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0"/>
  </p:notesMasterIdLst>
  <p:sldIdLst>
    <p:sldId id="435" r:id="rId2"/>
    <p:sldId id="841" r:id="rId3"/>
    <p:sldId id="258" r:id="rId4"/>
    <p:sldId id="848" r:id="rId5"/>
    <p:sldId id="835" r:id="rId6"/>
    <p:sldId id="845" r:id="rId7"/>
    <p:sldId id="846" r:id="rId8"/>
    <p:sldId id="827" r:id="rId9"/>
    <p:sldId id="849" r:id="rId10"/>
    <p:sldId id="838" r:id="rId11"/>
    <p:sldId id="850" r:id="rId12"/>
    <p:sldId id="840" r:id="rId13"/>
    <p:sldId id="829" r:id="rId14"/>
    <p:sldId id="857" r:id="rId15"/>
    <p:sldId id="858" r:id="rId16"/>
    <p:sldId id="851" r:id="rId17"/>
    <p:sldId id="862" r:id="rId18"/>
    <p:sldId id="852" r:id="rId19"/>
    <p:sldId id="878" r:id="rId20"/>
    <p:sldId id="854" r:id="rId21"/>
    <p:sldId id="875" r:id="rId22"/>
    <p:sldId id="885" r:id="rId23"/>
    <p:sldId id="877" r:id="rId24"/>
    <p:sldId id="880" r:id="rId25"/>
    <p:sldId id="859" r:id="rId26"/>
    <p:sldId id="879" r:id="rId27"/>
    <p:sldId id="860" r:id="rId28"/>
    <p:sldId id="828" r:id="rId29"/>
    <p:sldId id="861" r:id="rId30"/>
    <p:sldId id="865" r:id="rId31"/>
    <p:sldId id="867" r:id="rId32"/>
    <p:sldId id="868" r:id="rId33"/>
    <p:sldId id="872" r:id="rId34"/>
    <p:sldId id="830" r:id="rId35"/>
    <p:sldId id="863" r:id="rId36"/>
    <p:sldId id="844" r:id="rId37"/>
    <p:sldId id="882" r:id="rId38"/>
    <p:sldId id="884" r:id="rId39"/>
  </p:sldIdLst>
  <p:sldSz cx="12192000" cy="6858000"/>
  <p:notesSz cx="6858000" cy="9144000"/>
  <p:embeddedFontLs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Lato" panose="020F0502020204030203" pitchFamily="34" charset="0"/>
      <p:regular r:id="rId45"/>
      <p:bold r:id="rId46"/>
      <p:italic r:id="rId47"/>
      <p:boldItalic r:id="rId48"/>
    </p:embeddedFont>
    <p:embeddedFont>
      <p:font typeface="나눔고딕" panose="020D0604000000000000" pitchFamily="50" charset="-127"/>
      <p:regular r:id="rId49"/>
      <p:bold r:id="rId50"/>
    </p:embeddedFont>
    <p:embeddedFont>
      <p:font typeface="맑은 고딕" panose="020B0503020000020004" pitchFamily="50" charset="-127"/>
      <p:regular r:id="rId51"/>
      <p:bold r:id="rId52"/>
    </p:embeddedFont>
    <p:embeddedFont>
      <p:font typeface="맑은 고딕" panose="020B0503020000020004" pitchFamily="50" charset="-127"/>
      <p:regular r:id="rId51"/>
      <p:bold r:id="rId52"/>
    </p:embeddedFont>
    <p:embeddedFont>
      <p:font typeface="에스코어 드림 2 ExtraLight" panose="020B0203030302020204" pitchFamily="34" charset="-127"/>
      <p:regular r:id="rId53"/>
    </p:embeddedFont>
    <p:embeddedFont>
      <p:font typeface="에스코어 드림 3 Light" panose="020B0303030302020204" pitchFamily="34" charset="-127"/>
      <p:regular r:id="rId54"/>
    </p:embeddedFont>
    <p:embeddedFont>
      <p:font typeface="에스코어 드림 4 Regular" panose="020B0503030302020204" pitchFamily="34" charset="-127"/>
      <p:regular r:id="rId55"/>
    </p:embeddedFont>
    <p:embeddedFont>
      <p:font typeface="에스코어 드림 5 Medium" panose="020B0503030302020204" pitchFamily="34" charset="-127"/>
      <p:regular r:id="rId56"/>
    </p:embeddedFont>
    <p:embeddedFont>
      <p:font typeface="에스코어 드림 6 Bold" panose="020B0703030302020204" pitchFamily="34" charset="-127"/>
      <p:bold r:id="rId57"/>
    </p:embeddedFont>
    <p:embeddedFont>
      <p:font typeface="에스코어 드림 7 ExtraBold" panose="020B0803030302020204" pitchFamily="34" charset="-127"/>
      <p:bold r:id="rId58"/>
    </p:embeddedFont>
    <p:embeddedFont>
      <p:font typeface="에스코어 드림 8 Heavy" panose="020B0903030302020204" pitchFamily="34" charset="-127"/>
      <p:bold r:id="rId59"/>
    </p:embeddedFont>
    <p:embeddedFont>
      <p:font typeface="에스코어 드림 9 Black" panose="020B0A03030302020204" pitchFamily="34" charset="-127"/>
      <p:bold r:id="rId6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BC213A7-417E-98F8-61E9-F050B88A922B}" name="CHOI JEONG AN" initials="CJA" userId="0ad15ab4d5593e0d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8BCDCD"/>
    <a:srgbClr val="FBFDFB"/>
    <a:srgbClr val="D4D4D4"/>
    <a:srgbClr val="E8E8E8"/>
    <a:srgbClr val="D2D2D2"/>
    <a:srgbClr val="CECECE"/>
    <a:srgbClr val="E4AC80"/>
    <a:srgbClr val="D0D6FC"/>
    <a:srgbClr val="636C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52" autoAdjust="0"/>
    <p:restoredTop sz="83565" autoAdjust="0"/>
  </p:normalViewPr>
  <p:slideViewPr>
    <p:cSldViewPr snapToGrid="0">
      <p:cViewPr varScale="1">
        <p:scale>
          <a:sx n="76" d="100"/>
          <a:sy n="76" d="100"/>
        </p:scale>
        <p:origin x="765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4" d="100"/>
          <a:sy n="64" d="100"/>
        </p:scale>
        <p:origin x="666" y="5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font" Target="fonts/font18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font" Target="fonts/font16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59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57" Type="http://schemas.openxmlformats.org/officeDocument/2006/relationships/font" Target="fonts/font1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openxmlformats.org/officeDocument/2006/relationships/font" Target="fonts/font20.fntdata"/><Relationship Id="rId65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91A2BF"/>
            </a:solidFill>
          </c:spPr>
          <c:dPt>
            <c:idx val="0"/>
            <c:bubble3D val="0"/>
            <c:spPr>
              <a:solidFill>
                <a:srgbClr val="18244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961-4BBD-97D8-D862E6665E70}"/>
              </c:ext>
            </c:extLst>
          </c:dPt>
          <c:dPt>
            <c:idx val="1"/>
            <c:bubble3D val="0"/>
            <c:spPr>
              <a:solidFill>
                <a:srgbClr val="B6D6E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961-4BBD-97D8-D862E6665E70}"/>
              </c:ext>
            </c:extLst>
          </c:dPt>
          <c:dPt>
            <c:idx val="2"/>
            <c:bubble3D val="0"/>
            <c:spPr>
              <a:solidFill>
                <a:srgbClr val="29376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961-4BBD-97D8-D862E6665E70}"/>
              </c:ext>
            </c:extLst>
          </c:dPt>
          <c:dPt>
            <c:idx val="3"/>
            <c:bubble3D val="0"/>
            <c:spPr>
              <a:solidFill>
                <a:srgbClr val="636CB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961-4BBD-97D8-D862E6665E7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4rd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28.2</c:v>
                </c:pt>
                <c:pt idx="1">
                  <c:v>21.7</c:v>
                </c:pt>
                <c:pt idx="2">
                  <c:v>24.2</c:v>
                </c:pt>
                <c:pt idx="3">
                  <c:v>25.9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961-4BBD-97D8-D862E6665E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B23F13A4-F3D4-4D5D-ADFF-CD622C4E52A8}" type="datetimeFigureOut">
              <a:rPr lang="ko-KR" altLang="en-US" smtClean="0"/>
              <a:pPr/>
              <a:t>2023-05-18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9E1CD9EE-5D4F-4EB4-B6F6-80EF20C01EC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9187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에스코어 드림 4 Regular" panose="020B0503030302020204" pitchFamily="34" charset="-127"/>
        <a:ea typeface="에스코어 드림 4 Regular" panose="020B0503030302020204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에스코어 드림 4 Regular" panose="020B0503030302020204" pitchFamily="34" charset="-127"/>
        <a:ea typeface="에스코어 드림 4 Regular" panose="020B0503030302020204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에스코어 드림 4 Regular" panose="020B0503030302020204" pitchFamily="34" charset="-127"/>
        <a:ea typeface="에스코어 드림 4 Regular" panose="020B0503030302020204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에스코어 드림 4 Regular" panose="020B0503030302020204" pitchFamily="34" charset="-127"/>
        <a:ea typeface="에스코어 드림 4 Regular" panose="020B0503030302020204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에스코어 드림 4 Regular" panose="020B0503030302020204" pitchFamily="34" charset="-127"/>
        <a:ea typeface="에스코어 드림 4 Regular" panose="020B0503030302020204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안녕하세요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저희 팀은 시계열 데이터를 활용하여 매출 분석 및 예측 모델링 구현 프로젝트를 수행했습니다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또 이 과정을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스트림릿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 대시보드로 웹 서비스로 구현했습니다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59143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 툴로는 </a:t>
            </a:r>
            <a:r>
              <a:rPr lang="en-US" altLang="ko-KR" dirty="0"/>
              <a:t>~</a:t>
            </a:r>
            <a:r>
              <a:rPr lang="ko-KR" altLang="en-US" dirty="0"/>
              <a:t>를 이용했고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36131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 분석 전에 데이터의 특성을 이해하는 것이 우선이므로 저희 프로젝트에서 사용한 시계열 데이터의 정의부터 설명하도록 하겠습니다</a:t>
            </a:r>
            <a:r>
              <a:rPr lang="en-US" altLang="ko-KR" dirty="0"/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시계열 데이터는 시간에 따라 기록된 데이터로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예를 들면 일일 매출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월간 주식 가격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연간 기온 변화 등이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이러한 데이터는 시간의 흐름에 따른 패턴과 동향을 분석하고 예측하는 데에 유용하게 활용됩니다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시계열 데이터 분석은 경제학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금융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기후학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마케팅 등 다양한 분야에서 중요한 도구로 사용되며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정확한 예측과 효율적인 의사 결정을 가능하게 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</a:t>
            </a:r>
          </a:p>
          <a:p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저희는 시계열 데이터 분석 방법 중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arima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모델을 사용하여 수요 예측 모델링을 진행하였습니다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7876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ADF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테스트는 시계열 데이터의 정상성을 검정하는 방법 중 하나로 널 가설과 대립 가설을 설정하여 검정을 수행합니다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시계열 데이터 분석을 수행하기 전에 데이터의 정상성 여부를 확인하는 것은 매우 중요합니다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정상성이란 시계열 데이터가 시간에 따라 평균과 분산이 일정한 상태를 의미합니다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정상성이 만족되지 않으면 데이터 분석 결과의 신뢰도가 낮아질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 ADF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테스트는 정상성 검정을 수행하여 데이터 분석에 필요한 가정을 만족하는지 확인합니다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9950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다양한 라이브러리를 사용해서 데이터를 </a:t>
            </a:r>
            <a:r>
              <a:rPr lang="ko-KR" altLang="en-US" dirty="0" err="1"/>
              <a:t>전처리합니다</a:t>
            </a:r>
            <a:r>
              <a:rPr lang="ko-KR" altLang="en-US" dirty="0"/>
              <a:t> 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6937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탐색적 자료분석은 데이터를 이해하고 탐색하는 과정으로</a:t>
            </a:r>
            <a:r>
              <a:rPr lang="en-US" altLang="ko-KR" dirty="0"/>
              <a:t>, </a:t>
            </a:r>
            <a:r>
              <a:rPr lang="ko-KR" altLang="en-US" dirty="0"/>
              <a:t>데이터의 특성과 패턴을 파악하는 데 도움을 주는 중요한 접근 방법입니다</a:t>
            </a:r>
            <a:r>
              <a:rPr lang="en-US" altLang="ko-KR" dirty="0"/>
              <a:t>. 6</a:t>
            </a:r>
            <a:r>
              <a:rPr lang="ko-KR" altLang="en-US" dirty="0"/>
              <a:t>개의 단계로 이루어져 있으며 앞서 </a:t>
            </a:r>
            <a:r>
              <a:rPr lang="en-US" altLang="ko-KR" dirty="0"/>
              <a:t>1</a:t>
            </a:r>
            <a:r>
              <a:rPr lang="ko-KR" altLang="en-US" dirty="0"/>
              <a:t>번을 설명했으니 이어서 다음 단계를 설명하도록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35170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시계열 데이터의 총매출은 해당 기간 동안 모든 시점에서의 매출을 합산한 총액을 의미하며 총매출은 기업이나 조직의 경제적인 성과를 평가하고 비교하는 데에 사용됩니다</a:t>
            </a:r>
            <a:r>
              <a:rPr lang="en-US" altLang="ko-KR" dirty="0"/>
              <a:t>. </a:t>
            </a:r>
            <a:r>
              <a:rPr lang="ko-KR" altLang="en-US" dirty="0"/>
              <a:t>이를 통해 특정 기간 동안의 매출 추이를 파악하고</a:t>
            </a:r>
            <a:r>
              <a:rPr lang="en-US" altLang="ko-KR" dirty="0"/>
              <a:t>, </a:t>
            </a:r>
            <a:r>
              <a:rPr lang="ko-KR" altLang="en-US" dirty="0"/>
              <a:t>성장 또는 하락하는 경향성을 확인할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75904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평균 매출 분석입니다</a:t>
            </a:r>
            <a:r>
              <a:rPr lang="en-US" altLang="ko-KR" dirty="0"/>
              <a:t>. </a:t>
            </a:r>
            <a:r>
              <a:rPr lang="ko-KR" altLang="en-US" dirty="0"/>
              <a:t>분기별</a:t>
            </a:r>
            <a:r>
              <a:rPr lang="en-US" altLang="ko-KR" dirty="0"/>
              <a:t>, </a:t>
            </a:r>
            <a:r>
              <a:rPr lang="ko-KR" altLang="en-US" dirty="0"/>
              <a:t>주별</a:t>
            </a:r>
            <a:r>
              <a:rPr lang="en-US" altLang="ko-KR" dirty="0"/>
              <a:t>, </a:t>
            </a:r>
            <a:r>
              <a:rPr lang="ko-KR" altLang="en-US" dirty="0"/>
              <a:t>월별로 </a:t>
            </a:r>
            <a:r>
              <a:rPr lang="ko-KR" altLang="en-US" dirty="0" err="1"/>
              <a:t>구성되어있으며</a:t>
            </a:r>
            <a:r>
              <a:rPr lang="ko-KR" altLang="en-US" dirty="0"/>
              <a:t> </a:t>
            </a:r>
            <a:r>
              <a:rPr lang="en-US" altLang="ko-KR" dirty="0"/>
              <a:t>12</a:t>
            </a:r>
            <a:r>
              <a:rPr lang="ko-KR" altLang="en-US" dirty="0"/>
              <a:t>월에 가장 높은 매출을 기록하는 것을 알 수 있으며 분기별 매출로 봐도 </a:t>
            </a:r>
            <a:r>
              <a:rPr lang="en-US" altLang="ko-KR" dirty="0"/>
              <a:t>4</a:t>
            </a:r>
            <a:r>
              <a:rPr lang="ko-KR" altLang="en-US" dirty="0"/>
              <a:t>분기가 매출이 가장 높으며 </a:t>
            </a:r>
            <a:r>
              <a:rPr lang="en-US" altLang="ko-KR" dirty="0"/>
              <a:t>1</a:t>
            </a:r>
            <a:r>
              <a:rPr lang="ko-KR" altLang="en-US" dirty="0"/>
              <a:t>분기 매출이 가장 적다는 것을 알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54713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유가 데이터에는 </a:t>
            </a:r>
            <a:r>
              <a:rPr lang="ko-KR" altLang="en-US" dirty="0" err="1"/>
              <a:t>결측치가</a:t>
            </a:r>
            <a:r>
              <a:rPr lang="ko-KR" altLang="en-US" dirty="0"/>
              <a:t> 존재했는데 이를 대체하기 위해 </a:t>
            </a:r>
            <a:r>
              <a:rPr lang="ko-KR" altLang="en-US" dirty="0" err="1"/>
              <a:t>백워드</a:t>
            </a:r>
            <a:r>
              <a:rPr lang="ko-KR" altLang="en-US" dirty="0"/>
              <a:t> 필 방식을 선택했습니다</a:t>
            </a:r>
            <a:r>
              <a:rPr lang="en-US" altLang="ko-KR" dirty="0"/>
              <a:t>. </a:t>
            </a:r>
            <a:r>
              <a:rPr lang="ko-KR" altLang="en-US" dirty="0" err="1"/>
              <a:t>백워드</a:t>
            </a:r>
            <a:r>
              <a:rPr lang="ko-KR" altLang="en-US" dirty="0"/>
              <a:t> 필은 </a:t>
            </a:r>
            <a:r>
              <a:rPr lang="en-US" altLang="ko-KR" dirty="0"/>
              <a:t>~ </a:t>
            </a:r>
            <a:r>
              <a:rPr lang="ko-KR" altLang="en-US" dirty="0"/>
              <a:t>방법으로 유가 데이터 분석 결과 </a:t>
            </a:r>
            <a:r>
              <a:rPr lang="en-US" altLang="ko-KR" dirty="0"/>
              <a:t>(</a:t>
            </a:r>
            <a:r>
              <a:rPr lang="ko-KR" altLang="en-US" dirty="0"/>
              <a:t>상관관계 분석 결과 읽고</a:t>
            </a:r>
            <a:r>
              <a:rPr lang="en-US" altLang="ko-KR" dirty="0"/>
              <a:t>) </a:t>
            </a:r>
            <a:r>
              <a:rPr lang="ko-KR" altLang="en-US" dirty="0"/>
              <a:t>에콰도르는 석유 의존도가 높다는 도출 결과가 나옵니다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84288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매장별</a:t>
            </a:r>
            <a:r>
              <a:rPr lang="ko-KR" altLang="en-US" dirty="0"/>
              <a:t> 지진 영향을 분석했을 때 매출 영향 지역은 크게 세 그룹으로 나눠집니다</a:t>
            </a:r>
            <a:r>
              <a:rPr lang="en-US" altLang="ko-KR" dirty="0"/>
              <a:t>. </a:t>
            </a:r>
            <a:r>
              <a:rPr lang="ko-KR" altLang="en-US" dirty="0"/>
              <a:t>키토는 에콰도르의 수도이고 과야킬은</a:t>
            </a:r>
            <a:r>
              <a:rPr lang="ko-KR" altLang="en-US" b="0" i="0" dirty="0">
                <a:solidFill>
                  <a:srgbClr val="1F1F1F"/>
                </a:solidFill>
                <a:effectLst/>
                <a:latin typeface="맑은 고딕" panose="020B0503020000020004" pitchFamily="50" charset="-127"/>
              </a:rPr>
              <a:t> 최대 도시인데 두 지역의 피해가 가장 컸습니다</a:t>
            </a:r>
            <a:r>
              <a:rPr lang="en-US" altLang="ko-KR" b="0" i="0" dirty="0">
                <a:solidFill>
                  <a:srgbClr val="1F1F1F"/>
                </a:solidFill>
                <a:effectLst/>
                <a:latin typeface="맑은 고딕" panose="020B0503020000020004" pitchFamily="50" charset="-127"/>
              </a:rPr>
              <a:t>. Manta </a:t>
            </a:r>
            <a:r>
              <a:rPr lang="ko-KR" altLang="en-US" b="0" i="0" dirty="0">
                <a:solidFill>
                  <a:srgbClr val="1F1F1F"/>
                </a:solidFill>
                <a:effectLst/>
                <a:latin typeface="맑은 고딕" panose="020B0503020000020004" pitchFamily="50" charset="-127"/>
              </a:rPr>
              <a:t>역시 피해 지역 중 하나였는데 해당 지역들의 매출을 분석한 결과 지진 이후 매출이 급상승한 부분이 있어 재난으로 인한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90594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매장별</a:t>
            </a:r>
            <a:r>
              <a:rPr lang="ko-KR" altLang="en-US" dirty="0"/>
              <a:t> 지진 영향을 분석했을 때 매출 영향 지역은 크게 세 그룹으로 나눠집니다</a:t>
            </a:r>
            <a:r>
              <a:rPr lang="en-US" altLang="ko-KR" dirty="0"/>
              <a:t>. </a:t>
            </a:r>
            <a:r>
              <a:rPr lang="ko-KR" altLang="en-US" dirty="0"/>
              <a:t>키토는 에콰도르의 수도이고 과야킬은</a:t>
            </a:r>
            <a:r>
              <a:rPr lang="ko-KR" altLang="en-US" b="0" i="0" dirty="0">
                <a:solidFill>
                  <a:srgbClr val="1F1F1F"/>
                </a:solidFill>
                <a:effectLst/>
                <a:latin typeface="맑은 고딕" panose="020B0503020000020004" pitchFamily="50" charset="-127"/>
              </a:rPr>
              <a:t> 최대 도시인데 두 지역의 피해가 가장 컸습니다</a:t>
            </a:r>
            <a:r>
              <a:rPr lang="en-US" altLang="ko-KR" b="0" i="0" dirty="0">
                <a:solidFill>
                  <a:srgbClr val="1F1F1F"/>
                </a:solidFill>
                <a:effectLst/>
                <a:latin typeface="맑은 고딕" panose="020B0503020000020004" pitchFamily="50" charset="-127"/>
              </a:rPr>
              <a:t>. Manta </a:t>
            </a:r>
            <a:r>
              <a:rPr lang="ko-KR" altLang="en-US" b="0" i="0" dirty="0">
                <a:solidFill>
                  <a:srgbClr val="1F1F1F"/>
                </a:solidFill>
                <a:effectLst/>
                <a:latin typeface="맑은 고딕" panose="020B0503020000020004" pitchFamily="50" charset="-127"/>
              </a:rPr>
              <a:t>역시 피해 지역 중 하나였는데 해당 지역들의 매출을 분석한 결과 지진 이후 매출이 급상승한 부분이 있어 재난으로 인한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3032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목차입니다 이번 프로젝트에서 가장 중점을 둔 부분은 </a:t>
            </a:r>
            <a:r>
              <a:rPr lang="en-US" altLang="ko-KR" dirty="0"/>
              <a:t>5</a:t>
            </a:r>
            <a:r>
              <a:rPr lang="ko-KR" altLang="en-US" dirty="0"/>
              <a:t>번 대시보드 웹 서비스 구현입니다</a:t>
            </a:r>
            <a:r>
              <a:rPr lang="en-US" altLang="ko-KR" dirty="0"/>
              <a:t>. </a:t>
            </a:r>
            <a:r>
              <a:rPr lang="ko-KR" altLang="en-US" dirty="0"/>
              <a:t>대시보드를 통해 </a:t>
            </a:r>
            <a:r>
              <a:rPr lang="ko-KR" altLang="en-US" dirty="0" err="1"/>
              <a:t>시각화된</a:t>
            </a:r>
            <a:r>
              <a:rPr lang="ko-KR" altLang="en-US" dirty="0"/>
              <a:t> 결과를 쉽게 확인할 수 있어 효율적인 의사결정을 할 수 있었는데요 이 부분은 해당 파트에서 추가로 설명하도록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06083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9320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98121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38352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17160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37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14246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38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3964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1765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</a:t>
            </a:r>
            <a:r>
              <a:rPr lang="ko-KR" altLang="en-US" dirty="0" err="1"/>
              <a:t>캐글에서</a:t>
            </a:r>
            <a:r>
              <a:rPr lang="ko-KR" altLang="en-US" dirty="0"/>
              <a:t> 주어진 데이터를 활용하여 향후 매장의 판매를 예측하는 모델을 구축하는 걸 목표로 잡았습니다</a:t>
            </a:r>
            <a:r>
              <a:rPr lang="en-US" altLang="ko-KR" dirty="0"/>
              <a:t>. </a:t>
            </a:r>
            <a:r>
              <a:rPr lang="ko-KR" altLang="en-US" dirty="0"/>
              <a:t>비즈니스 모델링이기 </a:t>
            </a:r>
            <a:r>
              <a:rPr lang="ko-KR" altLang="en-US" dirty="0" err="1"/>
              <a:t>떄문에</a:t>
            </a:r>
            <a:r>
              <a:rPr lang="ko-KR" altLang="en-US" dirty="0"/>
              <a:t> 수요를 예측하는 최적의 모델을 찾아 매출 이익을 극대화하는 기대 효과가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7866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캐글에서</a:t>
            </a:r>
            <a:r>
              <a:rPr lang="ko-KR" altLang="en-US" dirty="0"/>
              <a:t> 제시한 평가지표로는 </a:t>
            </a:r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RMSLE</a:t>
            </a:r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가 있었는데 이는 회귀 모델에서 예측 값과 실제 값의 평균 차이를 측정한 것으로 예측 모델의 정확도를 나타냅니다</a:t>
            </a:r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. </a:t>
            </a:r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이 점수가 낮을 수록 </a:t>
            </a:r>
            <a:r>
              <a:rPr lang="ko-KR" altLang="en-US" b="0" i="0" dirty="0">
                <a:solidFill>
                  <a:srgbClr val="1F1F1F"/>
                </a:solidFill>
                <a:effectLst/>
                <a:latin typeface="맑은 고딕" panose="020B0503020000020004" pitchFamily="50" charset="-127"/>
              </a:rPr>
              <a:t>예측이 실제 값에 더 가깝다는 뜻으로 즉</a:t>
            </a:r>
            <a:r>
              <a:rPr lang="en-US" altLang="ko-KR" b="0" i="0" dirty="0">
                <a:solidFill>
                  <a:srgbClr val="1F1F1F"/>
                </a:solidFill>
                <a:effectLst/>
                <a:latin typeface="맑은 고딕" panose="020B0503020000020004" pitchFamily="50" charset="-127"/>
              </a:rPr>
              <a:t>,</a:t>
            </a:r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모델이 정확하단 뜻입니다</a:t>
            </a:r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.</a:t>
            </a:r>
            <a:endParaRPr lang="ko-KR" altLang="en-US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2060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7955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캐글에서</a:t>
            </a:r>
            <a:r>
              <a:rPr lang="ko-KR" altLang="en-US" dirty="0"/>
              <a:t> 제공한 데이터로는 </a:t>
            </a:r>
            <a:r>
              <a:rPr lang="en-US" altLang="ko-KR" dirty="0"/>
              <a:t>oil, store, holidays, stores,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transactions, train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이 있었습니다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*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각 데이터 짧은 설명 추가</a:t>
            </a:r>
            <a:br>
              <a:rPr lang="en-US" altLang="ko-KR" dirty="0"/>
            </a:br>
            <a:r>
              <a:rPr lang="ko-KR" altLang="en-US" dirty="0"/>
              <a:t>우측은 각 데이터의 컬럼을 </a:t>
            </a:r>
            <a:r>
              <a:rPr lang="en-US" altLang="ko-KR" dirty="0"/>
              <a:t>ERD</a:t>
            </a:r>
            <a:r>
              <a:rPr lang="ko-KR" altLang="en-US" dirty="0"/>
              <a:t>로 도식화한 그림입니다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56336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스트림릿을</a:t>
            </a:r>
            <a:r>
              <a:rPr lang="ko-KR" altLang="en-US" dirty="0"/>
              <a:t> 이용해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대시보드를 웹 기반으로 구현하여 사용자가 웹 브라우저 상에서 접근하고 사용할 수 있도록 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대시보드의 가장 큰 장점은 반응형이라는 것입니다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사용자는 데이터를 필터링하거나 직접 선택하여 원하는 분석 결과를 확인할 수 있어서 매출 추세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지역별 매출 비교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상관관계 등을 쉽게 분석하고 예측 결과를 확인할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자세한 내용과 시연 영상은 파트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5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에서 후술하겠습니다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맑은 고딕" panose="020B0503020000020004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2752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9714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 수행 기간은 </a:t>
            </a:r>
            <a:r>
              <a:rPr lang="en-US" altLang="ko-KR" dirty="0"/>
              <a:t>4</a:t>
            </a:r>
            <a:r>
              <a:rPr lang="ko-KR" altLang="en-US" dirty="0"/>
              <a:t>월 </a:t>
            </a:r>
            <a:r>
              <a:rPr lang="en-US" altLang="ko-KR" dirty="0"/>
              <a:t>24</a:t>
            </a:r>
            <a:r>
              <a:rPr lang="ko-KR" altLang="en-US" dirty="0"/>
              <a:t>일부터 </a:t>
            </a:r>
            <a:r>
              <a:rPr lang="en-US" altLang="ko-KR" dirty="0"/>
              <a:t>5</a:t>
            </a:r>
            <a:r>
              <a:rPr lang="ko-KR" altLang="en-US" dirty="0"/>
              <a:t>월 </a:t>
            </a:r>
            <a:r>
              <a:rPr lang="en-US" altLang="ko-KR" dirty="0"/>
              <a:t>17</a:t>
            </a:r>
            <a:r>
              <a:rPr lang="ko-KR" altLang="en-US" dirty="0" err="1"/>
              <a:t>일까지로</a:t>
            </a:r>
            <a:r>
              <a:rPr lang="en-US" altLang="ko-KR" dirty="0"/>
              <a:t>~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CD9EE-5D4F-4EB4-B6F6-80EF20C01ECF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602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C0720A-2949-54F2-6578-6E21D938ED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F457A7-FF94-8D7B-D120-3279A3E7F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209642-1BA1-83E4-6AE9-E3C1B2108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787A-FAAA-4688-9169-41923754AFCA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B071B2-7321-E3AE-1EE6-1672B1323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B0353A-7FB9-EF40-C2F2-9BFD0A1E2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4046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30A31E-B9C3-CA6E-A0B5-734D6126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7BA245-202E-B1E6-B1D7-7D9BC44A7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5FEC71-A09C-6715-7C00-FF9793B54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3EFCA-E870-426B-9421-FB074CD223E3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509FE3-459D-98DE-BB9A-14666EFAE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745E4A-ACC5-60F6-4D1C-20EFCD85E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485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85702B4-BA53-D83D-2B70-EB1996D034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80C0764-7D89-E965-DBD0-F2D822B3F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1A66D5-073F-2C80-76EE-3BFEDDC9D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46EB9-0A0B-4141-806A-2956AEF692FF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D2E291-B39E-6A2D-107F-B8D525901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60683A-7B84-7C62-143C-7ACE82B4E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55570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700876"/>
            <a:ext cx="12192000" cy="5456432"/>
          </a:xfrm>
          <a:custGeom>
            <a:avLst/>
            <a:gdLst/>
            <a:ahLst/>
            <a:cxnLst/>
            <a:rect l="l" t="t" r="r" b="b"/>
            <a:pathLst>
              <a:path w="10680700" h="6012180">
                <a:moveTo>
                  <a:pt x="10680700" y="0"/>
                </a:moveTo>
                <a:lnTo>
                  <a:pt x="0" y="0"/>
                </a:lnTo>
                <a:lnTo>
                  <a:pt x="0" y="6011989"/>
                </a:lnTo>
                <a:lnTo>
                  <a:pt x="10680700" y="6011989"/>
                </a:lnTo>
                <a:lnTo>
                  <a:pt x="10680700" y="0"/>
                </a:lnTo>
                <a:close/>
              </a:path>
            </a:pathLst>
          </a:custGeom>
          <a:solidFill>
            <a:srgbClr val="FBFDFB"/>
          </a:solidFill>
        </p:spPr>
        <p:txBody>
          <a:bodyPr wrap="square" lIns="0" tIns="0" rIns="0" bIns="0" rtlCol="0"/>
          <a:lstStyle/>
          <a:p>
            <a:endParaRPr sz="1634" dirty="0">
              <a:latin typeface="에스코어 드림 4 Regular" panose="020B0503030302020204" pitchFamily="34" charset="-127"/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39C83-013D-4BA9-BEAE-80A167BFE30D}" type="datetime1">
              <a:rPr lang="en-US" altLang="ko-KR" smtClean="0"/>
              <a:t>5/18/2023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8038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D7AF6-2B3C-8BA8-C43B-0B114588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662D54-6CA7-C044-F569-A0AD547E1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447AA9-BFD4-11A9-4668-9FAC15210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1ABD3-3002-4CDA-889C-5091D0461FC6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5352E2-1182-7790-B353-049341BB6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F4F923-FF9C-73DC-0E9C-E4722D141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245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49D75-719A-E66B-D600-54066B1B7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D2732B-E453-FCA4-607D-300F59B50E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C7F431-8C12-ECC4-7F4E-D3B977DA2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301D-78C0-4499-9697-A50CFBEBBE61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0EE50F-2C2A-D23D-964B-5691095B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9F4DAA-1F22-9996-327A-868B13F79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9221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4C809-C819-B664-773F-4348A440C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8D408F-B781-5946-957F-9399DA9072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735840-DD5C-ACEF-F971-9CB50E7895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4D73A6-8D7A-843E-A6DC-B29FE0E1A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3F5AA-DD03-44AE-8DE5-D998F73D55F9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A981BC-07A1-F0CF-F937-4D6395E2D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EACA73-A31E-97EE-9EFD-46C1B99D6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9152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350BC-4555-293B-C62B-50E4B9882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F7E2F0-C660-6A8C-938C-6E5692B6E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A23826-B50B-385A-E110-324732E386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38AFA9C-8A97-00B9-D2D2-4F70E5FAB9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EEA1127-7E1A-AB0D-5544-E85D7967D2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4363E38-2067-BCFB-5B5A-2D32A1EDE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21772-9DBE-413F-951E-E5FEFDD771DA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81C280-FC35-461B-B3DD-7E38302D4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8A5EC06-9789-3E81-B297-2D15D8B67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1753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D05689-8B86-DF44-4C97-D8EAC0E0C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B63F3F-A7AA-820C-F676-5FA225D40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90B38-3231-454E-83A1-3B61DA141A82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2012314-4893-3A0B-6C70-92A4B01B3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ED21AA-5884-B226-6914-BD513A540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1196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76A2B64-1CE3-57AB-CEAD-FB925811F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159DA-3E0E-4C23-85CF-E9D4FF338B01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A6ABFC7-5D3D-6705-A242-0EC8B4691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FD54193-2ACF-986C-4794-E6970C7DC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8427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0AC2C6-3F1D-1F5A-EF6C-5EF743E87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90A32-228D-BBB3-502A-F73C6C57D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E49FC3-7399-A379-6965-2F897D4A0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D8134B-FCE9-204E-929E-EB1B075AA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1B26-C00F-4374-BFE4-F88F3BC41CD8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282957-583C-AB02-A0DA-13488B361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CB4CF9-F482-E429-B150-91646A7B1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1421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25C7B6-DDCF-D0EC-5DDC-9E6CD561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64B42D-5DA9-1381-B621-5DABA9512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30D728F-61A5-1BD0-B71F-ECFCAC429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F10C93-3CB1-CA69-6DCC-9E5827D5C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5C98C-01A5-46B8-A52F-EED344004443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E2746A-59AD-1274-B356-E8E2FFC57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337C3A-A14E-6319-55D8-625C1387C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3461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9FC619A-4CE0-A503-11DC-CA70AE52E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04E4BA-19AE-87FE-C0C8-3F526CD98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4205A9-1F26-1C49-AB1A-1041E97435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E0AF84FF-52F4-424F-BBF5-A03736E35806}" type="datetime1">
              <a:rPr lang="en-US" altLang="ko-KR" smtClean="0"/>
              <a:t>5/18/2023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6337BA-84EA-2B00-E0C6-EAEE716E2C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3A56A1-6E68-3B96-A777-87EE687E7F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6E0FE7F7-6EFE-45A0-9391-9D064654030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8561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4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7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0.jpg"/><Relationship Id="rId5" Type="http://schemas.openxmlformats.org/officeDocument/2006/relationships/image" Target="../media/image29.png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13" Type="http://schemas.openxmlformats.org/officeDocument/2006/relationships/image" Target="../media/image41.png"/><Relationship Id="rId3" Type="http://schemas.openxmlformats.org/officeDocument/2006/relationships/image" Target="../media/image35.png"/><Relationship Id="rId7" Type="http://schemas.openxmlformats.org/officeDocument/2006/relationships/image" Target="../media/image37.png"/><Relationship Id="rId12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6.wdp"/><Relationship Id="rId11" Type="http://schemas.microsoft.com/office/2007/relationships/hdphoto" Target="../media/hdphoto8.wdp"/><Relationship Id="rId5" Type="http://schemas.openxmlformats.org/officeDocument/2006/relationships/image" Target="../media/image36.png"/><Relationship Id="rId10" Type="http://schemas.openxmlformats.org/officeDocument/2006/relationships/image" Target="../media/image39.png"/><Relationship Id="rId4" Type="http://schemas.microsoft.com/office/2007/relationships/hdphoto" Target="../media/hdphoto5.wdp"/><Relationship Id="rId9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2.png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4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9.wdp"/><Relationship Id="rId5" Type="http://schemas.openxmlformats.org/officeDocument/2006/relationships/image" Target="../media/image45.png"/><Relationship Id="rId4" Type="http://schemas.openxmlformats.org/officeDocument/2006/relationships/image" Target="../media/image32.png"/><Relationship Id="rId9" Type="http://schemas.openxmlformats.org/officeDocument/2006/relationships/image" Target="../media/image4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microsoft.com/office/2007/relationships/hdphoto" Target="../media/hdphoto10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0.png"/><Relationship Id="rId5" Type="http://schemas.openxmlformats.org/officeDocument/2006/relationships/image" Target="../media/image12.png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32.png"/><Relationship Id="rId3" Type="http://schemas.openxmlformats.org/officeDocument/2006/relationships/image" Target="../media/image49.png"/><Relationship Id="rId7" Type="http://schemas.openxmlformats.org/officeDocument/2006/relationships/image" Target="../media/image54.png"/><Relationship Id="rId12" Type="http://schemas.openxmlformats.org/officeDocument/2006/relationships/image" Target="../media/image59.png"/><Relationship Id="rId2" Type="http://schemas.openxmlformats.org/officeDocument/2006/relationships/notesSlide" Target="../notesSlides/notesSlide19.xml"/><Relationship Id="rId16" Type="http://schemas.microsoft.com/office/2007/relationships/hdphoto" Target="../media/hdphoto10.wdp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3.png"/><Relationship Id="rId11" Type="http://schemas.openxmlformats.org/officeDocument/2006/relationships/image" Target="../media/image58.png"/><Relationship Id="rId5" Type="http://schemas.openxmlformats.org/officeDocument/2006/relationships/image" Target="../media/image52.png"/><Relationship Id="rId15" Type="http://schemas.openxmlformats.org/officeDocument/2006/relationships/image" Target="../media/image50.png"/><Relationship Id="rId10" Type="http://schemas.openxmlformats.org/officeDocument/2006/relationships/image" Target="../media/image57.png"/><Relationship Id="rId4" Type="http://schemas.openxmlformats.org/officeDocument/2006/relationships/image" Target="../media/image51.png"/><Relationship Id="rId9" Type="http://schemas.openxmlformats.org/officeDocument/2006/relationships/image" Target="../media/image56.png"/><Relationship Id="rId1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32.png"/><Relationship Id="rId7" Type="http://schemas.microsoft.com/office/2007/relationships/hdphoto" Target="../media/hdphoto11.wdp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0.png"/><Relationship Id="rId11" Type="http://schemas.openxmlformats.org/officeDocument/2006/relationships/image" Target="../media/image12.png"/><Relationship Id="rId5" Type="http://schemas.microsoft.com/office/2007/relationships/hdphoto" Target="../media/hdphoto10.wdp"/><Relationship Id="rId10" Type="http://schemas.openxmlformats.org/officeDocument/2006/relationships/image" Target="../media/image63.png"/><Relationship Id="rId4" Type="http://schemas.openxmlformats.org/officeDocument/2006/relationships/image" Target="../media/image50.png"/><Relationship Id="rId9" Type="http://schemas.openxmlformats.org/officeDocument/2006/relationships/image" Target="../media/image6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3" Type="http://schemas.openxmlformats.org/officeDocument/2006/relationships/image" Target="../media/image32.png"/><Relationship Id="rId7" Type="http://schemas.openxmlformats.org/officeDocument/2006/relationships/image" Target="../media/image6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8.pn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5" Type="http://schemas.microsoft.com/office/2007/relationships/hdphoto" Target="../media/hdphoto12.wdp"/><Relationship Id="rId4" Type="http://schemas.openxmlformats.org/officeDocument/2006/relationships/image" Target="../media/image6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71.png"/><Relationship Id="rId7" Type="http://schemas.microsoft.com/office/2007/relationships/hdphoto" Target="../media/hdphoto13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2.png"/><Relationship Id="rId5" Type="http://schemas.openxmlformats.org/officeDocument/2006/relationships/image" Target="../media/image50.png"/><Relationship Id="rId4" Type="http://schemas.microsoft.com/office/2007/relationships/hdphoto" Target="../media/hdphoto10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png"/><Relationship Id="rId4" Type="http://schemas.openxmlformats.org/officeDocument/2006/relationships/image" Target="../media/image7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8.png"/><Relationship Id="rId5" Type="http://schemas.openxmlformats.org/officeDocument/2006/relationships/image" Target="../media/image47.png"/><Relationship Id="rId4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3.png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code/javigallego/time-series-forecasting-tutorial" TargetMode="External"/><Relationship Id="rId3" Type="http://schemas.openxmlformats.org/officeDocument/2006/relationships/image" Target="../media/image81.png"/><Relationship Id="rId7" Type="http://schemas.openxmlformats.org/officeDocument/2006/relationships/hyperlink" Target="https://www.kaggle.com/code/ekrembayar/store-sales-ts-forecasting-a-comprehensive-guid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11" Type="http://schemas.openxmlformats.org/officeDocument/2006/relationships/hyperlink" Target="https://www.kaggle.com/code/howoojang/first-kaggle-notebook-following-ts-tutorial#Trend" TargetMode="External"/><Relationship Id="rId5" Type="http://schemas.openxmlformats.org/officeDocument/2006/relationships/hyperlink" Target="https://www.kaggle.com/competitions/store-sales-time-series-forecasting" TargetMode="External"/><Relationship Id="rId10" Type="http://schemas.openxmlformats.org/officeDocument/2006/relationships/hyperlink" Target="https://www.kaggle.com/code/thanakr/first-project-store-sales" TargetMode="External"/><Relationship Id="rId4" Type="http://schemas.openxmlformats.org/officeDocument/2006/relationships/image" Target="../media/image86.png"/><Relationship Id="rId9" Type="http://schemas.openxmlformats.org/officeDocument/2006/relationships/hyperlink" Target="https://www.kaggle.com/code/shivamb/store-sales-forecasting-exploration/notebook" TargetMode="Externa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png"/><Relationship Id="rId3" Type="http://schemas.openxmlformats.org/officeDocument/2006/relationships/image" Target="../media/image87.png"/><Relationship Id="rId7" Type="http://schemas.openxmlformats.org/officeDocument/2006/relationships/image" Target="../media/image8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5.wdp"/><Relationship Id="rId5" Type="http://schemas.openxmlformats.org/officeDocument/2006/relationships/image" Target="../media/image88.png"/><Relationship Id="rId4" Type="http://schemas.microsoft.com/office/2007/relationships/hdphoto" Target="../media/hdphoto14.wdp"/><Relationship Id="rId9" Type="http://schemas.microsoft.com/office/2007/relationships/hdphoto" Target="../media/hdphoto16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120BCF3-C371-FED3-83EC-6584139D684B}"/>
              </a:ext>
            </a:extLst>
          </p:cNvPr>
          <p:cNvSpPr txBox="1"/>
          <p:nvPr/>
        </p:nvSpPr>
        <p:spPr>
          <a:xfrm>
            <a:off x="3033252" y="1056511"/>
            <a:ext cx="6125496" cy="2585323"/>
          </a:xfrm>
          <a:prstGeom prst="rect">
            <a:avLst/>
          </a:prstGeom>
          <a:solidFill>
            <a:srgbClr val="8BCDCD">
              <a:alpha val="75000"/>
            </a:srgbClr>
          </a:solidFill>
        </p:spPr>
        <p:txBody>
          <a:bodyPr wrap="square" rtlCol="0">
            <a:spAutoFit/>
          </a:bodyPr>
          <a:lstStyle/>
          <a:p>
            <a:pPr algn="l" fontAlgn="base"/>
            <a:r>
              <a:rPr lang="en-US" altLang="ko-KR" sz="48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Use machine learning to predict grocery sales</a:t>
            </a:r>
          </a:p>
          <a:p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CF83DDA-13A5-1665-183F-2C41F425DBE5}"/>
              </a:ext>
            </a:extLst>
          </p:cNvPr>
          <p:cNvGrpSpPr/>
          <p:nvPr/>
        </p:nvGrpSpPr>
        <p:grpSpPr>
          <a:xfrm>
            <a:off x="0" y="5547971"/>
            <a:ext cx="12192000" cy="1310029"/>
            <a:chOff x="0" y="5558482"/>
            <a:chExt cx="12192000" cy="131002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D8DAFFA-40F7-96F2-59AB-DE7C8DC715D5}"/>
                </a:ext>
              </a:extLst>
            </p:cNvPr>
            <p:cNvSpPr/>
            <p:nvPr/>
          </p:nvSpPr>
          <p:spPr>
            <a:xfrm>
              <a:off x="0" y="5558482"/>
              <a:ext cx="12192000" cy="1310029"/>
            </a:xfrm>
            <a:prstGeom prst="rect">
              <a:avLst/>
            </a:prstGeom>
            <a:solidFill>
              <a:srgbClr val="8BCDCD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66CE58-A1EC-CA26-36ED-C3F2C70CE4B6}"/>
                </a:ext>
              </a:extLst>
            </p:cNvPr>
            <p:cNvSpPr txBox="1"/>
            <p:nvPr/>
          </p:nvSpPr>
          <p:spPr>
            <a:xfrm>
              <a:off x="4671109" y="5841420"/>
              <a:ext cx="722035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24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3</a:t>
              </a:r>
              <a:r>
                <a:rPr lang="ko-KR" altLang="en-US" sz="24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조 </a:t>
              </a:r>
              <a:r>
                <a:rPr lang="ko-KR" altLang="en-US" sz="2400" dirty="0" err="1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팀명</a:t>
              </a:r>
              <a:endParaRPr lang="en-US" altLang="ko-KR" sz="24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  <a:p>
              <a:pPr algn="r"/>
              <a:r>
                <a:rPr lang="en-US" altLang="ko-KR" sz="24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202</a:t>
              </a:r>
            </a:p>
          </p:txBody>
        </p:sp>
        <p:pic>
          <p:nvPicPr>
            <p:cNvPr id="11" name="_x278651016" descr="EMB0000378c3f3d">
              <a:extLst>
                <a:ext uri="{FF2B5EF4-FFF2-40B4-BE49-F238E27FC236}">
                  <a16:creationId xmlns:a16="http://schemas.microsoft.com/office/drawing/2014/main" id="{67D81DB0-97CF-1585-E0F2-9233EE492A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71695" y="6325594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A1BC1A66-AADF-DF21-B795-3B7418B6B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537" y="6211570"/>
              <a:ext cx="1509380" cy="601081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859FF2-246E-C588-A9F7-20F2D002D5F0}"/>
                </a:ext>
              </a:extLst>
            </p:cNvPr>
            <p:cNvSpPr txBox="1"/>
            <p:nvPr/>
          </p:nvSpPr>
          <p:spPr>
            <a:xfrm>
              <a:off x="300537" y="5688350"/>
              <a:ext cx="43087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0" i="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미니 프로젝트 </a:t>
              </a:r>
              <a:r>
                <a:rPr lang="en-US" altLang="ko-KR" sz="1400" b="0" i="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: </a:t>
              </a:r>
            </a:p>
            <a:p>
              <a:r>
                <a:rPr lang="en-US" altLang="ko-KR" sz="1400" b="0" i="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Python</a:t>
              </a:r>
              <a:r>
                <a:rPr lang="ko-KR" altLang="en-US" sz="1400" b="0" i="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을 활용한 통계 분석 및 웹서비스 구현</a:t>
              </a:r>
              <a:endParaRPr lang="ko-KR" altLang="en-US" sz="14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BDBA82B0-20F5-13BE-A49E-6BC8EEC50D82}"/>
              </a:ext>
            </a:extLst>
          </p:cNvPr>
          <p:cNvGrpSpPr/>
          <p:nvPr/>
        </p:nvGrpSpPr>
        <p:grpSpPr>
          <a:xfrm>
            <a:off x="224972" y="107307"/>
            <a:ext cx="2429833" cy="949204"/>
            <a:chOff x="224972" y="107307"/>
            <a:chExt cx="2429833" cy="949204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7D429CCC-4E7D-1BC0-5674-7E49041E63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805"/>
            <a:stretch/>
          </p:blipFill>
          <p:spPr>
            <a:xfrm>
              <a:off x="224972" y="107307"/>
              <a:ext cx="881271" cy="949204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F4454FD-0C8A-BFAA-CE7C-85AB26D656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  <a14:imgEffect>
                        <a14:brightnessContrast bright="35000" contras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53" t="19410"/>
            <a:stretch/>
          </p:blipFill>
          <p:spPr>
            <a:xfrm>
              <a:off x="755374" y="291547"/>
              <a:ext cx="1899431" cy="764963"/>
            </a:xfrm>
            <a:prstGeom prst="rect">
              <a:avLst/>
            </a:prstGeom>
          </p:spPr>
        </p:pic>
      </p:grp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F57B2E-814F-75EB-9A3C-8F39734EE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7F7-6EFE-45A0-9391-9D0646540303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5028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825713" y="2290821"/>
            <a:ext cx="8883905" cy="3207646"/>
            <a:chOff x="1736978" y="2480912"/>
            <a:chExt cx="9788747" cy="3534352"/>
          </a:xfrm>
        </p:grpSpPr>
        <p:pic>
          <p:nvPicPr>
            <p:cNvPr id="3" name="object 3"/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9824" y="2480912"/>
              <a:ext cx="4385843" cy="156812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736978" y="4641126"/>
              <a:ext cx="9788748" cy="1374140"/>
            </a:xfrm>
            <a:custGeom>
              <a:avLst/>
              <a:gdLst/>
              <a:ahLst/>
              <a:cxnLst/>
              <a:rect l="l" t="t" r="r" b="b"/>
              <a:pathLst>
                <a:path w="8943975" h="1374139">
                  <a:moveTo>
                    <a:pt x="8943721" y="0"/>
                  </a:moveTo>
                  <a:lnTo>
                    <a:pt x="0" y="0"/>
                  </a:lnTo>
                  <a:lnTo>
                    <a:pt x="0" y="1373911"/>
                  </a:lnTo>
                  <a:lnTo>
                    <a:pt x="8943721" y="1373911"/>
                  </a:lnTo>
                  <a:lnTo>
                    <a:pt x="8943721" y="0"/>
                  </a:lnTo>
                  <a:close/>
                </a:path>
              </a:pathLst>
            </a:custGeom>
            <a:solidFill>
              <a:srgbClr val="8BCDCD"/>
            </a:solidFill>
          </p:spPr>
          <p:txBody>
            <a:bodyPr wrap="square" lIns="0" tIns="0" rIns="0" bIns="0" rtlCol="0"/>
            <a:lstStyle/>
            <a:p>
              <a:endParaRPr sz="1634" dirty="0">
                <a:latin typeface="에스코어 드림 4 Regular" panose="020B0503030302020204" pitchFamily="34" charset="-127"/>
              </a:endParaRPr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3127881" y="3456039"/>
            <a:ext cx="8445549" cy="1505069"/>
          </a:xfrm>
          <a:prstGeom prst="rect">
            <a:avLst/>
          </a:prstGeom>
        </p:spPr>
        <p:txBody>
          <a:bodyPr vert="horz" wrap="square" lIns="0" tIns="164823" rIns="0" bIns="0" rtlCol="0">
            <a:spAutoFit/>
          </a:bodyPr>
          <a:lstStyle/>
          <a:p>
            <a:pPr marL="24206">
              <a:spcBef>
                <a:spcPts val="1298"/>
              </a:spcBef>
            </a:pPr>
            <a:r>
              <a:rPr sz="4765" b="1" spc="-100" dirty="0">
                <a:solidFill>
                  <a:srgbClr val="8BCDCD"/>
                </a:solidFill>
                <a:latin typeface="Calibri"/>
                <a:cs typeface="Calibri"/>
              </a:rPr>
              <a:t>P</a:t>
            </a:r>
            <a:r>
              <a:rPr lang="en-US" sz="4765" b="1" spc="-5" dirty="0">
                <a:solidFill>
                  <a:srgbClr val="8BCDCD"/>
                </a:solidFill>
                <a:latin typeface="Calibri"/>
                <a:cs typeface="Calibri"/>
              </a:rPr>
              <a:t>roject</a:t>
            </a:r>
            <a:r>
              <a:rPr sz="4765" b="1" spc="9" dirty="0">
                <a:solidFill>
                  <a:srgbClr val="8BCDCD"/>
                </a:solidFill>
                <a:latin typeface="Calibri"/>
                <a:cs typeface="Calibri"/>
              </a:rPr>
              <a:t> </a:t>
            </a:r>
            <a:r>
              <a:rPr lang="en-US" sz="4765" b="1" spc="9" dirty="0">
                <a:solidFill>
                  <a:srgbClr val="8BCDCD"/>
                </a:solidFill>
                <a:latin typeface="Calibri"/>
                <a:cs typeface="Calibri"/>
              </a:rPr>
              <a:t>3 </a:t>
            </a:r>
            <a:r>
              <a:rPr lang="ko-KR" altLang="en-US" sz="4765" b="1" spc="9" dirty="0">
                <a:solidFill>
                  <a:srgbClr val="8BCDCD"/>
                </a:solidFill>
                <a:latin typeface="Calibri"/>
                <a:ea typeface="에스코어 드림 4 Regular" panose="020B0503030302020204" pitchFamily="34" charset="-127"/>
                <a:cs typeface="Calibri"/>
              </a:rPr>
              <a:t> 수행 절차 및 방법 </a:t>
            </a:r>
          </a:p>
          <a:p>
            <a:pPr marL="11527" algn="ctr">
              <a:spcBef>
                <a:spcPts val="826"/>
              </a:spcBef>
            </a:pPr>
            <a:r>
              <a:rPr lang="ko-KR" altLang="en-US" sz="3267" spc="-2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프로세스 소개</a:t>
            </a:r>
            <a:r>
              <a:rPr lang="ko-KR" altLang="en-US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 </a:t>
            </a:r>
            <a:r>
              <a:rPr lang="en-US" altLang="ko-KR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| </a:t>
            </a:r>
            <a:r>
              <a:rPr lang="ko-KR" altLang="en-US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개발환경 소개</a:t>
            </a:r>
            <a:r>
              <a:rPr lang="en-US" altLang="ko-KR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 | </a:t>
            </a:r>
            <a:r>
              <a:rPr lang="ko-KR" altLang="en-US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프로젝트 일정</a:t>
            </a:r>
            <a:r>
              <a:rPr lang="ko-KR" altLang="en-US" sz="3267" spc="-49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endParaRPr lang="ko-KR" altLang="en-US" sz="3267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5371" y="647193"/>
            <a:ext cx="2364469" cy="148974"/>
          </a:xfrm>
          <a:prstGeom prst="rect">
            <a:avLst/>
          </a:prstGeom>
        </p:spPr>
        <p:txBody>
          <a:bodyPr vert="horz" wrap="square" lIns="0" tIns="10373" rIns="0" bIns="0" rtlCol="0">
            <a:spAutoFit/>
          </a:bodyPr>
          <a:lstStyle/>
          <a:p>
            <a:pPr marL="11527">
              <a:spcBef>
                <a:spcPts val="82"/>
              </a:spcBef>
            </a:pPr>
            <a:r>
              <a:rPr lang="en-US" altLang="ko-KR" sz="900" b="1" spc="600" dirty="0">
                <a:solidFill>
                  <a:schemeClr val="bg2">
                    <a:lumMod val="1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K-Digital </a:t>
            </a:r>
            <a:r>
              <a:rPr lang="en-US" altLang="ko-KR" sz="9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Training</a:t>
            </a:r>
            <a:endParaRPr lang="ko-KR" altLang="en-US" sz="900" b="1" spc="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F9003F-51EC-B6DF-BF44-EE8C170FB3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71" y="222860"/>
            <a:ext cx="1549307" cy="31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022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533642-237A-86BF-FBD7-E4E906338D9B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프로세스 수행 절차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AE65B-BC46-7A72-0371-58E276AC28DF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3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11821CD-EF32-44DC-4B10-801BF5187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888" y="1867526"/>
            <a:ext cx="9948378" cy="308297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C4D2294-174C-25A2-68F7-FF454E8C9D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731" y="1887514"/>
            <a:ext cx="9948378" cy="30829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B35ED9-56DF-E147-640A-448B0BE851F4}"/>
              </a:ext>
            </a:extLst>
          </p:cNvPr>
          <p:cNvSpPr txBox="1"/>
          <p:nvPr/>
        </p:nvSpPr>
        <p:spPr>
          <a:xfrm>
            <a:off x="1174076" y="2494992"/>
            <a:ext cx="944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203864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주제 분석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553186-EF77-B031-EA54-EC0A37671B6F}"/>
              </a:ext>
            </a:extLst>
          </p:cNvPr>
          <p:cNvSpPr txBox="1"/>
          <p:nvPr/>
        </p:nvSpPr>
        <p:spPr>
          <a:xfrm>
            <a:off x="1171887" y="3002178"/>
            <a:ext cx="944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203864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코드 분석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E37441-99A9-7C08-0209-007DD06D670F}"/>
              </a:ext>
            </a:extLst>
          </p:cNvPr>
          <p:cNvSpPr txBox="1"/>
          <p:nvPr/>
        </p:nvSpPr>
        <p:spPr>
          <a:xfrm>
            <a:off x="1216766" y="3514673"/>
            <a:ext cx="944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203864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대시보드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500842-5451-12A4-E753-676C4B33A283}"/>
              </a:ext>
            </a:extLst>
          </p:cNvPr>
          <p:cNvSpPr txBox="1"/>
          <p:nvPr/>
        </p:nvSpPr>
        <p:spPr>
          <a:xfrm>
            <a:off x="1369859" y="4027168"/>
            <a:ext cx="531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203864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PPT</a:t>
            </a:r>
            <a:endParaRPr lang="ko-KR" altLang="en-US" sz="1400" dirty="0">
              <a:solidFill>
                <a:srgbClr val="203864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FAEB18-9D54-978E-0099-196B0E3465A9}"/>
              </a:ext>
            </a:extLst>
          </p:cNvPr>
          <p:cNvSpPr txBox="1"/>
          <p:nvPr/>
        </p:nvSpPr>
        <p:spPr>
          <a:xfrm>
            <a:off x="1171887" y="4565746"/>
            <a:ext cx="944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203864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발표 준비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7C66F8-6437-08AF-22FD-11A7287229D5}"/>
              </a:ext>
            </a:extLst>
          </p:cNvPr>
          <p:cNvSpPr txBox="1"/>
          <p:nvPr/>
        </p:nvSpPr>
        <p:spPr>
          <a:xfrm>
            <a:off x="2378400" y="1958196"/>
            <a:ext cx="1003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4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월 </a:t>
            </a:r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4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주차</a:t>
            </a:r>
            <a:endParaRPr lang="en-US" altLang="ko-KR" sz="1400" dirty="0">
              <a:solidFill>
                <a:srgbClr val="20386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A85A9D-F29D-12CB-2C90-0BAFE3ABB14A}"/>
              </a:ext>
            </a:extLst>
          </p:cNvPr>
          <p:cNvSpPr txBox="1"/>
          <p:nvPr/>
        </p:nvSpPr>
        <p:spPr>
          <a:xfrm>
            <a:off x="3879844" y="1950209"/>
            <a:ext cx="1003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5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월 </a:t>
            </a:r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주차</a:t>
            </a:r>
            <a:endParaRPr lang="en-US" altLang="ko-KR" sz="1400" dirty="0">
              <a:solidFill>
                <a:srgbClr val="20386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FFFDFB-A8B6-AEBA-8F97-89EAFE08392A}"/>
              </a:ext>
            </a:extLst>
          </p:cNvPr>
          <p:cNvSpPr txBox="1"/>
          <p:nvPr/>
        </p:nvSpPr>
        <p:spPr>
          <a:xfrm>
            <a:off x="5379234" y="1956106"/>
            <a:ext cx="1003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5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월 </a:t>
            </a:r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주차</a:t>
            </a:r>
            <a:endParaRPr lang="en-US" altLang="ko-KR" sz="1400" dirty="0">
              <a:solidFill>
                <a:srgbClr val="20386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0DBA2E-3AA3-BA9C-068B-D3F0C9EB6D5B}"/>
              </a:ext>
            </a:extLst>
          </p:cNvPr>
          <p:cNvSpPr txBox="1"/>
          <p:nvPr/>
        </p:nvSpPr>
        <p:spPr>
          <a:xfrm>
            <a:off x="6872837" y="1950208"/>
            <a:ext cx="1003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5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월 </a:t>
            </a:r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주차</a:t>
            </a:r>
            <a:endParaRPr lang="en-US" altLang="ko-KR" sz="1400" dirty="0">
              <a:solidFill>
                <a:srgbClr val="20386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8452D-E729-5B48-2037-2E4A5C870D09}"/>
              </a:ext>
            </a:extLst>
          </p:cNvPr>
          <p:cNvSpPr txBox="1"/>
          <p:nvPr/>
        </p:nvSpPr>
        <p:spPr>
          <a:xfrm>
            <a:off x="8397847" y="1960460"/>
            <a:ext cx="1003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5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월 </a:t>
            </a:r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16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일</a:t>
            </a:r>
            <a:endParaRPr lang="en-US" altLang="ko-KR" sz="1400" dirty="0">
              <a:solidFill>
                <a:srgbClr val="20386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BDEACF-6C3C-DA7B-39FB-1BC35725AE6A}"/>
              </a:ext>
            </a:extLst>
          </p:cNvPr>
          <p:cNvSpPr txBox="1"/>
          <p:nvPr/>
        </p:nvSpPr>
        <p:spPr>
          <a:xfrm>
            <a:off x="9891450" y="1945845"/>
            <a:ext cx="1003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5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월 </a:t>
            </a:r>
            <a:r>
              <a:rPr lang="en-US" altLang="ko-KR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17</a:t>
            </a:r>
            <a:r>
              <a:rPr lang="ko-KR" altLang="en-US" sz="1400" dirty="0">
                <a:solidFill>
                  <a:srgbClr val="2038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일</a:t>
            </a:r>
            <a:endParaRPr lang="en-US" altLang="ko-KR" sz="1400" dirty="0">
              <a:solidFill>
                <a:srgbClr val="20386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B15366-3712-8C41-DFF4-596E8FD1E0D2}"/>
              </a:ext>
            </a:extLst>
          </p:cNvPr>
          <p:cNvSpPr txBox="1"/>
          <p:nvPr/>
        </p:nvSpPr>
        <p:spPr>
          <a:xfrm>
            <a:off x="2349368" y="2522159"/>
            <a:ext cx="11231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분석</a:t>
            </a:r>
            <a:r>
              <a:rPr lang="en-US" altLang="ko-KR" sz="1100" dirty="0">
                <a:ln w="1270">
                  <a:noFill/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r>
              <a:rPr lang="ko-KR" altLang="en-US" sz="1100" dirty="0">
                <a:ln w="1270">
                  <a:noFill/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방향 설정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F104B5-A359-0C9A-5DFB-5EC1C8024B93}"/>
              </a:ext>
            </a:extLst>
          </p:cNvPr>
          <p:cNvSpPr txBox="1"/>
          <p:nvPr/>
        </p:nvSpPr>
        <p:spPr>
          <a:xfrm>
            <a:off x="2341810" y="2516368"/>
            <a:ext cx="11231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분석</a:t>
            </a:r>
            <a:r>
              <a:rPr lang="en-US" altLang="ko-KR" sz="1100" dirty="0">
                <a:ln w="127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ko-KR" altLang="en-US" sz="1100" dirty="0">
                <a:ln w="127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방향 설정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65FAEF-8161-B259-AD15-5A5239D42866}"/>
              </a:ext>
            </a:extLst>
          </p:cNvPr>
          <p:cNvSpPr txBox="1"/>
          <p:nvPr/>
        </p:nvSpPr>
        <p:spPr>
          <a:xfrm>
            <a:off x="2730809" y="3032513"/>
            <a:ext cx="761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코드 필사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6FC0BA2-CA6B-DDDA-7E41-9036EFF27F89}"/>
              </a:ext>
            </a:extLst>
          </p:cNvPr>
          <p:cNvSpPr txBox="1"/>
          <p:nvPr/>
        </p:nvSpPr>
        <p:spPr>
          <a:xfrm>
            <a:off x="2722112" y="3025261"/>
            <a:ext cx="7720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코드 필사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0F36C16-BC4C-C2A1-146C-5E5B9E0D8A18}"/>
              </a:ext>
            </a:extLst>
          </p:cNvPr>
          <p:cNvSpPr txBox="1"/>
          <p:nvPr/>
        </p:nvSpPr>
        <p:spPr>
          <a:xfrm>
            <a:off x="5349743" y="3574332"/>
            <a:ext cx="13747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대시보드 제작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2EBD39-2FDD-F012-C650-246B33B40BA8}"/>
              </a:ext>
            </a:extLst>
          </p:cNvPr>
          <p:cNvSpPr txBox="1"/>
          <p:nvPr/>
        </p:nvSpPr>
        <p:spPr>
          <a:xfrm>
            <a:off x="6382987" y="4097408"/>
            <a:ext cx="7818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n w="1270">
                  <a:noFill/>
                </a:ln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PPT </a:t>
            </a:r>
            <a:r>
              <a:rPr lang="ko-KR" altLang="en-US" sz="1100" dirty="0">
                <a:ln w="1270">
                  <a:noFill/>
                </a:ln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제작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ED56D-C117-E80E-A82B-4A7EF444CE4E}"/>
              </a:ext>
            </a:extLst>
          </p:cNvPr>
          <p:cNvSpPr txBox="1"/>
          <p:nvPr/>
        </p:nvSpPr>
        <p:spPr>
          <a:xfrm>
            <a:off x="7030101" y="3032513"/>
            <a:ext cx="7818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 평가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B67682-C2E3-91FE-F987-83FCD8A779D7}"/>
              </a:ext>
            </a:extLst>
          </p:cNvPr>
          <p:cNvSpPr txBox="1"/>
          <p:nvPr/>
        </p:nvSpPr>
        <p:spPr>
          <a:xfrm>
            <a:off x="8585780" y="4591013"/>
            <a:ext cx="7818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발표 준비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6462C4A-EAED-CA63-493E-FF0B97478699}"/>
              </a:ext>
            </a:extLst>
          </p:cNvPr>
          <p:cNvSpPr txBox="1"/>
          <p:nvPr/>
        </p:nvSpPr>
        <p:spPr>
          <a:xfrm>
            <a:off x="1171887" y="1874130"/>
            <a:ext cx="1245178" cy="492443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4/24 ~</a:t>
            </a:r>
          </a:p>
          <a:p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     5/17</a:t>
            </a:r>
            <a:endParaRPr lang="ko-KR" altLang="en-US" sz="13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D5C68088-9E1C-9ADE-FA90-E2AA0AE01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5478" y="3586955"/>
            <a:ext cx="388485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332293" latinLnBrk="0"/>
            <a:r>
              <a:rPr lang="ko-KR" altLang="en-US" sz="1100" b="1" dirty="0">
                <a:ln w="3175">
                  <a:solidFill>
                    <a:schemeClr val="bg1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배포</a:t>
            </a:r>
            <a:endParaRPr lang="ko-KR" altLang="ko-KR" sz="1300" dirty="0">
              <a:ln w="3175">
                <a:solidFill>
                  <a:schemeClr val="bg1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0" name="Rectangle 9">
            <a:extLst>
              <a:ext uri="{FF2B5EF4-FFF2-40B4-BE49-F238E27FC236}">
                <a16:creationId xmlns:a16="http://schemas.microsoft.com/office/drawing/2014/main" id="{A73FFAA9-F638-3AAE-6075-D56529000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5780" y="4099916"/>
            <a:ext cx="648520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332293" latinLnBrk="0"/>
            <a:r>
              <a:rPr lang="ko-KR" altLang="en-US" sz="1100" b="1" dirty="0">
                <a:ln w="3175">
                  <a:solidFill>
                    <a:schemeClr val="bg1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최종 점검</a:t>
            </a:r>
            <a:endParaRPr lang="ko-KR" altLang="ko-KR" sz="1300" dirty="0">
              <a:ln w="3175">
                <a:solidFill>
                  <a:schemeClr val="bg1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1" name="Rectangle 9">
            <a:extLst>
              <a:ext uri="{FF2B5EF4-FFF2-40B4-BE49-F238E27FC236}">
                <a16:creationId xmlns:a16="http://schemas.microsoft.com/office/drawing/2014/main" id="{E03E37E3-F368-FBC4-55A1-2458DE99A6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74020" y="4102243"/>
            <a:ext cx="921183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332293" latinLnBrk="0"/>
            <a:r>
              <a:rPr lang="ko-KR" altLang="en-US" sz="1100" b="1" dirty="0">
                <a:ln w="3175">
                  <a:solidFill>
                    <a:schemeClr val="bg1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발표 및 제출</a:t>
            </a:r>
            <a:endParaRPr lang="ko-KR" altLang="ko-KR" sz="1300" dirty="0">
              <a:ln w="3175">
                <a:solidFill>
                  <a:schemeClr val="bg1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9FC2652-4CC2-5A4A-5C2F-59590456FF73}"/>
              </a:ext>
            </a:extLst>
          </p:cNvPr>
          <p:cNvSpPr txBox="1"/>
          <p:nvPr/>
        </p:nvSpPr>
        <p:spPr>
          <a:xfrm>
            <a:off x="4445542" y="3043647"/>
            <a:ext cx="13747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코드 분석</a:t>
            </a:r>
            <a:r>
              <a:rPr lang="en-US" altLang="ko-KR" sz="1100" dirty="0">
                <a:ln w="1270">
                  <a:noFill/>
                </a:ln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100" dirty="0">
                <a:ln w="1270">
                  <a:noFill/>
                </a:ln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시각화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F8DE0FC-5B9F-6C62-8B5D-56B6B530D66E}"/>
              </a:ext>
            </a:extLst>
          </p:cNvPr>
          <p:cNvSpPr txBox="1"/>
          <p:nvPr/>
        </p:nvSpPr>
        <p:spPr>
          <a:xfrm>
            <a:off x="5338734" y="3562202"/>
            <a:ext cx="13747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대시보드 제작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E0D53A-A769-4B65-0002-41CA9FCABFC1}"/>
              </a:ext>
            </a:extLst>
          </p:cNvPr>
          <p:cNvSpPr txBox="1"/>
          <p:nvPr/>
        </p:nvSpPr>
        <p:spPr>
          <a:xfrm>
            <a:off x="4428960" y="3031516"/>
            <a:ext cx="13747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코드 분석</a:t>
            </a:r>
            <a:r>
              <a:rPr lang="en-US" altLang="ko-KR" sz="1100" dirty="0">
                <a:ln w="127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  <a:r>
              <a:rPr lang="ko-KR" altLang="en-US" sz="1100" dirty="0">
                <a:ln w="127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시각화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270F18D-DA6A-F1E3-49D8-2355B971EB2F}"/>
              </a:ext>
            </a:extLst>
          </p:cNvPr>
          <p:cNvSpPr txBox="1"/>
          <p:nvPr/>
        </p:nvSpPr>
        <p:spPr>
          <a:xfrm>
            <a:off x="7019656" y="3025261"/>
            <a:ext cx="7818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 평가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1D34FD5-7217-CD8B-3650-A7EEC7501417}"/>
              </a:ext>
            </a:extLst>
          </p:cNvPr>
          <p:cNvSpPr txBox="1"/>
          <p:nvPr/>
        </p:nvSpPr>
        <p:spPr>
          <a:xfrm>
            <a:off x="6375935" y="4085574"/>
            <a:ext cx="7818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n w="127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PPT </a:t>
            </a:r>
            <a:r>
              <a:rPr lang="ko-KR" altLang="en-US" sz="1100" dirty="0">
                <a:ln w="127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제작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3F23953-C62D-59C7-9C3A-69D01168E389}"/>
              </a:ext>
            </a:extLst>
          </p:cNvPr>
          <p:cNvSpPr txBox="1"/>
          <p:nvPr/>
        </p:nvSpPr>
        <p:spPr>
          <a:xfrm>
            <a:off x="8574612" y="4577328"/>
            <a:ext cx="7818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n w="127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발표 준비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10432ED-28D5-4BB5-DB82-051FD0555245}"/>
              </a:ext>
            </a:extLst>
          </p:cNvPr>
          <p:cNvSpPr txBox="1"/>
          <p:nvPr/>
        </p:nvSpPr>
        <p:spPr>
          <a:xfrm>
            <a:off x="7573018" y="262373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D08730D-507F-3F07-F450-7DAEE87D2320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496A091-7F44-26E9-818F-DBC489066C01}"/>
              </a:ext>
            </a:extLst>
          </p:cNvPr>
          <p:cNvSpPr txBox="1"/>
          <p:nvPr/>
        </p:nvSpPr>
        <p:spPr>
          <a:xfrm>
            <a:off x="10167997" y="258919"/>
            <a:ext cx="11047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F6BC986-8A21-D026-52F4-53039E65D8B8}"/>
              </a:ext>
            </a:extLst>
          </p:cNvPr>
          <p:cNvSpPr txBox="1"/>
          <p:nvPr/>
        </p:nvSpPr>
        <p:spPr>
          <a:xfrm>
            <a:off x="11045502" y="260646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011E3B1D-E326-6997-D871-A7675BE47B60}"/>
              </a:ext>
            </a:extLst>
          </p:cNvPr>
          <p:cNvSpPr/>
          <p:nvPr/>
        </p:nvSpPr>
        <p:spPr>
          <a:xfrm>
            <a:off x="8910334" y="27422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815903D-A3EA-70B9-D636-D603773A731D}"/>
              </a:ext>
            </a:extLst>
          </p:cNvPr>
          <p:cNvSpPr txBox="1"/>
          <p:nvPr/>
        </p:nvSpPr>
        <p:spPr>
          <a:xfrm>
            <a:off x="8891686" y="257193"/>
            <a:ext cx="12763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수행절차 방법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4879B0-0D0E-7669-F3B0-5FF3519B6ED9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2966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C2D0A6-0186-B4E5-3219-19497F517CAE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개발 환경 소개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006863-1F22-5573-DCDB-B9DCA67974C7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3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94F4E8-C25A-F78C-D596-539392B60A74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11213D-701C-4710-0888-7FB90B2D4B5F}"/>
              </a:ext>
            </a:extLst>
          </p:cNvPr>
          <p:cNvSpPr txBox="1"/>
          <p:nvPr/>
        </p:nvSpPr>
        <p:spPr>
          <a:xfrm>
            <a:off x="7573018" y="262373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835F30-485F-67E6-83FC-17BAFF5D416E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1E0F8E-E5E5-F493-F1B2-AFC3FC8C7C6C}"/>
              </a:ext>
            </a:extLst>
          </p:cNvPr>
          <p:cNvSpPr txBox="1"/>
          <p:nvPr/>
        </p:nvSpPr>
        <p:spPr>
          <a:xfrm>
            <a:off x="10167997" y="258919"/>
            <a:ext cx="11047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E708D29-66D0-45DE-3E42-897896DCD272}"/>
              </a:ext>
            </a:extLst>
          </p:cNvPr>
          <p:cNvSpPr txBox="1"/>
          <p:nvPr/>
        </p:nvSpPr>
        <p:spPr>
          <a:xfrm>
            <a:off x="11045502" y="260646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1AAD239-E80B-4039-1648-E08B4359B744}"/>
              </a:ext>
            </a:extLst>
          </p:cNvPr>
          <p:cNvSpPr/>
          <p:nvPr/>
        </p:nvSpPr>
        <p:spPr>
          <a:xfrm>
            <a:off x="8910334" y="27422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F4C314A-D57C-5553-F170-DF4CD051AA03}"/>
              </a:ext>
            </a:extLst>
          </p:cNvPr>
          <p:cNvSpPr txBox="1"/>
          <p:nvPr/>
        </p:nvSpPr>
        <p:spPr>
          <a:xfrm>
            <a:off x="8891686" y="257193"/>
            <a:ext cx="12763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수행절차 방법</a:t>
            </a:r>
          </a:p>
        </p:txBody>
      </p:sp>
      <p:sp>
        <p:nvSpPr>
          <p:cNvPr id="3" name="Oval 38">
            <a:extLst>
              <a:ext uri="{FF2B5EF4-FFF2-40B4-BE49-F238E27FC236}">
                <a16:creationId xmlns:a16="http://schemas.microsoft.com/office/drawing/2014/main" id="{116353FE-9624-F8DE-0BF0-0BC675C588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2214" y="3047900"/>
            <a:ext cx="1622622" cy="1623822"/>
          </a:xfrm>
          <a:prstGeom prst="ellipse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D5F251-CFA2-B200-E464-E5050D307588}"/>
              </a:ext>
            </a:extLst>
          </p:cNvPr>
          <p:cNvSpPr txBox="1"/>
          <p:nvPr/>
        </p:nvSpPr>
        <p:spPr>
          <a:xfrm>
            <a:off x="3326011" y="1089360"/>
            <a:ext cx="5539978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개발 환경 및 라이브러리 활용</a:t>
            </a: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085E0274-BCB0-AD3E-5190-9CD6F727BC9D}"/>
              </a:ext>
            </a:extLst>
          </p:cNvPr>
          <p:cNvSpPr/>
          <p:nvPr/>
        </p:nvSpPr>
        <p:spPr>
          <a:xfrm>
            <a:off x="1736315" y="1811684"/>
            <a:ext cx="8719370" cy="9425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파이썬 기반으로  데이터를 분석하고 </a:t>
            </a:r>
            <a:r>
              <a: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머신러닝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코드를 분석하여 시각화를 진행하였고 </a:t>
            </a:r>
            <a:endParaRPr lang="en-US" altLang="ko-KR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통계분석 결과를  </a:t>
            </a:r>
            <a:r>
              <a: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스트림릿을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이용하여 웹 서비스를 구현하였습니다</a:t>
            </a:r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5" name="Oval 37">
            <a:extLst>
              <a:ext uri="{FF2B5EF4-FFF2-40B4-BE49-F238E27FC236}">
                <a16:creationId xmlns:a16="http://schemas.microsoft.com/office/drawing/2014/main" id="{6016C1CD-D5B1-A0AB-E4AD-BBFD5A1674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396" y="3047900"/>
            <a:ext cx="1622622" cy="162382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6" name="Oval 42">
            <a:extLst>
              <a:ext uri="{FF2B5EF4-FFF2-40B4-BE49-F238E27FC236}">
                <a16:creationId xmlns:a16="http://schemas.microsoft.com/office/drawing/2014/main" id="{ABEE0517-EE12-39D2-65C4-EFB676BC06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88989" y="3047900"/>
            <a:ext cx="2053480" cy="2059482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7" name="Oval 44">
            <a:extLst>
              <a:ext uri="{FF2B5EF4-FFF2-40B4-BE49-F238E27FC236}">
                <a16:creationId xmlns:a16="http://schemas.microsoft.com/office/drawing/2014/main" id="{F543B5BC-9D07-11A8-1312-64B66769F4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7130" y="3047900"/>
            <a:ext cx="2055881" cy="2059482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8" name="Oval 59">
            <a:extLst>
              <a:ext uri="{FF2B5EF4-FFF2-40B4-BE49-F238E27FC236}">
                <a16:creationId xmlns:a16="http://schemas.microsoft.com/office/drawing/2014/main" id="{E3E05063-4215-7FDE-FF22-BE6FADD33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6436" y="3024750"/>
            <a:ext cx="2400328" cy="2405130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10C202-6E07-44D9-6A37-CB86374BC32B}"/>
              </a:ext>
            </a:extLst>
          </p:cNvPr>
          <p:cNvSpPr txBox="1"/>
          <p:nvPr/>
        </p:nvSpPr>
        <p:spPr>
          <a:xfrm>
            <a:off x="1855516" y="5042763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Questrial" panose="02000000000000000000" pitchFamily="2" charset="0"/>
              </a:rPr>
              <a:t>Pandas</a:t>
            </a:r>
            <a:endParaRPr kumimoji="0" lang="en-US" b="0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/>
              </a:solidFill>
              <a:effectLst/>
              <a:uLnTx/>
              <a:uFillTx/>
              <a:latin typeface="에스코어 드림 6 Bold" panose="020B0703030302020204" pitchFamily="34" charset="-127"/>
              <a:ea typeface="에스코어 드림 6 Bold" panose="020B0703030302020204" pitchFamily="34" charset="-127"/>
              <a:cs typeface="Questrial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41C71F-11EC-C7E2-AA82-722530052855}"/>
              </a:ext>
            </a:extLst>
          </p:cNvPr>
          <p:cNvSpPr txBox="1"/>
          <p:nvPr/>
        </p:nvSpPr>
        <p:spPr>
          <a:xfrm>
            <a:off x="3399876" y="5351580"/>
            <a:ext cx="12972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noProof="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Questrial" panose="02000000000000000000" pitchFamily="2" charset="0"/>
              </a:rPr>
              <a:t>Pycharm</a:t>
            </a:r>
            <a:endParaRPr kumimoji="0" lang="en-US" sz="2000" b="0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/>
              </a:solidFill>
              <a:effectLst/>
              <a:uLnTx/>
              <a:uFillTx/>
              <a:latin typeface="에스코어 드림 6 Bold" panose="020B0703030302020204" pitchFamily="34" charset="-127"/>
              <a:ea typeface="에스코어 드림 6 Bold" panose="020B0703030302020204" pitchFamily="34" charset="-127"/>
              <a:cs typeface="Questrial" panose="020000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CD0FAED-E9C3-E9CF-5090-AAA711C7A917}"/>
              </a:ext>
            </a:extLst>
          </p:cNvPr>
          <p:cNvSpPr txBox="1"/>
          <p:nvPr/>
        </p:nvSpPr>
        <p:spPr>
          <a:xfrm>
            <a:off x="7426583" y="5351580"/>
            <a:ext cx="13365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Questrial" panose="02000000000000000000" pitchFamily="2" charset="0"/>
              </a:rPr>
              <a:t>Streamlit</a:t>
            </a:r>
            <a:endParaRPr kumimoji="0" lang="en-US" sz="2000" b="0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/>
              </a:solidFill>
              <a:effectLst/>
              <a:uLnTx/>
              <a:uFillTx/>
              <a:latin typeface="에스코어 드림 6 Bold" panose="020B0703030302020204" pitchFamily="34" charset="-127"/>
              <a:ea typeface="에스코어 드림 6 Bold" panose="020B0703030302020204" pitchFamily="34" charset="-127"/>
              <a:cs typeface="Questrial" panose="02000000000000000000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58E6D9E-EAAC-EB40-9809-3817E196B170}"/>
              </a:ext>
            </a:extLst>
          </p:cNvPr>
          <p:cNvSpPr txBox="1"/>
          <p:nvPr/>
        </p:nvSpPr>
        <p:spPr>
          <a:xfrm>
            <a:off x="9418845" y="5042763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Questrial" panose="02000000000000000000" pitchFamily="2" charset="0"/>
              </a:rPr>
              <a:t>Colab</a:t>
            </a:r>
            <a:endParaRPr kumimoji="0" lang="en-US" b="0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/>
              </a:solidFill>
              <a:effectLst/>
              <a:uLnTx/>
              <a:uFillTx/>
              <a:latin typeface="에스코어 드림 6 Bold" panose="020B0703030302020204" pitchFamily="34" charset="-127"/>
              <a:ea typeface="에스코어 드림 6 Bold" panose="020B0703030302020204" pitchFamily="34" charset="-127"/>
              <a:cs typeface="Questrial" panose="020000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B2D29A-EEDD-FE6C-C548-50A3A523599B}"/>
              </a:ext>
            </a:extLst>
          </p:cNvPr>
          <p:cNvSpPr txBox="1"/>
          <p:nvPr/>
        </p:nvSpPr>
        <p:spPr>
          <a:xfrm>
            <a:off x="5335298" y="5568585"/>
            <a:ext cx="14718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Questrial" panose="02000000000000000000" pitchFamily="2" charset="0"/>
              </a:rPr>
              <a:t>P</a:t>
            </a:r>
            <a:r>
              <a:rPr kumimoji="0" lang="en-US" sz="2000" b="0" i="0" u="none" strike="noStrike" kern="1200" cap="none" spc="0" normalizeH="0" baseline="0" noProof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/>
                </a:solidFill>
                <a:effectLst/>
                <a:uLnTx/>
                <a:uFillTx/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Questrial" panose="02000000000000000000" pitchFamily="2" charset="0"/>
              </a:rPr>
              <a:t>ython3.9</a:t>
            </a:r>
          </a:p>
        </p:txBody>
      </p:sp>
    </p:spTree>
    <p:extLst>
      <p:ext uri="{BB962C8B-B14F-4D97-AF65-F5344CB8AC3E}">
        <p14:creationId xmlns:p14="http://schemas.microsoft.com/office/powerpoint/2010/main" val="1377425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825713" y="4251349"/>
            <a:ext cx="8883905" cy="1247118"/>
          </a:xfrm>
          <a:custGeom>
            <a:avLst/>
            <a:gdLst/>
            <a:ahLst/>
            <a:cxnLst/>
            <a:rect l="l" t="t" r="r" b="b"/>
            <a:pathLst>
              <a:path w="8943975" h="1374139">
                <a:moveTo>
                  <a:pt x="8943721" y="0"/>
                </a:moveTo>
                <a:lnTo>
                  <a:pt x="0" y="0"/>
                </a:lnTo>
                <a:lnTo>
                  <a:pt x="0" y="1373911"/>
                </a:lnTo>
                <a:lnTo>
                  <a:pt x="8943721" y="1373911"/>
                </a:lnTo>
                <a:lnTo>
                  <a:pt x="8943721" y="0"/>
                </a:lnTo>
                <a:close/>
              </a:path>
            </a:pathLst>
          </a:custGeom>
          <a:solidFill>
            <a:srgbClr val="8BCDCD"/>
          </a:solidFill>
        </p:spPr>
        <p:txBody>
          <a:bodyPr wrap="square" lIns="0" tIns="0" rIns="0" bIns="0" rtlCol="0"/>
          <a:lstStyle/>
          <a:p>
            <a:endParaRPr sz="1634" dirty="0">
              <a:latin typeface="에스코어 드림 4 Regular" panose="020B0503030302020204" pitchFamily="34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27881" y="3456039"/>
            <a:ext cx="8581737" cy="1720448"/>
          </a:xfrm>
          <a:prstGeom prst="rect">
            <a:avLst/>
          </a:prstGeom>
        </p:spPr>
        <p:txBody>
          <a:bodyPr vert="horz" wrap="square" lIns="0" tIns="164823" rIns="0" bIns="0" rtlCol="0">
            <a:spAutoFit/>
          </a:bodyPr>
          <a:lstStyle/>
          <a:p>
            <a:pPr marL="24206">
              <a:spcBef>
                <a:spcPts val="1298"/>
              </a:spcBef>
            </a:pPr>
            <a:r>
              <a:rPr sz="4765" b="1" spc="-100" dirty="0">
                <a:solidFill>
                  <a:srgbClr val="8BCDCD"/>
                </a:solidFill>
                <a:latin typeface="Calibri"/>
                <a:cs typeface="Calibri"/>
              </a:rPr>
              <a:t>P</a:t>
            </a:r>
            <a:r>
              <a:rPr lang="en-US" sz="4765" b="1" spc="-5" dirty="0">
                <a:solidFill>
                  <a:srgbClr val="8BCDCD"/>
                </a:solidFill>
                <a:latin typeface="Calibri"/>
                <a:cs typeface="Calibri"/>
              </a:rPr>
              <a:t>roject</a:t>
            </a:r>
            <a:r>
              <a:rPr sz="4765" b="1" spc="9" dirty="0">
                <a:solidFill>
                  <a:srgbClr val="8BCDCD"/>
                </a:solidFill>
                <a:latin typeface="Calibri"/>
                <a:cs typeface="Calibri"/>
              </a:rPr>
              <a:t> </a:t>
            </a:r>
            <a:r>
              <a:rPr lang="en-US" sz="4765" b="1" spc="9" dirty="0">
                <a:solidFill>
                  <a:srgbClr val="8BCDCD"/>
                </a:solidFill>
                <a:latin typeface="Calibri"/>
                <a:cs typeface="Calibri"/>
              </a:rPr>
              <a:t>4 </a:t>
            </a:r>
            <a:r>
              <a:rPr lang="ko-KR" altLang="en-US" sz="4765" b="1" spc="9" dirty="0">
                <a:solidFill>
                  <a:srgbClr val="8BCDCD"/>
                </a:solidFill>
                <a:latin typeface="Calibri"/>
                <a:ea typeface="에스코어 드림 4 Regular" panose="020B0503030302020204" pitchFamily="34" charset="-127"/>
                <a:cs typeface="Calibri"/>
              </a:rPr>
              <a:t> 통계</a:t>
            </a:r>
            <a:r>
              <a:rPr lang="en-US" altLang="ko-KR" sz="4765" b="1" spc="9" dirty="0">
                <a:solidFill>
                  <a:srgbClr val="8BCDCD"/>
                </a:solidFill>
                <a:latin typeface="Calibri"/>
                <a:ea typeface="에스코어 드림 4 Regular" panose="020B0503030302020204" pitchFamily="34" charset="-127"/>
                <a:cs typeface="Calibri"/>
              </a:rPr>
              <a:t>&amp;</a:t>
            </a:r>
            <a:r>
              <a:rPr lang="ko-KR" altLang="en-US" sz="4765" b="1" spc="9" dirty="0">
                <a:solidFill>
                  <a:srgbClr val="8BCDCD"/>
                </a:solidFill>
                <a:latin typeface="Calibri"/>
                <a:ea typeface="에스코어 드림 4 Regular" panose="020B0503030302020204" pitchFamily="34" charset="-127"/>
                <a:cs typeface="Calibri"/>
              </a:rPr>
              <a:t>머신 러닝</a:t>
            </a:r>
            <a:endParaRPr sz="4765" dirty="0">
              <a:solidFill>
                <a:srgbClr val="8BCDCD"/>
              </a:solidFill>
              <a:latin typeface="Malgun Gothic"/>
              <a:cs typeface="Malgun Gothic"/>
            </a:endParaRPr>
          </a:p>
          <a:p>
            <a:pPr marL="11527" algn="ctr">
              <a:spcBef>
                <a:spcPts val="826"/>
              </a:spcBef>
            </a:pPr>
            <a:r>
              <a:rPr lang="ko-KR" altLang="en-US"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시계열 데이터 분석 방법 </a:t>
            </a:r>
            <a:r>
              <a:rPr lang="en-US" altLang="ko-KR"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|</a:t>
            </a:r>
            <a:r>
              <a:rPr lang="en-US" altLang="ko-KR" sz="2000" spc="-49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 </a:t>
            </a:r>
            <a:r>
              <a:rPr lang="ko-KR" altLang="en-US"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 </a:t>
            </a:r>
            <a:r>
              <a:rPr lang="ko-KR" altLang="en-US" sz="2000" spc="-2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데이터 </a:t>
            </a:r>
            <a:r>
              <a:rPr lang="ko-KR" altLang="en-US" sz="2000" spc="-245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전처리</a:t>
            </a:r>
            <a:r>
              <a:rPr lang="ko-KR" altLang="en-US" sz="2000" spc="-2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 </a:t>
            </a:r>
            <a:r>
              <a:rPr lang="en-US" sz="2000" spc="-486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  </a:t>
            </a:r>
            <a:r>
              <a:rPr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|</a:t>
            </a:r>
            <a:r>
              <a:rPr lang="en-US"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 </a:t>
            </a:r>
          </a:p>
          <a:p>
            <a:pPr marL="11527" algn="ctr">
              <a:spcBef>
                <a:spcPts val="826"/>
              </a:spcBef>
            </a:pPr>
            <a:r>
              <a:rPr lang="ko-KR" altLang="en-US" sz="2000" spc="-2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탐색적 자료 분석   </a:t>
            </a:r>
            <a:r>
              <a:rPr lang="en-US" altLang="ko-KR"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| </a:t>
            </a:r>
            <a:r>
              <a:rPr lang="ko-KR" altLang="en-US"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모델 선택 및 구현 </a:t>
            </a:r>
            <a:r>
              <a:rPr lang="en-US" altLang="ko-KR"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| </a:t>
            </a:r>
            <a:r>
              <a:rPr lang="ko-KR" altLang="en-US" sz="20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</a:rPr>
              <a:t>결과 평가 및 검증</a:t>
            </a:r>
            <a:endParaRPr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5371" y="647192"/>
            <a:ext cx="2476229" cy="148974"/>
          </a:xfrm>
          <a:prstGeom prst="rect">
            <a:avLst/>
          </a:prstGeom>
        </p:spPr>
        <p:txBody>
          <a:bodyPr vert="horz" wrap="square" lIns="0" tIns="10373" rIns="0" bIns="0" rtlCol="0">
            <a:spAutoFit/>
          </a:bodyPr>
          <a:lstStyle/>
          <a:p>
            <a:pPr marL="11527">
              <a:spcBef>
                <a:spcPts val="82"/>
              </a:spcBef>
            </a:pPr>
            <a:r>
              <a:rPr lang="en-US" altLang="ko-KR" sz="900" b="1" spc="600" dirty="0">
                <a:solidFill>
                  <a:schemeClr val="bg2">
                    <a:lumMod val="1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K-Digital </a:t>
            </a:r>
            <a:r>
              <a:rPr lang="en-US" altLang="ko-KR" sz="9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Training</a:t>
            </a:r>
            <a:endParaRPr lang="ko-KR" altLang="en-US" sz="900" b="1" spc="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F9003F-51EC-B6DF-BF44-EE8C170FB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71" y="222860"/>
            <a:ext cx="1549307" cy="317328"/>
          </a:xfrm>
          <a:prstGeom prst="rect">
            <a:avLst/>
          </a:prstGeom>
        </p:spPr>
      </p:pic>
      <p:pic>
        <p:nvPicPr>
          <p:cNvPr id="7" name="object 3">
            <a:extLst>
              <a:ext uri="{FF2B5EF4-FFF2-40B4-BE49-F238E27FC236}">
                <a16:creationId xmlns:a16="http://schemas.microsoft.com/office/drawing/2014/main" id="{5DF202C9-52CF-91A7-CAB5-D1D4F6E56F1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93002" y="2290821"/>
            <a:ext cx="3980429" cy="142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14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0EAC91-EAD8-AA38-A23D-936036614E24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시계열 데이터 분석 방법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AF5267-FC40-A034-984A-D5BDA6BD9A08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73707-9A17-4F2C-A573-31622B8D815C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시계열 데이터란</a:t>
            </a:r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?</a:t>
            </a:r>
            <a:endParaRPr lang="ko-KR" altLang="en-US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2060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41DB475-CF14-D9CB-E85B-D2D19A4CA2FB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5F7484D-4FCA-9577-3657-494FFCA68897}"/>
              </a:ext>
            </a:extLst>
          </p:cNvPr>
          <p:cNvGrpSpPr/>
          <p:nvPr/>
        </p:nvGrpSpPr>
        <p:grpSpPr>
          <a:xfrm>
            <a:off x="5915682" y="1108737"/>
            <a:ext cx="6115046" cy="4624632"/>
            <a:chOff x="5920722" y="1111786"/>
            <a:chExt cx="6378083" cy="4823559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185D873-7BD9-35DB-AECB-7F203B42B9BC}"/>
                </a:ext>
              </a:extLst>
            </p:cNvPr>
            <p:cNvSpPr/>
            <p:nvPr/>
          </p:nvSpPr>
          <p:spPr>
            <a:xfrm>
              <a:off x="5920722" y="1111786"/>
              <a:ext cx="6378083" cy="4823559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471C1247-ACC5-CA93-65F7-C574301ED1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36" t="1567" b="2067"/>
            <a:stretch/>
          </p:blipFill>
          <p:spPr>
            <a:xfrm>
              <a:off x="6076618" y="1325084"/>
              <a:ext cx="6066291" cy="4341663"/>
            </a:xfrm>
            <a:prstGeom prst="rect">
              <a:avLst/>
            </a:prstGeom>
          </p:spPr>
        </p:pic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A326C90-9111-6056-9DFC-A39C8A89E059}"/>
              </a:ext>
            </a:extLst>
          </p:cNvPr>
          <p:cNvSpPr/>
          <p:nvPr/>
        </p:nvSpPr>
        <p:spPr>
          <a:xfrm>
            <a:off x="190670" y="1475196"/>
            <a:ext cx="5555677" cy="97633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B285FAB2-55F6-84AD-5C2B-5E7EB092E18F}"/>
              </a:ext>
            </a:extLst>
          </p:cNvPr>
          <p:cNvSpPr/>
          <p:nvPr/>
        </p:nvSpPr>
        <p:spPr>
          <a:xfrm>
            <a:off x="666562" y="1872351"/>
            <a:ext cx="3644521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시계열 데이터란 시간적으로 연속된 데이터를 의미함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예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주식 가격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기온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판매량 등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90D043-8517-EBB1-391D-EC12FA039DC6}"/>
              </a:ext>
            </a:extLst>
          </p:cNvPr>
          <p:cNvSpPr txBox="1"/>
          <p:nvPr/>
        </p:nvSpPr>
        <p:spPr>
          <a:xfrm>
            <a:off x="632498" y="1609438"/>
            <a:ext cx="138820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시계열 데이터 정의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6ADAC0F-843D-AACC-8859-46ABE6B369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019" y="1514448"/>
            <a:ext cx="371478" cy="32385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7D35B40B-7959-E8BC-E073-9800FAC92B1F}"/>
              </a:ext>
            </a:extLst>
          </p:cNvPr>
          <p:cNvSpPr/>
          <p:nvPr/>
        </p:nvSpPr>
        <p:spPr>
          <a:xfrm>
            <a:off x="411802" y="4638491"/>
            <a:ext cx="4909935" cy="857556"/>
          </a:xfrm>
          <a:prstGeom prst="rect">
            <a:avLst/>
          </a:prstGeom>
          <a:solidFill>
            <a:srgbClr val="F0D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1F89FB-72FD-6C80-C9A0-43B2D9D4E467}"/>
              </a:ext>
            </a:extLst>
          </p:cNvPr>
          <p:cNvSpPr txBox="1"/>
          <p:nvPr/>
        </p:nvSpPr>
        <p:spPr>
          <a:xfrm>
            <a:off x="484788" y="4696542"/>
            <a:ext cx="480756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과거 동향을 파악</a:t>
            </a:r>
            <a:r>
              <a: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</a:t>
            </a:r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미래 수요 패턴을 예측하여 </a:t>
            </a:r>
            <a:endParaRPr lang="en-US" altLang="ko-KR" sz="1600" spc="-8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재고 최적화</a:t>
            </a:r>
            <a:r>
              <a: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마케팅 전략 등 </a:t>
            </a:r>
            <a:endParaRPr lang="en-US" altLang="ko-KR" sz="1600" spc="-8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중요한 비즈니스 결정을 지원함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1ABDA7-E68A-B14F-04F0-E6B857E5936D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16FBDE5-B6A1-4FAA-AF67-1F5D6BCAC4FD}"/>
              </a:ext>
            </a:extLst>
          </p:cNvPr>
          <p:cNvSpPr/>
          <p:nvPr/>
        </p:nvSpPr>
        <p:spPr>
          <a:xfrm>
            <a:off x="190670" y="2588447"/>
            <a:ext cx="2713449" cy="1710444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49479A-C018-EAC0-2F0F-C4B83B2D8D74}"/>
              </a:ext>
            </a:extLst>
          </p:cNvPr>
          <p:cNvSpPr txBox="1"/>
          <p:nvPr/>
        </p:nvSpPr>
        <p:spPr>
          <a:xfrm>
            <a:off x="628188" y="2735197"/>
            <a:ext cx="138820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시계열 데이터 패턴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D0287B37-9B7E-DB83-AE66-AD6DAB4074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09" y="2640207"/>
            <a:ext cx="371478" cy="32385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B20A1BC2-625E-F9FC-A346-448C6FFF135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364586" y="3038997"/>
            <a:ext cx="216607" cy="216000"/>
          </a:xfrm>
          <a:prstGeom prst="rect">
            <a:avLst/>
          </a:prstGeom>
        </p:spPr>
      </p:pic>
      <p:sp>
        <p:nvSpPr>
          <p:cNvPr id="24" name="Rectangle 5">
            <a:extLst>
              <a:ext uri="{FF2B5EF4-FFF2-40B4-BE49-F238E27FC236}">
                <a16:creationId xmlns:a16="http://schemas.microsoft.com/office/drawing/2014/main" id="{51B01615-6631-03CA-8114-C9E6DA304291}"/>
              </a:ext>
            </a:extLst>
          </p:cNvPr>
          <p:cNvSpPr/>
          <p:nvPr/>
        </p:nvSpPr>
        <p:spPr>
          <a:xfrm>
            <a:off x="686271" y="3012469"/>
            <a:ext cx="2119943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Trend(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추세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7427411B-3D4A-C16A-1756-8C81ED90B65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364586" y="3330062"/>
            <a:ext cx="216607" cy="216000"/>
          </a:xfrm>
          <a:prstGeom prst="rect">
            <a:avLst/>
          </a:prstGeom>
        </p:spPr>
      </p:pic>
      <p:sp>
        <p:nvSpPr>
          <p:cNvPr id="26" name="Rectangle 5">
            <a:extLst>
              <a:ext uri="{FF2B5EF4-FFF2-40B4-BE49-F238E27FC236}">
                <a16:creationId xmlns:a16="http://schemas.microsoft.com/office/drawing/2014/main" id="{B2EBD05A-AD4B-2EFF-B429-C9C4757A6FD5}"/>
              </a:ext>
            </a:extLst>
          </p:cNvPr>
          <p:cNvSpPr/>
          <p:nvPr/>
        </p:nvSpPr>
        <p:spPr>
          <a:xfrm>
            <a:off x="676476" y="3319476"/>
            <a:ext cx="2119943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Seasonal component(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계절성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95D32FCC-61ED-4B7A-9DBC-79A70D7F057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360005" y="3651382"/>
            <a:ext cx="216607" cy="216000"/>
          </a:xfrm>
          <a:prstGeom prst="rect">
            <a:avLst/>
          </a:prstGeom>
        </p:spPr>
      </p:pic>
      <p:sp>
        <p:nvSpPr>
          <p:cNvPr id="28" name="Rectangle 5">
            <a:extLst>
              <a:ext uri="{FF2B5EF4-FFF2-40B4-BE49-F238E27FC236}">
                <a16:creationId xmlns:a16="http://schemas.microsoft.com/office/drawing/2014/main" id="{CC003BCA-96E6-56E0-B13B-A2C774308779}"/>
              </a:ext>
            </a:extLst>
          </p:cNvPr>
          <p:cNvSpPr/>
          <p:nvPr/>
        </p:nvSpPr>
        <p:spPr>
          <a:xfrm>
            <a:off x="676476" y="3632825"/>
            <a:ext cx="2119943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Cyclical component(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주기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AB4DF28D-6F27-867C-92B1-6F9035CF1A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360005" y="3978492"/>
            <a:ext cx="216607" cy="216000"/>
          </a:xfrm>
          <a:prstGeom prst="rect">
            <a:avLst/>
          </a:prstGeom>
        </p:spPr>
      </p:pic>
      <p:sp>
        <p:nvSpPr>
          <p:cNvPr id="30" name="Rectangle 5">
            <a:extLst>
              <a:ext uri="{FF2B5EF4-FFF2-40B4-BE49-F238E27FC236}">
                <a16:creationId xmlns:a16="http://schemas.microsoft.com/office/drawing/2014/main" id="{40202D97-0986-D3CA-1A74-7467039F0B62}"/>
              </a:ext>
            </a:extLst>
          </p:cNvPr>
          <p:cNvSpPr/>
          <p:nvPr/>
        </p:nvSpPr>
        <p:spPr>
          <a:xfrm>
            <a:off x="676476" y="3959935"/>
            <a:ext cx="2119943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Random component(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불규칙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5BA14FC3-F85F-1610-93E2-CFB5E33332B8}"/>
              </a:ext>
            </a:extLst>
          </p:cNvPr>
          <p:cNvSpPr/>
          <p:nvPr/>
        </p:nvSpPr>
        <p:spPr>
          <a:xfrm>
            <a:off x="3032898" y="2588447"/>
            <a:ext cx="2713449" cy="1710444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3B14D860-1679-BDE5-8505-9CA1A5B81232}"/>
              </a:ext>
            </a:extLst>
          </p:cNvPr>
          <p:cNvGrpSpPr/>
          <p:nvPr/>
        </p:nvGrpSpPr>
        <p:grpSpPr>
          <a:xfrm>
            <a:off x="3162280" y="2635338"/>
            <a:ext cx="2561922" cy="1542973"/>
            <a:chOff x="3224202" y="2648650"/>
            <a:chExt cx="2561922" cy="1542973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9D253881-B1E0-D783-CD9E-E5AB096F94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4202" y="2648650"/>
              <a:ext cx="371478" cy="323852"/>
            </a:xfrm>
            <a:prstGeom prst="rect">
              <a:avLst/>
            </a:prstGeom>
          </p:spPr>
        </p:pic>
        <p:sp>
          <p:nvSpPr>
            <p:cNvPr id="34" name="Rectangle 5">
              <a:extLst>
                <a:ext uri="{FF2B5EF4-FFF2-40B4-BE49-F238E27FC236}">
                  <a16:creationId xmlns:a16="http://schemas.microsoft.com/office/drawing/2014/main" id="{058C26A1-ED41-80F8-D747-C914EC7106E8}"/>
                </a:ext>
              </a:extLst>
            </p:cNvPr>
            <p:cNvSpPr/>
            <p:nvPr/>
          </p:nvSpPr>
          <p:spPr>
            <a:xfrm>
              <a:off x="3666181" y="3025699"/>
              <a:ext cx="211994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이동평균 </a:t>
              </a: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&amp; </a:t>
              </a:r>
              <a:r>
                <a:rPr lang="ko-KR" altLang="en-US" sz="12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지수평활법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sp>
          <p:nvSpPr>
            <p:cNvPr id="35" name="Rectangle 5">
              <a:extLst>
                <a:ext uri="{FF2B5EF4-FFF2-40B4-BE49-F238E27FC236}">
                  <a16:creationId xmlns:a16="http://schemas.microsoft.com/office/drawing/2014/main" id="{0A1D1D6A-687B-9055-C58B-101026C747D6}"/>
                </a:ext>
              </a:extLst>
            </p:cNvPr>
            <p:cNvSpPr/>
            <p:nvPr/>
          </p:nvSpPr>
          <p:spPr>
            <a:xfrm>
              <a:off x="3656386" y="3332706"/>
              <a:ext cx="211994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ARIMA</a:t>
              </a:r>
            </a:p>
          </p:txBody>
        </p:sp>
        <p:sp>
          <p:nvSpPr>
            <p:cNvPr id="36" name="Rectangle 5">
              <a:extLst>
                <a:ext uri="{FF2B5EF4-FFF2-40B4-BE49-F238E27FC236}">
                  <a16:creationId xmlns:a16="http://schemas.microsoft.com/office/drawing/2014/main" id="{648B74D1-A3B2-E2B5-E094-01D8BA695148}"/>
                </a:ext>
              </a:extLst>
            </p:cNvPr>
            <p:cNvSpPr/>
            <p:nvPr/>
          </p:nvSpPr>
          <p:spPr>
            <a:xfrm>
              <a:off x="3656386" y="3646055"/>
              <a:ext cx="211994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Prophet</a:t>
              </a:r>
            </a:p>
          </p:txBody>
        </p:sp>
        <p:sp>
          <p:nvSpPr>
            <p:cNvPr id="37" name="Rectangle 5">
              <a:extLst>
                <a:ext uri="{FF2B5EF4-FFF2-40B4-BE49-F238E27FC236}">
                  <a16:creationId xmlns:a16="http://schemas.microsoft.com/office/drawing/2014/main" id="{BA405A8C-D33B-AF2C-C122-7B9566091A6C}"/>
                </a:ext>
              </a:extLst>
            </p:cNvPr>
            <p:cNvSpPr/>
            <p:nvPr/>
          </p:nvSpPr>
          <p:spPr>
            <a:xfrm>
              <a:off x="3656386" y="3973165"/>
              <a:ext cx="211994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LSTM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25D57DD-77CE-4939-0619-4C493715A7C3}"/>
                </a:ext>
              </a:extLst>
            </p:cNvPr>
            <p:cNvSpPr txBox="1"/>
            <p:nvPr/>
          </p:nvSpPr>
          <p:spPr>
            <a:xfrm>
              <a:off x="3595681" y="2743640"/>
              <a:ext cx="178923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시계열 데이터 분석 방법</a:t>
              </a:r>
            </a:p>
          </p:txBody>
        </p:sp>
      </p:grpSp>
      <p:sp>
        <p:nvSpPr>
          <p:cNvPr id="39" name="타원 38">
            <a:extLst>
              <a:ext uri="{FF2B5EF4-FFF2-40B4-BE49-F238E27FC236}">
                <a16:creationId xmlns:a16="http://schemas.microsoft.com/office/drawing/2014/main" id="{311B026E-C9FC-EEC7-D3D6-8F9E2990C174}"/>
              </a:ext>
            </a:extLst>
          </p:cNvPr>
          <p:cNvSpPr/>
          <p:nvPr/>
        </p:nvSpPr>
        <p:spPr>
          <a:xfrm>
            <a:off x="3420372" y="3093897"/>
            <a:ext cx="52254" cy="522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CD5D4470-1ED5-0D22-D3AD-D5665FE0D6E2}"/>
              </a:ext>
            </a:extLst>
          </p:cNvPr>
          <p:cNvSpPr/>
          <p:nvPr/>
        </p:nvSpPr>
        <p:spPr>
          <a:xfrm>
            <a:off x="3418871" y="3400282"/>
            <a:ext cx="52254" cy="522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0E10570-E532-9700-C091-AC400AC25518}"/>
              </a:ext>
            </a:extLst>
          </p:cNvPr>
          <p:cNvSpPr/>
          <p:nvPr/>
        </p:nvSpPr>
        <p:spPr>
          <a:xfrm>
            <a:off x="3418871" y="3731041"/>
            <a:ext cx="52254" cy="522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8E9EEBA8-9015-8D51-CDD0-B11CF1149B6C}"/>
              </a:ext>
            </a:extLst>
          </p:cNvPr>
          <p:cNvSpPr/>
          <p:nvPr/>
        </p:nvSpPr>
        <p:spPr>
          <a:xfrm>
            <a:off x="3418871" y="4056995"/>
            <a:ext cx="52254" cy="522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B3D1A2-E492-5220-22A0-539C19A0D7EE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F1BDA3-F346-03E2-2F66-F2B662F9EF60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71FE13-EBEE-92DC-2C21-8ECE3264DCDE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304DD9A5-0777-17E1-692C-5A0D0A40897E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3B7F2F0-204A-ACF2-1FF5-F2B21C5F05DE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C8CB479-9000-EAF7-F630-2FA6207DF11F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9272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9A54CF-A479-277A-213D-18D142897D0B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시계열 데이터 분석 방법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CBA19-468B-AAC4-668E-60E03D609934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E300EC-6EF0-14D9-63DC-7ED343BCA24B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ADF(Augmented Dickey-Fuller)</a:t>
            </a:r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란</a:t>
            </a:r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?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7E73919-691A-10B5-ECBF-49EDB96DD8EC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76289-3528-FBBE-8243-BC3C4AA049FC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BE9897F-5D23-5A0B-034E-7FC3CB180488}"/>
              </a:ext>
            </a:extLst>
          </p:cNvPr>
          <p:cNvGrpSpPr/>
          <p:nvPr/>
        </p:nvGrpSpPr>
        <p:grpSpPr>
          <a:xfrm>
            <a:off x="578896" y="1475196"/>
            <a:ext cx="5555677" cy="4020851"/>
            <a:chOff x="190670" y="1475196"/>
            <a:chExt cx="5555677" cy="4020851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CED74FD6-4A7E-1886-0F27-C60C5E527584}"/>
                </a:ext>
              </a:extLst>
            </p:cNvPr>
            <p:cNvSpPr/>
            <p:nvPr/>
          </p:nvSpPr>
          <p:spPr>
            <a:xfrm>
              <a:off x="190670" y="1475196"/>
              <a:ext cx="5555677" cy="976330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5DA23A24-CE69-9F44-E017-A11E896A1068}"/>
                </a:ext>
              </a:extLst>
            </p:cNvPr>
            <p:cNvSpPr/>
            <p:nvPr/>
          </p:nvSpPr>
          <p:spPr>
            <a:xfrm>
              <a:off x="666562" y="1872351"/>
              <a:ext cx="4909935" cy="45852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시계열 데이터의 정상성을 검정하는 통계적인 방법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정상성은 데이터가 시간에 따라 평균과 분산이 일정한 상태를 의미함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994215C-C16A-3386-EF1B-8C038013ABB0}"/>
                </a:ext>
              </a:extLst>
            </p:cNvPr>
            <p:cNvSpPr txBox="1"/>
            <p:nvPr/>
          </p:nvSpPr>
          <p:spPr>
            <a:xfrm>
              <a:off x="632498" y="1609438"/>
              <a:ext cx="1388201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ADF </a:t>
              </a:r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정상성 검정</a:t>
              </a: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7D40D71-5B5B-9ACC-29D3-19AAF3EA5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1019" y="1514448"/>
              <a:ext cx="371478" cy="323852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D1F7E5E-F445-DDCF-B523-197090B77C3D}"/>
                </a:ext>
              </a:extLst>
            </p:cNvPr>
            <p:cNvSpPr/>
            <p:nvPr/>
          </p:nvSpPr>
          <p:spPr>
            <a:xfrm>
              <a:off x="411802" y="4638491"/>
              <a:ext cx="4909935" cy="857556"/>
            </a:xfrm>
            <a:prstGeom prst="rect">
              <a:avLst/>
            </a:prstGeom>
            <a:solidFill>
              <a:srgbClr val="F0D9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6BD91C8-391F-8853-3D70-AAA8284C261C}"/>
                </a:ext>
              </a:extLst>
            </p:cNvPr>
            <p:cNvSpPr txBox="1"/>
            <p:nvPr/>
          </p:nvSpPr>
          <p:spPr>
            <a:xfrm>
              <a:off x="484788" y="4696542"/>
              <a:ext cx="480756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ADF </a:t>
              </a:r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검정을 통해 정상성이 확인된 데이터는</a:t>
              </a:r>
              <a:endPara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  <a:p>
              <a:pPr algn="ctr"/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정확한 예측 모델을 구축해서 </a:t>
              </a:r>
              <a:endPara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  <a:p>
              <a:pPr algn="ctr"/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비즈니스 결정을 내리는데 도움을 줌</a:t>
              </a: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D1B7E40E-032C-A47B-76AE-5FE241D79011}"/>
                </a:ext>
              </a:extLst>
            </p:cNvPr>
            <p:cNvSpPr/>
            <p:nvPr/>
          </p:nvSpPr>
          <p:spPr>
            <a:xfrm>
              <a:off x="190670" y="2588447"/>
              <a:ext cx="5555677" cy="1710444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99883B-DD12-0B85-3396-90419FA44790}"/>
                </a:ext>
              </a:extLst>
            </p:cNvPr>
            <p:cNvSpPr txBox="1"/>
            <p:nvPr/>
          </p:nvSpPr>
          <p:spPr>
            <a:xfrm>
              <a:off x="628188" y="2735197"/>
              <a:ext cx="1388201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ADF </a:t>
              </a:r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검정 과정</a:t>
              </a: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1B92B34A-1D2F-07FF-7C25-E0E7C231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709" y="2640207"/>
              <a:ext cx="371478" cy="323852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AD40298F-87E4-01AD-3C27-AA15ADFBB7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97" t="8816" r="21495" b="75476"/>
            <a:stretch/>
          </p:blipFill>
          <p:spPr>
            <a:xfrm>
              <a:off x="364586" y="3038997"/>
              <a:ext cx="216607" cy="216000"/>
            </a:xfrm>
            <a:prstGeom prst="rect">
              <a:avLst/>
            </a:prstGeom>
          </p:spPr>
        </p:pic>
        <p:sp>
          <p:nvSpPr>
            <p:cNvPr id="22" name="Rectangle 5">
              <a:extLst>
                <a:ext uri="{FF2B5EF4-FFF2-40B4-BE49-F238E27FC236}">
                  <a16:creationId xmlns:a16="http://schemas.microsoft.com/office/drawing/2014/main" id="{EF7EA02C-926C-992D-EAB8-2581CC539E90}"/>
                </a:ext>
              </a:extLst>
            </p:cNvPr>
            <p:cNvSpPr/>
            <p:nvPr/>
          </p:nvSpPr>
          <p:spPr>
            <a:xfrm>
              <a:off x="686271" y="3012469"/>
              <a:ext cx="211994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귀무가설과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 대안가설 설정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BEFFE6A8-6DF6-39EC-95BC-8183EB10EF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97" t="8816" r="21495" b="75476"/>
            <a:stretch/>
          </p:blipFill>
          <p:spPr>
            <a:xfrm>
              <a:off x="364586" y="3330062"/>
              <a:ext cx="216607" cy="216000"/>
            </a:xfrm>
            <a:prstGeom prst="rect">
              <a:avLst/>
            </a:prstGeom>
          </p:spPr>
        </p:pic>
        <p:sp>
          <p:nvSpPr>
            <p:cNvPr id="24" name="Rectangle 5">
              <a:extLst>
                <a:ext uri="{FF2B5EF4-FFF2-40B4-BE49-F238E27FC236}">
                  <a16:creationId xmlns:a16="http://schemas.microsoft.com/office/drawing/2014/main" id="{6EB9B0AC-5454-0647-06F5-E642A129939A}"/>
                </a:ext>
              </a:extLst>
            </p:cNvPr>
            <p:cNvSpPr/>
            <p:nvPr/>
          </p:nvSpPr>
          <p:spPr>
            <a:xfrm>
              <a:off x="676476" y="3319476"/>
              <a:ext cx="211994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ADF 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통계량 계산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A3D3C216-3504-7F44-8CFF-3D51795F97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97" t="8816" r="21495" b="75476"/>
            <a:stretch/>
          </p:blipFill>
          <p:spPr>
            <a:xfrm>
              <a:off x="360005" y="3651382"/>
              <a:ext cx="216607" cy="216000"/>
            </a:xfrm>
            <a:prstGeom prst="rect">
              <a:avLst/>
            </a:prstGeom>
          </p:spPr>
        </p:pic>
        <p:sp>
          <p:nvSpPr>
            <p:cNvPr id="26" name="Rectangle 5">
              <a:extLst>
                <a:ext uri="{FF2B5EF4-FFF2-40B4-BE49-F238E27FC236}">
                  <a16:creationId xmlns:a16="http://schemas.microsoft.com/office/drawing/2014/main" id="{E9F7ACD6-3E48-EB7C-395A-CA03F12CFBBF}"/>
                </a:ext>
              </a:extLst>
            </p:cNvPr>
            <p:cNvSpPr/>
            <p:nvPr/>
          </p:nvSpPr>
          <p:spPr>
            <a:xfrm>
              <a:off x="676476" y="3632825"/>
              <a:ext cx="211994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임계값과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 비교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7DF01819-C1F7-78D5-917F-BFBEB8BC76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97" t="8816" r="21495" b="75476"/>
            <a:stretch/>
          </p:blipFill>
          <p:spPr>
            <a:xfrm>
              <a:off x="360005" y="3978492"/>
              <a:ext cx="216607" cy="216000"/>
            </a:xfrm>
            <a:prstGeom prst="rect">
              <a:avLst/>
            </a:prstGeom>
          </p:spPr>
        </p:pic>
        <p:sp>
          <p:nvSpPr>
            <p:cNvPr id="28" name="Rectangle 5">
              <a:extLst>
                <a:ext uri="{FF2B5EF4-FFF2-40B4-BE49-F238E27FC236}">
                  <a16:creationId xmlns:a16="http://schemas.microsoft.com/office/drawing/2014/main" id="{104CA473-C248-1D53-47EE-1113F0520619}"/>
                </a:ext>
              </a:extLst>
            </p:cNvPr>
            <p:cNvSpPr/>
            <p:nvPr/>
          </p:nvSpPr>
          <p:spPr>
            <a:xfrm>
              <a:off x="676476" y="3959935"/>
              <a:ext cx="211994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정상성 여부 판단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70F5DD7-CD02-29A3-1965-46915A04CDDE}"/>
              </a:ext>
            </a:extLst>
          </p:cNvPr>
          <p:cNvGrpSpPr/>
          <p:nvPr/>
        </p:nvGrpSpPr>
        <p:grpSpPr>
          <a:xfrm>
            <a:off x="6630174" y="827497"/>
            <a:ext cx="4704506" cy="5202416"/>
            <a:chOff x="5915682" y="1108737"/>
            <a:chExt cx="4704506" cy="5202416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FD05261-80BD-9A25-F35D-E593AD3112D3}"/>
                </a:ext>
              </a:extLst>
            </p:cNvPr>
            <p:cNvSpPr/>
            <p:nvPr/>
          </p:nvSpPr>
          <p:spPr>
            <a:xfrm>
              <a:off x="5915682" y="1108737"/>
              <a:ext cx="4704506" cy="5202416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56AE7B8D-8A5C-A321-16FA-658444B34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71802" y="1256840"/>
              <a:ext cx="4393217" cy="2587269"/>
            </a:xfrm>
            <a:prstGeom prst="rect">
              <a:avLst/>
            </a:prstGeom>
          </p:spPr>
        </p:pic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0866532F-DF2F-A6A9-AA68-AE2FE7A15581}"/>
                </a:ext>
              </a:extLst>
            </p:cNvPr>
            <p:cNvGrpSpPr/>
            <p:nvPr/>
          </p:nvGrpSpPr>
          <p:grpSpPr>
            <a:xfrm>
              <a:off x="6132195" y="3894086"/>
              <a:ext cx="3274770" cy="2301138"/>
              <a:chOff x="6165188" y="2053191"/>
              <a:chExt cx="3863956" cy="2715152"/>
            </a:xfrm>
          </p:grpSpPr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5C27073E-C7F4-8640-1733-2C3C6521EF20}"/>
                  </a:ext>
                </a:extLst>
              </p:cNvPr>
              <p:cNvGrpSpPr/>
              <p:nvPr/>
            </p:nvGrpSpPr>
            <p:grpSpPr>
              <a:xfrm>
                <a:off x="6198846" y="2277583"/>
                <a:ext cx="3830298" cy="2490760"/>
                <a:chOff x="1099523" y="1004155"/>
                <a:chExt cx="3830298" cy="2490760"/>
              </a:xfrm>
            </p:grpSpPr>
            <p:pic>
              <p:nvPicPr>
                <p:cNvPr id="35" name="그림 34">
                  <a:extLst>
                    <a:ext uri="{FF2B5EF4-FFF2-40B4-BE49-F238E27FC236}">
                      <a16:creationId xmlns:a16="http://schemas.microsoft.com/office/drawing/2014/main" id="{DEF6F52F-AF99-C7A2-A5EF-B99B2A35FF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15896" t="12795" r="62469" b="2165"/>
                <a:stretch/>
              </p:blipFill>
              <p:spPr>
                <a:xfrm>
                  <a:off x="1099523" y="1004156"/>
                  <a:ext cx="2070024" cy="2490759"/>
                </a:xfrm>
                <a:prstGeom prst="rect">
                  <a:avLst/>
                </a:prstGeom>
              </p:spPr>
            </p:pic>
            <p:pic>
              <p:nvPicPr>
                <p:cNvPr id="36" name="그림 35">
                  <a:extLst>
                    <a:ext uri="{FF2B5EF4-FFF2-40B4-BE49-F238E27FC236}">
                      <a16:creationId xmlns:a16="http://schemas.microsoft.com/office/drawing/2014/main" id="{44390EC3-1664-4777-EE10-35C980E1F6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62029" t="12795" r="22961" b="2165"/>
                <a:stretch/>
              </p:blipFill>
              <p:spPr>
                <a:xfrm>
                  <a:off x="3169548" y="1004156"/>
                  <a:ext cx="1436112" cy="2490759"/>
                </a:xfrm>
                <a:prstGeom prst="rect">
                  <a:avLst/>
                </a:prstGeom>
              </p:spPr>
            </p:pic>
            <p:pic>
              <p:nvPicPr>
                <p:cNvPr id="37" name="그림 36">
                  <a:extLst>
                    <a:ext uri="{FF2B5EF4-FFF2-40B4-BE49-F238E27FC236}">
                      <a16:creationId xmlns:a16="http://schemas.microsoft.com/office/drawing/2014/main" id="{8D11DB86-8A7A-B078-DCC1-CD1DAC039E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89869" t="12795" b="2165"/>
                <a:stretch/>
              </p:blipFill>
              <p:spPr>
                <a:xfrm>
                  <a:off x="3960531" y="1004155"/>
                  <a:ext cx="969290" cy="2490759"/>
                </a:xfrm>
                <a:prstGeom prst="rect">
                  <a:avLst/>
                </a:prstGeom>
              </p:spPr>
            </p:pic>
          </p:grpSp>
          <p:pic>
            <p:nvPicPr>
              <p:cNvPr id="34" name="그림 33">
                <a:extLst>
                  <a:ext uri="{FF2B5EF4-FFF2-40B4-BE49-F238E27FC236}">
                    <a16:creationId xmlns:a16="http://schemas.microsoft.com/office/drawing/2014/main" id="{1539E104-0830-0288-7304-8E8B423EBAA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34" t="1877" r="62470" b="90462"/>
              <a:stretch/>
            </p:blipFill>
            <p:spPr>
              <a:xfrm>
                <a:off x="6165188" y="2053191"/>
                <a:ext cx="3539795" cy="224391"/>
              </a:xfrm>
              <a:prstGeom prst="rect">
                <a:avLst/>
              </a:prstGeom>
            </p:spPr>
          </p:pic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7CA849E-8067-2E81-2898-3E777DBB1018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F40723-E411-C732-FB44-D888AFC9545A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1E2CC5-641E-7E61-3651-C2ABC1F54A44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DA0A778F-4D26-056D-5CC3-C9E380FEFD4D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E99128-BC4A-6336-9E87-2E273698BF15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1574D2A-947E-E20B-E4D2-655DC6AAF9F5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8509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533642-237A-86BF-FBD7-E4E906338D9B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데이터 </a:t>
            </a:r>
            <a:r>
              <a:rPr lang="ko-KR" altLang="en-US" sz="2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전처리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AE65B-BC46-7A72-0371-58E276AC28DF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10432ED-28D5-4BB5-DB82-051FD0555245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D08730D-507F-3F07-F450-7DAEE87D2320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F6BC986-8A21-D026-52F4-53039E65D8B8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011E3B1D-E326-6997-D871-A7675BE47B60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815903D-A3EA-70B9-D636-D603773A731D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285856-C043-6F6F-5DB6-0481B651CADC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211" name="그룹 210">
            <a:extLst>
              <a:ext uri="{FF2B5EF4-FFF2-40B4-BE49-F238E27FC236}">
                <a16:creationId xmlns:a16="http://schemas.microsoft.com/office/drawing/2014/main" id="{6B6B9A4D-3729-3142-5A7D-11822C2F843F}"/>
              </a:ext>
            </a:extLst>
          </p:cNvPr>
          <p:cNvGrpSpPr/>
          <p:nvPr/>
        </p:nvGrpSpPr>
        <p:grpSpPr>
          <a:xfrm>
            <a:off x="1387572" y="1864775"/>
            <a:ext cx="4132534" cy="3786861"/>
            <a:chOff x="5453496" y="1458414"/>
            <a:chExt cx="4132534" cy="3786861"/>
          </a:xfrm>
        </p:grpSpPr>
        <p:sp>
          <p:nvSpPr>
            <p:cNvPr id="152" name="Freeform 1278">
              <a:extLst>
                <a:ext uri="{FF2B5EF4-FFF2-40B4-BE49-F238E27FC236}">
                  <a16:creationId xmlns:a16="http://schemas.microsoft.com/office/drawing/2014/main" id="{5A785049-93A3-029B-B619-41C5F7207D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9608" y="1458414"/>
              <a:ext cx="1687313" cy="511308"/>
            </a:xfrm>
            <a:custGeom>
              <a:avLst/>
              <a:gdLst>
                <a:gd name="T0" fmla="*/ 957 w 957"/>
                <a:gd name="T1" fmla="*/ 290 h 290"/>
                <a:gd name="T2" fmla="*/ 0 w 957"/>
                <a:gd name="T3" fmla="*/ 283 h 290"/>
                <a:gd name="T4" fmla="*/ 0 w 957"/>
                <a:gd name="T5" fmla="*/ 0 h 290"/>
                <a:gd name="T6" fmla="*/ 957 w 957"/>
                <a:gd name="T7" fmla="*/ 7 h 290"/>
                <a:gd name="T8" fmla="*/ 957 w 957"/>
                <a:gd name="T9" fmla="*/ 29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7" h="290">
                  <a:moveTo>
                    <a:pt x="957" y="290"/>
                  </a:moveTo>
                  <a:lnTo>
                    <a:pt x="0" y="283"/>
                  </a:lnTo>
                  <a:lnTo>
                    <a:pt x="0" y="0"/>
                  </a:lnTo>
                  <a:lnTo>
                    <a:pt x="957" y="7"/>
                  </a:lnTo>
                  <a:lnTo>
                    <a:pt x="957" y="290"/>
                  </a:lnTo>
                  <a:close/>
                </a:path>
              </a:pathLst>
            </a:custGeom>
            <a:solidFill>
              <a:srgbClr val="385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 dirty="0"/>
            </a:p>
          </p:txBody>
        </p:sp>
        <p:sp>
          <p:nvSpPr>
            <p:cNvPr id="153" name="Freeform 1279">
              <a:extLst>
                <a:ext uri="{FF2B5EF4-FFF2-40B4-BE49-F238E27FC236}">
                  <a16:creationId xmlns:a16="http://schemas.microsoft.com/office/drawing/2014/main" id="{F4023A16-EF39-3407-3E75-0EEA6B0ACC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3496" y="1581835"/>
              <a:ext cx="1272978" cy="1727864"/>
            </a:xfrm>
            <a:custGeom>
              <a:avLst/>
              <a:gdLst>
                <a:gd name="T0" fmla="*/ 242 w 722"/>
                <a:gd name="T1" fmla="*/ 980 h 980"/>
                <a:gd name="T2" fmla="*/ 0 w 722"/>
                <a:gd name="T3" fmla="*/ 839 h 980"/>
                <a:gd name="T4" fmla="*/ 477 w 722"/>
                <a:gd name="T5" fmla="*/ 0 h 980"/>
                <a:gd name="T6" fmla="*/ 722 w 722"/>
                <a:gd name="T7" fmla="*/ 142 h 980"/>
                <a:gd name="T8" fmla="*/ 242 w 722"/>
                <a:gd name="T9" fmla="*/ 98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2" h="980">
                  <a:moveTo>
                    <a:pt x="242" y="980"/>
                  </a:moveTo>
                  <a:lnTo>
                    <a:pt x="0" y="839"/>
                  </a:lnTo>
                  <a:lnTo>
                    <a:pt x="477" y="0"/>
                  </a:lnTo>
                  <a:lnTo>
                    <a:pt x="722" y="142"/>
                  </a:lnTo>
                  <a:lnTo>
                    <a:pt x="242" y="980"/>
                  </a:lnTo>
                  <a:close/>
                </a:path>
              </a:pathLst>
            </a:custGeom>
            <a:solidFill>
              <a:srgbClr val="22C7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154" name="Freeform 1280">
              <a:extLst>
                <a:ext uri="{FF2B5EF4-FFF2-40B4-BE49-F238E27FC236}">
                  <a16:creationId xmlns:a16="http://schemas.microsoft.com/office/drawing/2014/main" id="{8F22DAC9-C17C-1405-1333-3DD6DC5517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3496" y="3061098"/>
              <a:ext cx="1272978" cy="1727864"/>
            </a:xfrm>
            <a:custGeom>
              <a:avLst/>
              <a:gdLst>
                <a:gd name="T0" fmla="*/ 480 w 722"/>
                <a:gd name="T1" fmla="*/ 980 h 980"/>
                <a:gd name="T2" fmla="*/ 0 w 722"/>
                <a:gd name="T3" fmla="*/ 141 h 980"/>
                <a:gd name="T4" fmla="*/ 242 w 722"/>
                <a:gd name="T5" fmla="*/ 0 h 980"/>
                <a:gd name="T6" fmla="*/ 722 w 722"/>
                <a:gd name="T7" fmla="*/ 838 h 980"/>
                <a:gd name="T8" fmla="*/ 480 w 722"/>
                <a:gd name="T9" fmla="*/ 98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2" h="980">
                  <a:moveTo>
                    <a:pt x="480" y="980"/>
                  </a:moveTo>
                  <a:lnTo>
                    <a:pt x="0" y="141"/>
                  </a:lnTo>
                  <a:lnTo>
                    <a:pt x="242" y="0"/>
                  </a:lnTo>
                  <a:lnTo>
                    <a:pt x="722" y="838"/>
                  </a:lnTo>
                  <a:lnTo>
                    <a:pt x="480" y="980"/>
                  </a:lnTo>
                  <a:close/>
                </a:path>
              </a:pathLst>
            </a:custGeom>
            <a:solidFill>
              <a:srgbClr val="547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155" name="Freeform 1281">
              <a:extLst>
                <a:ext uri="{FF2B5EF4-FFF2-40B4-BE49-F238E27FC236}">
                  <a16:creationId xmlns:a16="http://schemas.microsoft.com/office/drawing/2014/main" id="{DF458CBC-1A3F-BDBD-B022-A6C763B72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9608" y="4377846"/>
              <a:ext cx="1680258" cy="498963"/>
            </a:xfrm>
            <a:custGeom>
              <a:avLst/>
              <a:gdLst>
                <a:gd name="T0" fmla="*/ 953 w 953"/>
                <a:gd name="T1" fmla="*/ 283 h 283"/>
                <a:gd name="T2" fmla="*/ 0 w 953"/>
                <a:gd name="T3" fmla="*/ 283 h 283"/>
                <a:gd name="T4" fmla="*/ 4 w 953"/>
                <a:gd name="T5" fmla="*/ 0 h 283"/>
                <a:gd name="T6" fmla="*/ 953 w 953"/>
                <a:gd name="T7" fmla="*/ 0 h 283"/>
                <a:gd name="T8" fmla="*/ 953 w 953"/>
                <a:gd name="T9" fmla="*/ 283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3" h="283">
                  <a:moveTo>
                    <a:pt x="953" y="283"/>
                  </a:moveTo>
                  <a:lnTo>
                    <a:pt x="0" y="283"/>
                  </a:lnTo>
                  <a:lnTo>
                    <a:pt x="4" y="0"/>
                  </a:lnTo>
                  <a:lnTo>
                    <a:pt x="953" y="0"/>
                  </a:lnTo>
                  <a:lnTo>
                    <a:pt x="953" y="283"/>
                  </a:lnTo>
                  <a:close/>
                </a:path>
              </a:pathLst>
            </a:custGeom>
            <a:solidFill>
              <a:srgbClr val="FA6F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156" name="Freeform 1282">
              <a:extLst>
                <a:ext uri="{FF2B5EF4-FFF2-40B4-BE49-F238E27FC236}">
                  <a16:creationId xmlns:a16="http://schemas.microsoft.com/office/drawing/2014/main" id="{F396D2AF-F729-F6AB-02DB-65B5B4BAD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055" y="3030817"/>
              <a:ext cx="1285320" cy="1727864"/>
            </a:xfrm>
            <a:custGeom>
              <a:avLst/>
              <a:gdLst>
                <a:gd name="T0" fmla="*/ 242 w 729"/>
                <a:gd name="T1" fmla="*/ 980 h 980"/>
                <a:gd name="T2" fmla="*/ 0 w 729"/>
                <a:gd name="T3" fmla="*/ 835 h 980"/>
                <a:gd name="T4" fmla="*/ 487 w 729"/>
                <a:gd name="T5" fmla="*/ 0 h 980"/>
                <a:gd name="T6" fmla="*/ 729 w 729"/>
                <a:gd name="T7" fmla="*/ 142 h 980"/>
                <a:gd name="T8" fmla="*/ 242 w 729"/>
                <a:gd name="T9" fmla="*/ 98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9" h="980">
                  <a:moveTo>
                    <a:pt x="242" y="980"/>
                  </a:moveTo>
                  <a:lnTo>
                    <a:pt x="0" y="835"/>
                  </a:lnTo>
                  <a:lnTo>
                    <a:pt x="487" y="0"/>
                  </a:lnTo>
                  <a:lnTo>
                    <a:pt x="729" y="142"/>
                  </a:lnTo>
                  <a:lnTo>
                    <a:pt x="242" y="980"/>
                  </a:lnTo>
                  <a:close/>
                </a:path>
              </a:pathLst>
            </a:custGeom>
            <a:solidFill>
              <a:srgbClr val="BB65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157" name="Freeform 1283">
              <a:extLst>
                <a:ext uri="{FF2B5EF4-FFF2-40B4-BE49-F238E27FC236}">
                  <a16:creationId xmlns:a16="http://schemas.microsoft.com/office/drawing/2014/main" id="{A46A9F1F-8DEE-987C-A8B4-6F6A1B8A4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055" y="1588887"/>
              <a:ext cx="1285320" cy="1727864"/>
            </a:xfrm>
            <a:custGeom>
              <a:avLst/>
              <a:gdLst>
                <a:gd name="T0" fmla="*/ 487 w 729"/>
                <a:gd name="T1" fmla="*/ 980 h 980"/>
                <a:gd name="T2" fmla="*/ 0 w 729"/>
                <a:gd name="T3" fmla="*/ 145 h 980"/>
                <a:gd name="T4" fmla="*/ 245 w 729"/>
                <a:gd name="T5" fmla="*/ 0 h 980"/>
                <a:gd name="T6" fmla="*/ 729 w 729"/>
                <a:gd name="T7" fmla="*/ 838 h 980"/>
                <a:gd name="T8" fmla="*/ 487 w 729"/>
                <a:gd name="T9" fmla="*/ 98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9" h="980">
                  <a:moveTo>
                    <a:pt x="487" y="980"/>
                  </a:moveTo>
                  <a:lnTo>
                    <a:pt x="0" y="145"/>
                  </a:lnTo>
                  <a:lnTo>
                    <a:pt x="245" y="0"/>
                  </a:lnTo>
                  <a:lnTo>
                    <a:pt x="729" y="838"/>
                  </a:lnTo>
                  <a:lnTo>
                    <a:pt x="487" y="980"/>
                  </a:lnTo>
                  <a:close/>
                </a:path>
              </a:pathLst>
            </a:custGeom>
            <a:solidFill>
              <a:srgbClr val="FCBB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160" name="Freeform 1286">
              <a:extLst>
                <a:ext uri="{FF2B5EF4-FFF2-40B4-BE49-F238E27FC236}">
                  <a16:creationId xmlns:a16="http://schemas.microsoft.com/office/drawing/2014/main" id="{72417464-C456-4FB3-8889-AF653CD587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6739" y="4079605"/>
              <a:ext cx="1068454" cy="1071980"/>
            </a:xfrm>
            <a:custGeom>
              <a:avLst/>
              <a:gdLst>
                <a:gd name="T0" fmla="*/ 564 w 606"/>
                <a:gd name="T1" fmla="*/ 456 h 608"/>
                <a:gd name="T2" fmla="*/ 589 w 606"/>
                <a:gd name="T3" fmla="*/ 399 h 608"/>
                <a:gd name="T4" fmla="*/ 603 w 606"/>
                <a:gd name="T5" fmla="*/ 339 h 608"/>
                <a:gd name="T6" fmla="*/ 603 w 606"/>
                <a:gd name="T7" fmla="*/ 283 h 608"/>
                <a:gd name="T8" fmla="*/ 596 w 606"/>
                <a:gd name="T9" fmla="*/ 223 h 608"/>
                <a:gd name="T10" fmla="*/ 575 w 606"/>
                <a:gd name="T11" fmla="*/ 169 h 608"/>
                <a:gd name="T12" fmla="*/ 543 w 606"/>
                <a:gd name="T13" fmla="*/ 120 h 608"/>
                <a:gd name="T14" fmla="*/ 504 w 606"/>
                <a:gd name="T15" fmla="*/ 74 h 608"/>
                <a:gd name="T16" fmla="*/ 455 w 606"/>
                <a:gd name="T17" fmla="*/ 39 h 608"/>
                <a:gd name="T18" fmla="*/ 427 w 606"/>
                <a:gd name="T19" fmla="*/ 24 h 608"/>
                <a:gd name="T20" fmla="*/ 368 w 606"/>
                <a:gd name="T21" fmla="*/ 7 h 608"/>
                <a:gd name="T22" fmla="*/ 312 w 606"/>
                <a:gd name="T23" fmla="*/ 0 h 608"/>
                <a:gd name="T24" fmla="*/ 252 w 606"/>
                <a:gd name="T25" fmla="*/ 3 h 608"/>
                <a:gd name="T26" fmla="*/ 196 w 606"/>
                <a:gd name="T27" fmla="*/ 17 h 608"/>
                <a:gd name="T28" fmla="*/ 144 w 606"/>
                <a:gd name="T29" fmla="*/ 42 h 608"/>
                <a:gd name="T30" fmla="*/ 98 w 606"/>
                <a:gd name="T31" fmla="*/ 78 h 608"/>
                <a:gd name="T32" fmla="*/ 60 w 606"/>
                <a:gd name="T33" fmla="*/ 123 h 608"/>
                <a:gd name="T34" fmla="*/ 42 w 606"/>
                <a:gd name="T35" fmla="*/ 152 h 608"/>
                <a:gd name="T36" fmla="*/ 17 w 606"/>
                <a:gd name="T37" fmla="*/ 208 h 608"/>
                <a:gd name="T38" fmla="*/ 3 w 606"/>
                <a:gd name="T39" fmla="*/ 265 h 608"/>
                <a:gd name="T40" fmla="*/ 0 w 606"/>
                <a:gd name="T41" fmla="*/ 325 h 608"/>
                <a:gd name="T42" fmla="*/ 10 w 606"/>
                <a:gd name="T43" fmla="*/ 382 h 608"/>
                <a:gd name="T44" fmla="*/ 32 w 606"/>
                <a:gd name="T45" fmla="*/ 438 h 608"/>
                <a:gd name="T46" fmla="*/ 63 w 606"/>
                <a:gd name="T47" fmla="*/ 488 h 608"/>
                <a:gd name="T48" fmla="*/ 102 w 606"/>
                <a:gd name="T49" fmla="*/ 530 h 608"/>
                <a:gd name="T50" fmla="*/ 151 w 606"/>
                <a:gd name="T51" fmla="*/ 566 h 608"/>
                <a:gd name="T52" fmla="*/ 179 w 606"/>
                <a:gd name="T53" fmla="*/ 583 h 608"/>
                <a:gd name="T54" fmla="*/ 235 w 606"/>
                <a:gd name="T55" fmla="*/ 601 h 608"/>
                <a:gd name="T56" fmla="*/ 294 w 606"/>
                <a:gd name="T57" fmla="*/ 608 h 608"/>
                <a:gd name="T58" fmla="*/ 354 w 606"/>
                <a:gd name="T59" fmla="*/ 605 h 608"/>
                <a:gd name="T60" fmla="*/ 410 w 606"/>
                <a:gd name="T61" fmla="*/ 590 h 608"/>
                <a:gd name="T62" fmla="*/ 462 w 606"/>
                <a:gd name="T63" fmla="*/ 562 h 608"/>
                <a:gd name="T64" fmla="*/ 508 w 606"/>
                <a:gd name="T65" fmla="*/ 527 h 608"/>
                <a:gd name="T66" fmla="*/ 547 w 606"/>
                <a:gd name="T67" fmla="*/ 481 h 608"/>
                <a:gd name="T68" fmla="*/ 564 w 606"/>
                <a:gd name="T69" fmla="*/ 456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06" h="608">
                  <a:moveTo>
                    <a:pt x="564" y="456"/>
                  </a:moveTo>
                  <a:lnTo>
                    <a:pt x="564" y="456"/>
                  </a:lnTo>
                  <a:lnTo>
                    <a:pt x="578" y="428"/>
                  </a:lnTo>
                  <a:lnTo>
                    <a:pt x="589" y="399"/>
                  </a:lnTo>
                  <a:lnTo>
                    <a:pt x="599" y="371"/>
                  </a:lnTo>
                  <a:lnTo>
                    <a:pt x="603" y="339"/>
                  </a:lnTo>
                  <a:lnTo>
                    <a:pt x="606" y="311"/>
                  </a:lnTo>
                  <a:lnTo>
                    <a:pt x="603" y="283"/>
                  </a:lnTo>
                  <a:lnTo>
                    <a:pt x="599" y="254"/>
                  </a:lnTo>
                  <a:lnTo>
                    <a:pt x="596" y="223"/>
                  </a:lnTo>
                  <a:lnTo>
                    <a:pt x="585" y="198"/>
                  </a:lnTo>
                  <a:lnTo>
                    <a:pt x="575" y="169"/>
                  </a:lnTo>
                  <a:lnTo>
                    <a:pt x="561" y="145"/>
                  </a:lnTo>
                  <a:lnTo>
                    <a:pt x="543" y="120"/>
                  </a:lnTo>
                  <a:lnTo>
                    <a:pt x="526" y="95"/>
                  </a:lnTo>
                  <a:lnTo>
                    <a:pt x="504" y="74"/>
                  </a:lnTo>
                  <a:lnTo>
                    <a:pt x="480" y="56"/>
                  </a:lnTo>
                  <a:lnTo>
                    <a:pt x="455" y="39"/>
                  </a:lnTo>
                  <a:lnTo>
                    <a:pt x="455" y="39"/>
                  </a:lnTo>
                  <a:lnTo>
                    <a:pt x="427" y="24"/>
                  </a:lnTo>
                  <a:lnTo>
                    <a:pt x="399" y="14"/>
                  </a:lnTo>
                  <a:lnTo>
                    <a:pt x="368" y="7"/>
                  </a:lnTo>
                  <a:lnTo>
                    <a:pt x="340" y="0"/>
                  </a:lnTo>
                  <a:lnTo>
                    <a:pt x="312" y="0"/>
                  </a:lnTo>
                  <a:lnTo>
                    <a:pt x="280" y="0"/>
                  </a:lnTo>
                  <a:lnTo>
                    <a:pt x="252" y="3"/>
                  </a:lnTo>
                  <a:lnTo>
                    <a:pt x="224" y="7"/>
                  </a:lnTo>
                  <a:lnTo>
                    <a:pt x="196" y="17"/>
                  </a:lnTo>
                  <a:lnTo>
                    <a:pt x="172" y="28"/>
                  </a:lnTo>
                  <a:lnTo>
                    <a:pt x="144" y="42"/>
                  </a:lnTo>
                  <a:lnTo>
                    <a:pt x="119" y="60"/>
                  </a:lnTo>
                  <a:lnTo>
                    <a:pt x="98" y="78"/>
                  </a:lnTo>
                  <a:lnTo>
                    <a:pt x="77" y="99"/>
                  </a:lnTo>
                  <a:lnTo>
                    <a:pt x="60" y="123"/>
                  </a:lnTo>
                  <a:lnTo>
                    <a:pt x="42" y="152"/>
                  </a:lnTo>
                  <a:lnTo>
                    <a:pt x="42" y="152"/>
                  </a:lnTo>
                  <a:lnTo>
                    <a:pt x="28" y="180"/>
                  </a:lnTo>
                  <a:lnTo>
                    <a:pt x="17" y="208"/>
                  </a:lnTo>
                  <a:lnTo>
                    <a:pt x="7" y="237"/>
                  </a:lnTo>
                  <a:lnTo>
                    <a:pt x="3" y="265"/>
                  </a:lnTo>
                  <a:lnTo>
                    <a:pt x="0" y="293"/>
                  </a:lnTo>
                  <a:lnTo>
                    <a:pt x="0" y="325"/>
                  </a:lnTo>
                  <a:lnTo>
                    <a:pt x="3" y="353"/>
                  </a:lnTo>
                  <a:lnTo>
                    <a:pt x="10" y="382"/>
                  </a:lnTo>
                  <a:lnTo>
                    <a:pt x="21" y="410"/>
                  </a:lnTo>
                  <a:lnTo>
                    <a:pt x="32" y="438"/>
                  </a:lnTo>
                  <a:lnTo>
                    <a:pt x="46" y="463"/>
                  </a:lnTo>
                  <a:lnTo>
                    <a:pt x="63" y="488"/>
                  </a:lnTo>
                  <a:lnTo>
                    <a:pt x="81" y="509"/>
                  </a:lnTo>
                  <a:lnTo>
                    <a:pt x="102" y="530"/>
                  </a:lnTo>
                  <a:lnTo>
                    <a:pt x="126" y="552"/>
                  </a:lnTo>
                  <a:lnTo>
                    <a:pt x="151" y="566"/>
                  </a:lnTo>
                  <a:lnTo>
                    <a:pt x="151" y="566"/>
                  </a:lnTo>
                  <a:lnTo>
                    <a:pt x="179" y="583"/>
                  </a:lnTo>
                  <a:lnTo>
                    <a:pt x="207" y="594"/>
                  </a:lnTo>
                  <a:lnTo>
                    <a:pt x="235" y="601"/>
                  </a:lnTo>
                  <a:lnTo>
                    <a:pt x="266" y="605"/>
                  </a:lnTo>
                  <a:lnTo>
                    <a:pt x="294" y="608"/>
                  </a:lnTo>
                  <a:lnTo>
                    <a:pt x="322" y="608"/>
                  </a:lnTo>
                  <a:lnTo>
                    <a:pt x="354" y="605"/>
                  </a:lnTo>
                  <a:lnTo>
                    <a:pt x="382" y="598"/>
                  </a:lnTo>
                  <a:lnTo>
                    <a:pt x="410" y="590"/>
                  </a:lnTo>
                  <a:lnTo>
                    <a:pt x="434" y="576"/>
                  </a:lnTo>
                  <a:lnTo>
                    <a:pt x="462" y="562"/>
                  </a:lnTo>
                  <a:lnTo>
                    <a:pt x="483" y="548"/>
                  </a:lnTo>
                  <a:lnTo>
                    <a:pt x="508" y="527"/>
                  </a:lnTo>
                  <a:lnTo>
                    <a:pt x="529" y="506"/>
                  </a:lnTo>
                  <a:lnTo>
                    <a:pt x="547" y="481"/>
                  </a:lnTo>
                  <a:lnTo>
                    <a:pt x="564" y="456"/>
                  </a:lnTo>
                  <a:lnTo>
                    <a:pt x="564" y="456"/>
                  </a:lnTo>
                  <a:close/>
                </a:path>
              </a:pathLst>
            </a:custGeom>
            <a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25000"/>
                        </a14:imgEffect>
                        <a14:imgEffect>
                          <a14:colorTemperature colorTemp="6400"/>
                        </a14:imgEffect>
                        <a14:imgEffect>
                          <a14:saturation sat="3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rgbClr val="749FC7"/>
              </a:solidFill>
              <a:round/>
              <a:headEnd/>
              <a:tailEnd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 dirty="0"/>
            </a:p>
          </p:txBody>
        </p:sp>
        <p:sp>
          <p:nvSpPr>
            <p:cNvPr id="161" name="Freeform 1287">
              <a:extLst>
                <a:ext uri="{FF2B5EF4-FFF2-40B4-BE49-F238E27FC236}">
                  <a16:creationId xmlns:a16="http://schemas.microsoft.com/office/drawing/2014/main" id="{7DFF286E-FEA5-A08F-EA84-0FA9EF264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3353" y="4079605"/>
              <a:ext cx="1167524" cy="1165670"/>
            </a:xfrm>
            <a:custGeom>
              <a:avLst/>
              <a:gdLst>
                <a:gd name="T0" fmla="*/ 564 w 603"/>
                <a:gd name="T1" fmla="*/ 460 h 612"/>
                <a:gd name="T2" fmla="*/ 589 w 603"/>
                <a:gd name="T3" fmla="*/ 403 h 612"/>
                <a:gd name="T4" fmla="*/ 603 w 603"/>
                <a:gd name="T5" fmla="*/ 343 h 612"/>
                <a:gd name="T6" fmla="*/ 603 w 603"/>
                <a:gd name="T7" fmla="*/ 283 h 612"/>
                <a:gd name="T8" fmla="*/ 596 w 603"/>
                <a:gd name="T9" fmla="*/ 226 h 612"/>
                <a:gd name="T10" fmla="*/ 575 w 603"/>
                <a:gd name="T11" fmla="*/ 173 h 612"/>
                <a:gd name="T12" fmla="*/ 543 w 603"/>
                <a:gd name="T13" fmla="*/ 120 h 612"/>
                <a:gd name="T14" fmla="*/ 504 w 603"/>
                <a:gd name="T15" fmla="*/ 78 h 612"/>
                <a:gd name="T16" fmla="*/ 452 w 603"/>
                <a:gd name="T17" fmla="*/ 42 h 612"/>
                <a:gd name="T18" fmla="*/ 427 w 603"/>
                <a:gd name="T19" fmla="*/ 28 h 612"/>
                <a:gd name="T20" fmla="*/ 368 w 603"/>
                <a:gd name="T21" fmla="*/ 7 h 612"/>
                <a:gd name="T22" fmla="*/ 312 w 603"/>
                <a:gd name="T23" fmla="*/ 0 h 612"/>
                <a:gd name="T24" fmla="*/ 252 w 603"/>
                <a:gd name="T25" fmla="*/ 3 h 612"/>
                <a:gd name="T26" fmla="*/ 196 w 603"/>
                <a:gd name="T27" fmla="*/ 21 h 612"/>
                <a:gd name="T28" fmla="*/ 144 w 603"/>
                <a:gd name="T29" fmla="*/ 46 h 612"/>
                <a:gd name="T30" fmla="*/ 98 w 603"/>
                <a:gd name="T31" fmla="*/ 81 h 612"/>
                <a:gd name="T32" fmla="*/ 56 w 603"/>
                <a:gd name="T33" fmla="*/ 127 h 612"/>
                <a:gd name="T34" fmla="*/ 42 w 603"/>
                <a:gd name="T35" fmla="*/ 152 h 612"/>
                <a:gd name="T36" fmla="*/ 14 w 603"/>
                <a:gd name="T37" fmla="*/ 208 h 612"/>
                <a:gd name="T38" fmla="*/ 3 w 603"/>
                <a:gd name="T39" fmla="*/ 269 h 612"/>
                <a:gd name="T40" fmla="*/ 0 w 603"/>
                <a:gd name="T41" fmla="*/ 325 h 612"/>
                <a:gd name="T42" fmla="*/ 10 w 603"/>
                <a:gd name="T43" fmla="*/ 385 h 612"/>
                <a:gd name="T44" fmla="*/ 31 w 603"/>
                <a:gd name="T45" fmla="*/ 438 h 612"/>
                <a:gd name="T46" fmla="*/ 59 w 603"/>
                <a:gd name="T47" fmla="*/ 488 h 612"/>
                <a:gd name="T48" fmla="*/ 102 w 603"/>
                <a:gd name="T49" fmla="*/ 534 h 612"/>
                <a:gd name="T50" fmla="*/ 151 w 603"/>
                <a:gd name="T51" fmla="*/ 569 h 612"/>
                <a:gd name="T52" fmla="*/ 179 w 603"/>
                <a:gd name="T53" fmla="*/ 583 h 612"/>
                <a:gd name="T54" fmla="*/ 235 w 603"/>
                <a:gd name="T55" fmla="*/ 605 h 612"/>
                <a:gd name="T56" fmla="*/ 294 w 603"/>
                <a:gd name="T57" fmla="*/ 612 h 612"/>
                <a:gd name="T58" fmla="*/ 350 w 603"/>
                <a:gd name="T59" fmla="*/ 605 h 612"/>
                <a:gd name="T60" fmla="*/ 406 w 603"/>
                <a:gd name="T61" fmla="*/ 590 h 612"/>
                <a:gd name="T62" fmla="*/ 459 w 603"/>
                <a:gd name="T63" fmla="*/ 566 h 612"/>
                <a:gd name="T64" fmla="*/ 508 w 603"/>
                <a:gd name="T65" fmla="*/ 530 h 612"/>
                <a:gd name="T66" fmla="*/ 546 w 603"/>
                <a:gd name="T67" fmla="*/ 484 h 612"/>
                <a:gd name="T68" fmla="*/ 564 w 603"/>
                <a:gd name="T69" fmla="*/ 460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03" h="612">
                  <a:moveTo>
                    <a:pt x="564" y="460"/>
                  </a:moveTo>
                  <a:lnTo>
                    <a:pt x="564" y="460"/>
                  </a:lnTo>
                  <a:lnTo>
                    <a:pt x="578" y="431"/>
                  </a:lnTo>
                  <a:lnTo>
                    <a:pt x="589" y="403"/>
                  </a:lnTo>
                  <a:lnTo>
                    <a:pt x="596" y="371"/>
                  </a:lnTo>
                  <a:lnTo>
                    <a:pt x="603" y="343"/>
                  </a:lnTo>
                  <a:lnTo>
                    <a:pt x="603" y="315"/>
                  </a:lnTo>
                  <a:lnTo>
                    <a:pt x="603" y="283"/>
                  </a:lnTo>
                  <a:lnTo>
                    <a:pt x="599" y="254"/>
                  </a:lnTo>
                  <a:lnTo>
                    <a:pt x="596" y="226"/>
                  </a:lnTo>
                  <a:lnTo>
                    <a:pt x="585" y="198"/>
                  </a:lnTo>
                  <a:lnTo>
                    <a:pt x="575" y="173"/>
                  </a:lnTo>
                  <a:lnTo>
                    <a:pt x="561" y="145"/>
                  </a:lnTo>
                  <a:lnTo>
                    <a:pt x="543" y="120"/>
                  </a:lnTo>
                  <a:lnTo>
                    <a:pt x="525" y="99"/>
                  </a:lnTo>
                  <a:lnTo>
                    <a:pt x="504" y="78"/>
                  </a:lnTo>
                  <a:lnTo>
                    <a:pt x="480" y="56"/>
                  </a:lnTo>
                  <a:lnTo>
                    <a:pt x="452" y="42"/>
                  </a:lnTo>
                  <a:lnTo>
                    <a:pt x="452" y="42"/>
                  </a:lnTo>
                  <a:lnTo>
                    <a:pt x="427" y="28"/>
                  </a:lnTo>
                  <a:lnTo>
                    <a:pt x="396" y="17"/>
                  </a:lnTo>
                  <a:lnTo>
                    <a:pt x="368" y="7"/>
                  </a:lnTo>
                  <a:lnTo>
                    <a:pt x="340" y="3"/>
                  </a:lnTo>
                  <a:lnTo>
                    <a:pt x="312" y="0"/>
                  </a:lnTo>
                  <a:lnTo>
                    <a:pt x="280" y="0"/>
                  </a:lnTo>
                  <a:lnTo>
                    <a:pt x="252" y="3"/>
                  </a:lnTo>
                  <a:lnTo>
                    <a:pt x="224" y="10"/>
                  </a:lnTo>
                  <a:lnTo>
                    <a:pt x="196" y="21"/>
                  </a:lnTo>
                  <a:lnTo>
                    <a:pt x="168" y="32"/>
                  </a:lnTo>
                  <a:lnTo>
                    <a:pt x="144" y="46"/>
                  </a:lnTo>
                  <a:lnTo>
                    <a:pt x="119" y="63"/>
                  </a:lnTo>
                  <a:lnTo>
                    <a:pt x="98" y="81"/>
                  </a:lnTo>
                  <a:lnTo>
                    <a:pt x="77" y="102"/>
                  </a:lnTo>
                  <a:lnTo>
                    <a:pt x="56" y="127"/>
                  </a:lnTo>
                  <a:lnTo>
                    <a:pt x="42" y="152"/>
                  </a:lnTo>
                  <a:lnTo>
                    <a:pt x="42" y="152"/>
                  </a:lnTo>
                  <a:lnTo>
                    <a:pt x="28" y="180"/>
                  </a:lnTo>
                  <a:lnTo>
                    <a:pt x="14" y="208"/>
                  </a:lnTo>
                  <a:lnTo>
                    <a:pt x="7" y="237"/>
                  </a:lnTo>
                  <a:lnTo>
                    <a:pt x="3" y="269"/>
                  </a:lnTo>
                  <a:lnTo>
                    <a:pt x="0" y="297"/>
                  </a:lnTo>
                  <a:lnTo>
                    <a:pt x="0" y="325"/>
                  </a:lnTo>
                  <a:lnTo>
                    <a:pt x="3" y="357"/>
                  </a:lnTo>
                  <a:lnTo>
                    <a:pt x="10" y="385"/>
                  </a:lnTo>
                  <a:lnTo>
                    <a:pt x="17" y="414"/>
                  </a:lnTo>
                  <a:lnTo>
                    <a:pt x="31" y="438"/>
                  </a:lnTo>
                  <a:lnTo>
                    <a:pt x="45" y="467"/>
                  </a:lnTo>
                  <a:lnTo>
                    <a:pt x="59" y="488"/>
                  </a:lnTo>
                  <a:lnTo>
                    <a:pt x="81" y="513"/>
                  </a:lnTo>
                  <a:lnTo>
                    <a:pt x="102" y="534"/>
                  </a:lnTo>
                  <a:lnTo>
                    <a:pt x="126" y="552"/>
                  </a:lnTo>
                  <a:lnTo>
                    <a:pt x="151" y="569"/>
                  </a:lnTo>
                  <a:lnTo>
                    <a:pt x="151" y="569"/>
                  </a:lnTo>
                  <a:lnTo>
                    <a:pt x="179" y="583"/>
                  </a:lnTo>
                  <a:lnTo>
                    <a:pt x="207" y="594"/>
                  </a:lnTo>
                  <a:lnTo>
                    <a:pt x="235" y="605"/>
                  </a:lnTo>
                  <a:lnTo>
                    <a:pt x="266" y="608"/>
                  </a:lnTo>
                  <a:lnTo>
                    <a:pt x="294" y="612"/>
                  </a:lnTo>
                  <a:lnTo>
                    <a:pt x="322" y="608"/>
                  </a:lnTo>
                  <a:lnTo>
                    <a:pt x="350" y="605"/>
                  </a:lnTo>
                  <a:lnTo>
                    <a:pt x="382" y="601"/>
                  </a:lnTo>
                  <a:lnTo>
                    <a:pt x="406" y="590"/>
                  </a:lnTo>
                  <a:lnTo>
                    <a:pt x="434" y="580"/>
                  </a:lnTo>
                  <a:lnTo>
                    <a:pt x="459" y="566"/>
                  </a:lnTo>
                  <a:lnTo>
                    <a:pt x="483" y="548"/>
                  </a:lnTo>
                  <a:lnTo>
                    <a:pt x="508" y="530"/>
                  </a:lnTo>
                  <a:lnTo>
                    <a:pt x="529" y="509"/>
                  </a:lnTo>
                  <a:lnTo>
                    <a:pt x="546" y="484"/>
                  </a:lnTo>
                  <a:lnTo>
                    <a:pt x="564" y="460"/>
                  </a:lnTo>
                  <a:lnTo>
                    <a:pt x="564" y="460"/>
                  </a:lnTo>
                  <a:close/>
                </a:path>
              </a:pathLst>
            </a:custGeom>
            <a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harpenSoften amount="25000"/>
                        </a14:imgEffect>
                        <a14:imgEffect>
                          <a14:saturation sat="336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162" name="Freeform 1288">
              <a:extLst>
                <a:ext uri="{FF2B5EF4-FFF2-40B4-BE49-F238E27FC236}">
                  <a16:creationId xmlns:a16="http://schemas.microsoft.com/office/drawing/2014/main" id="{DF9F73FC-CE31-1455-5B6F-4570DBD58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4368" y="2595411"/>
              <a:ext cx="1091662" cy="1100714"/>
            </a:xfrm>
            <a:custGeom>
              <a:avLst/>
              <a:gdLst>
                <a:gd name="T0" fmla="*/ 564 w 603"/>
                <a:gd name="T1" fmla="*/ 456 h 608"/>
                <a:gd name="T2" fmla="*/ 589 w 603"/>
                <a:gd name="T3" fmla="*/ 400 h 608"/>
                <a:gd name="T4" fmla="*/ 603 w 603"/>
                <a:gd name="T5" fmla="*/ 343 h 608"/>
                <a:gd name="T6" fmla="*/ 603 w 603"/>
                <a:gd name="T7" fmla="*/ 283 h 608"/>
                <a:gd name="T8" fmla="*/ 592 w 603"/>
                <a:gd name="T9" fmla="*/ 226 h 608"/>
                <a:gd name="T10" fmla="*/ 575 w 603"/>
                <a:gd name="T11" fmla="*/ 170 h 608"/>
                <a:gd name="T12" fmla="*/ 543 w 603"/>
                <a:gd name="T13" fmla="*/ 120 h 608"/>
                <a:gd name="T14" fmla="*/ 501 w 603"/>
                <a:gd name="T15" fmla="*/ 74 h 608"/>
                <a:gd name="T16" fmla="*/ 452 w 603"/>
                <a:gd name="T17" fmla="*/ 39 h 608"/>
                <a:gd name="T18" fmla="*/ 424 w 603"/>
                <a:gd name="T19" fmla="*/ 25 h 608"/>
                <a:gd name="T20" fmla="*/ 368 w 603"/>
                <a:gd name="T21" fmla="*/ 7 h 608"/>
                <a:gd name="T22" fmla="*/ 308 w 603"/>
                <a:gd name="T23" fmla="*/ 0 h 608"/>
                <a:gd name="T24" fmla="*/ 252 w 603"/>
                <a:gd name="T25" fmla="*/ 3 h 608"/>
                <a:gd name="T26" fmla="*/ 196 w 603"/>
                <a:gd name="T27" fmla="*/ 18 h 608"/>
                <a:gd name="T28" fmla="*/ 144 w 603"/>
                <a:gd name="T29" fmla="*/ 42 h 608"/>
                <a:gd name="T30" fmla="*/ 98 w 603"/>
                <a:gd name="T31" fmla="*/ 78 h 608"/>
                <a:gd name="T32" fmla="*/ 56 w 603"/>
                <a:gd name="T33" fmla="*/ 124 h 608"/>
                <a:gd name="T34" fmla="*/ 38 w 603"/>
                <a:gd name="T35" fmla="*/ 152 h 608"/>
                <a:gd name="T36" fmla="*/ 14 w 603"/>
                <a:gd name="T37" fmla="*/ 209 h 608"/>
                <a:gd name="T38" fmla="*/ 0 w 603"/>
                <a:gd name="T39" fmla="*/ 265 h 608"/>
                <a:gd name="T40" fmla="*/ 0 w 603"/>
                <a:gd name="T41" fmla="*/ 325 h 608"/>
                <a:gd name="T42" fmla="*/ 10 w 603"/>
                <a:gd name="T43" fmla="*/ 382 h 608"/>
                <a:gd name="T44" fmla="*/ 31 w 603"/>
                <a:gd name="T45" fmla="*/ 438 h 608"/>
                <a:gd name="T46" fmla="*/ 59 w 603"/>
                <a:gd name="T47" fmla="*/ 488 h 608"/>
                <a:gd name="T48" fmla="*/ 102 w 603"/>
                <a:gd name="T49" fmla="*/ 530 h 608"/>
                <a:gd name="T50" fmla="*/ 151 w 603"/>
                <a:gd name="T51" fmla="*/ 569 h 608"/>
                <a:gd name="T52" fmla="*/ 179 w 603"/>
                <a:gd name="T53" fmla="*/ 584 h 608"/>
                <a:gd name="T54" fmla="*/ 235 w 603"/>
                <a:gd name="T55" fmla="*/ 601 h 608"/>
                <a:gd name="T56" fmla="*/ 294 w 603"/>
                <a:gd name="T57" fmla="*/ 608 h 608"/>
                <a:gd name="T58" fmla="*/ 350 w 603"/>
                <a:gd name="T59" fmla="*/ 605 h 608"/>
                <a:gd name="T60" fmla="*/ 406 w 603"/>
                <a:gd name="T61" fmla="*/ 591 h 608"/>
                <a:gd name="T62" fmla="*/ 459 w 603"/>
                <a:gd name="T63" fmla="*/ 562 h 608"/>
                <a:gd name="T64" fmla="*/ 508 w 603"/>
                <a:gd name="T65" fmla="*/ 527 h 608"/>
                <a:gd name="T66" fmla="*/ 546 w 603"/>
                <a:gd name="T67" fmla="*/ 481 h 608"/>
                <a:gd name="T68" fmla="*/ 564 w 603"/>
                <a:gd name="T69" fmla="*/ 456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03" h="608">
                  <a:moveTo>
                    <a:pt x="564" y="456"/>
                  </a:moveTo>
                  <a:lnTo>
                    <a:pt x="564" y="456"/>
                  </a:lnTo>
                  <a:lnTo>
                    <a:pt x="578" y="428"/>
                  </a:lnTo>
                  <a:lnTo>
                    <a:pt x="589" y="400"/>
                  </a:lnTo>
                  <a:lnTo>
                    <a:pt x="596" y="371"/>
                  </a:lnTo>
                  <a:lnTo>
                    <a:pt x="603" y="343"/>
                  </a:lnTo>
                  <a:lnTo>
                    <a:pt x="603" y="311"/>
                  </a:lnTo>
                  <a:lnTo>
                    <a:pt x="603" y="283"/>
                  </a:lnTo>
                  <a:lnTo>
                    <a:pt x="599" y="255"/>
                  </a:lnTo>
                  <a:lnTo>
                    <a:pt x="592" y="226"/>
                  </a:lnTo>
                  <a:lnTo>
                    <a:pt x="585" y="198"/>
                  </a:lnTo>
                  <a:lnTo>
                    <a:pt x="575" y="170"/>
                  </a:lnTo>
                  <a:lnTo>
                    <a:pt x="560" y="145"/>
                  </a:lnTo>
                  <a:lnTo>
                    <a:pt x="543" y="120"/>
                  </a:lnTo>
                  <a:lnTo>
                    <a:pt x="522" y="95"/>
                  </a:lnTo>
                  <a:lnTo>
                    <a:pt x="501" y="74"/>
                  </a:lnTo>
                  <a:lnTo>
                    <a:pt x="480" y="56"/>
                  </a:lnTo>
                  <a:lnTo>
                    <a:pt x="452" y="39"/>
                  </a:lnTo>
                  <a:lnTo>
                    <a:pt x="452" y="39"/>
                  </a:lnTo>
                  <a:lnTo>
                    <a:pt x="424" y="25"/>
                  </a:lnTo>
                  <a:lnTo>
                    <a:pt x="396" y="14"/>
                  </a:lnTo>
                  <a:lnTo>
                    <a:pt x="368" y="7"/>
                  </a:lnTo>
                  <a:lnTo>
                    <a:pt x="340" y="0"/>
                  </a:lnTo>
                  <a:lnTo>
                    <a:pt x="308" y="0"/>
                  </a:lnTo>
                  <a:lnTo>
                    <a:pt x="280" y="0"/>
                  </a:lnTo>
                  <a:lnTo>
                    <a:pt x="252" y="3"/>
                  </a:lnTo>
                  <a:lnTo>
                    <a:pt x="224" y="10"/>
                  </a:lnTo>
                  <a:lnTo>
                    <a:pt x="196" y="18"/>
                  </a:lnTo>
                  <a:lnTo>
                    <a:pt x="168" y="28"/>
                  </a:lnTo>
                  <a:lnTo>
                    <a:pt x="144" y="42"/>
                  </a:lnTo>
                  <a:lnTo>
                    <a:pt x="119" y="60"/>
                  </a:lnTo>
                  <a:lnTo>
                    <a:pt x="98" y="78"/>
                  </a:lnTo>
                  <a:lnTo>
                    <a:pt x="77" y="102"/>
                  </a:lnTo>
                  <a:lnTo>
                    <a:pt x="56" y="124"/>
                  </a:lnTo>
                  <a:lnTo>
                    <a:pt x="38" y="152"/>
                  </a:lnTo>
                  <a:lnTo>
                    <a:pt x="38" y="152"/>
                  </a:lnTo>
                  <a:lnTo>
                    <a:pt x="24" y="180"/>
                  </a:lnTo>
                  <a:lnTo>
                    <a:pt x="14" y="209"/>
                  </a:lnTo>
                  <a:lnTo>
                    <a:pt x="7" y="237"/>
                  </a:lnTo>
                  <a:lnTo>
                    <a:pt x="0" y="265"/>
                  </a:lnTo>
                  <a:lnTo>
                    <a:pt x="0" y="297"/>
                  </a:lnTo>
                  <a:lnTo>
                    <a:pt x="0" y="325"/>
                  </a:lnTo>
                  <a:lnTo>
                    <a:pt x="3" y="354"/>
                  </a:lnTo>
                  <a:lnTo>
                    <a:pt x="10" y="382"/>
                  </a:lnTo>
                  <a:lnTo>
                    <a:pt x="17" y="410"/>
                  </a:lnTo>
                  <a:lnTo>
                    <a:pt x="31" y="438"/>
                  </a:lnTo>
                  <a:lnTo>
                    <a:pt x="45" y="463"/>
                  </a:lnTo>
                  <a:lnTo>
                    <a:pt x="59" y="488"/>
                  </a:lnTo>
                  <a:lnTo>
                    <a:pt x="81" y="509"/>
                  </a:lnTo>
                  <a:lnTo>
                    <a:pt x="102" y="530"/>
                  </a:lnTo>
                  <a:lnTo>
                    <a:pt x="123" y="552"/>
                  </a:lnTo>
                  <a:lnTo>
                    <a:pt x="151" y="569"/>
                  </a:lnTo>
                  <a:lnTo>
                    <a:pt x="151" y="569"/>
                  </a:lnTo>
                  <a:lnTo>
                    <a:pt x="179" y="584"/>
                  </a:lnTo>
                  <a:lnTo>
                    <a:pt x="207" y="594"/>
                  </a:lnTo>
                  <a:lnTo>
                    <a:pt x="235" y="601"/>
                  </a:lnTo>
                  <a:lnTo>
                    <a:pt x="263" y="605"/>
                  </a:lnTo>
                  <a:lnTo>
                    <a:pt x="294" y="608"/>
                  </a:lnTo>
                  <a:lnTo>
                    <a:pt x="322" y="608"/>
                  </a:lnTo>
                  <a:lnTo>
                    <a:pt x="350" y="605"/>
                  </a:lnTo>
                  <a:lnTo>
                    <a:pt x="378" y="598"/>
                  </a:lnTo>
                  <a:lnTo>
                    <a:pt x="406" y="591"/>
                  </a:lnTo>
                  <a:lnTo>
                    <a:pt x="434" y="576"/>
                  </a:lnTo>
                  <a:lnTo>
                    <a:pt x="459" y="562"/>
                  </a:lnTo>
                  <a:lnTo>
                    <a:pt x="483" y="548"/>
                  </a:lnTo>
                  <a:lnTo>
                    <a:pt x="508" y="527"/>
                  </a:lnTo>
                  <a:lnTo>
                    <a:pt x="529" y="506"/>
                  </a:lnTo>
                  <a:lnTo>
                    <a:pt x="546" y="481"/>
                  </a:lnTo>
                  <a:lnTo>
                    <a:pt x="564" y="456"/>
                  </a:lnTo>
                  <a:lnTo>
                    <a:pt x="564" y="456"/>
                  </a:lnTo>
                  <a:close/>
                </a:path>
              </a:pathLst>
            </a:custGeom>
            <a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harpenSoften amount="25000"/>
                        </a14:imgEffect>
                        <a14:imgEffect>
                          <a14:saturation sat="217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rgbClr val="00B050"/>
              </a:solidFill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 dirty="0"/>
            </a:p>
          </p:txBody>
        </p:sp>
        <p:sp>
          <p:nvSpPr>
            <p:cNvPr id="170" name="Freeform 1296">
              <a:extLst>
                <a:ext uri="{FF2B5EF4-FFF2-40B4-BE49-F238E27FC236}">
                  <a16:creationId xmlns:a16="http://schemas.microsoft.com/office/drawing/2014/main" id="{871F4760-9E78-D8A8-088D-4095CCB7B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6216" y="2174245"/>
              <a:ext cx="2001148" cy="2022304"/>
            </a:xfrm>
            <a:custGeom>
              <a:avLst/>
              <a:gdLst>
                <a:gd name="T0" fmla="*/ 567 w 1135"/>
                <a:gd name="T1" fmla="*/ 1147 h 1147"/>
                <a:gd name="T2" fmla="*/ 452 w 1135"/>
                <a:gd name="T3" fmla="*/ 1132 h 1147"/>
                <a:gd name="T4" fmla="*/ 347 w 1135"/>
                <a:gd name="T5" fmla="*/ 1101 h 1147"/>
                <a:gd name="T6" fmla="*/ 248 w 1135"/>
                <a:gd name="T7" fmla="*/ 1048 h 1147"/>
                <a:gd name="T8" fmla="*/ 164 w 1135"/>
                <a:gd name="T9" fmla="*/ 977 h 1147"/>
                <a:gd name="T10" fmla="*/ 94 w 1135"/>
                <a:gd name="T11" fmla="*/ 892 h 1147"/>
                <a:gd name="T12" fmla="*/ 42 w 1135"/>
                <a:gd name="T13" fmla="*/ 796 h 1147"/>
                <a:gd name="T14" fmla="*/ 10 w 1135"/>
                <a:gd name="T15" fmla="*/ 687 h 1147"/>
                <a:gd name="T16" fmla="*/ 0 w 1135"/>
                <a:gd name="T17" fmla="*/ 574 h 1147"/>
                <a:gd name="T18" fmla="*/ 3 w 1135"/>
                <a:gd name="T19" fmla="*/ 513 h 1147"/>
                <a:gd name="T20" fmla="*/ 24 w 1135"/>
                <a:gd name="T21" fmla="*/ 404 h 1147"/>
                <a:gd name="T22" fmla="*/ 66 w 1135"/>
                <a:gd name="T23" fmla="*/ 301 h 1147"/>
                <a:gd name="T24" fmla="*/ 129 w 1135"/>
                <a:gd name="T25" fmla="*/ 209 h 1147"/>
                <a:gd name="T26" fmla="*/ 206 w 1135"/>
                <a:gd name="T27" fmla="*/ 131 h 1147"/>
                <a:gd name="T28" fmla="*/ 297 w 1135"/>
                <a:gd name="T29" fmla="*/ 68 h 1147"/>
                <a:gd name="T30" fmla="*/ 399 w 1135"/>
                <a:gd name="T31" fmla="*/ 25 h 1147"/>
                <a:gd name="T32" fmla="*/ 508 w 1135"/>
                <a:gd name="T33" fmla="*/ 4 h 1147"/>
                <a:gd name="T34" fmla="*/ 567 w 1135"/>
                <a:gd name="T35" fmla="*/ 0 h 1147"/>
                <a:gd name="T36" fmla="*/ 679 w 1135"/>
                <a:gd name="T37" fmla="*/ 11 h 1147"/>
                <a:gd name="T38" fmla="*/ 788 w 1135"/>
                <a:gd name="T39" fmla="*/ 43 h 1147"/>
                <a:gd name="T40" fmla="*/ 883 w 1135"/>
                <a:gd name="T41" fmla="*/ 96 h 1147"/>
                <a:gd name="T42" fmla="*/ 967 w 1135"/>
                <a:gd name="T43" fmla="*/ 167 h 1147"/>
                <a:gd name="T44" fmla="*/ 1037 w 1135"/>
                <a:gd name="T45" fmla="*/ 252 h 1147"/>
                <a:gd name="T46" fmla="*/ 1089 w 1135"/>
                <a:gd name="T47" fmla="*/ 351 h 1147"/>
                <a:gd name="T48" fmla="*/ 1121 w 1135"/>
                <a:gd name="T49" fmla="*/ 457 h 1147"/>
                <a:gd name="T50" fmla="*/ 1135 w 1135"/>
                <a:gd name="T51" fmla="*/ 574 h 1147"/>
                <a:gd name="T52" fmla="*/ 1131 w 1135"/>
                <a:gd name="T53" fmla="*/ 630 h 1147"/>
                <a:gd name="T54" fmla="*/ 1107 w 1135"/>
                <a:gd name="T55" fmla="*/ 743 h 1147"/>
                <a:gd name="T56" fmla="*/ 1065 w 1135"/>
                <a:gd name="T57" fmla="*/ 846 h 1147"/>
                <a:gd name="T58" fmla="*/ 1005 w 1135"/>
                <a:gd name="T59" fmla="*/ 938 h 1147"/>
                <a:gd name="T60" fmla="*/ 928 w 1135"/>
                <a:gd name="T61" fmla="*/ 1016 h 1147"/>
                <a:gd name="T62" fmla="*/ 837 w 1135"/>
                <a:gd name="T63" fmla="*/ 1076 h 1147"/>
                <a:gd name="T64" fmla="*/ 735 w 1135"/>
                <a:gd name="T65" fmla="*/ 1118 h 1147"/>
                <a:gd name="T66" fmla="*/ 623 w 1135"/>
                <a:gd name="T67" fmla="*/ 1143 h 1147"/>
                <a:gd name="T68" fmla="*/ 567 w 1135"/>
                <a:gd name="T69" fmla="*/ 1147 h 1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135" h="1147">
                  <a:moveTo>
                    <a:pt x="567" y="1147"/>
                  </a:moveTo>
                  <a:lnTo>
                    <a:pt x="567" y="1147"/>
                  </a:lnTo>
                  <a:lnTo>
                    <a:pt x="508" y="1143"/>
                  </a:lnTo>
                  <a:lnTo>
                    <a:pt x="452" y="1132"/>
                  </a:lnTo>
                  <a:lnTo>
                    <a:pt x="399" y="1118"/>
                  </a:lnTo>
                  <a:lnTo>
                    <a:pt x="347" y="1101"/>
                  </a:lnTo>
                  <a:lnTo>
                    <a:pt x="297" y="1076"/>
                  </a:lnTo>
                  <a:lnTo>
                    <a:pt x="248" y="1048"/>
                  </a:lnTo>
                  <a:lnTo>
                    <a:pt x="206" y="1016"/>
                  </a:lnTo>
                  <a:lnTo>
                    <a:pt x="164" y="977"/>
                  </a:lnTo>
                  <a:lnTo>
                    <a:pt x="129" y="938"/>
                  </a:lnTo>
                  <a:lnTo>
                    <a:pt x="94" y="892"/>
                  </a:lnTo>
                  <a:lnTo>
                    <a:pt x="66" y="846"/>
                  </a:lnTo>
                  <a:lnTo>
                    <a:pt x="42" y="796"/>
                  </a:lnTo>
                  <a:lnTo>
                    <a:pt x="24" y="743"/>
                  </a:lnTo>
                  <a:lnTo>
                    <a:pt x="10" y="687"/>
                  </a:lnTo>
                  <a:lnTo>
                    <a:pt x="3" y="630"/>
                  </a:lnTo>
                  <a:lnTo>
                    <a:pt x="0" y="574"/>
                  </a:lnTo>
                  <a:lnTo>
                    <a:pt x="0" y="574"/>
                  </a:lnTo>
                  <a:lnTo>
                    <a:pt x="3" y="513"/>
                  </a:lnTo>
                  <a:lnTo>
                    <a:pt x="10" y="457"/>
                  </a:lnTo>
                  <a:lnTo>
                    <a:pt x="24" y="404"/>
                  </a:lnTo>
                  <a:lnTo>
                    <a:pt x="42" y="351"/>
                  </a:lnTo>
                  <a:lnTo>
                    <a:pt x="66" y="301"/>
                  </a:lnTo>
                  <a:lnTo>
                    <a:pt x="94" y="252"/>
                  </a:lnTo>
                  <a:lnTo>
                    <a:pt x="129" y="209"/>
                  </a:lnTo>
                  <a:lnTo>
                    <a:pt x="164" y="167"/>
                  </a:lnTo>
                  <a:lnTo>
                    <a:pt x="206" y="131"/>
                  </a:lnTo>
                  <a:lnTo>
                    <a:pt x="248" y="96"/>
                  </a:lnTo>
                  <a:lnTo>
                    <a:pt x="297" y="68"/>
                  </a:lnTo>
                  <a:lnTo>
                    <a:pt x="347" y="43"/>
                  </a:lnTo>
                  <a:lnTo>
                    <a:pt x="399" y="25"/>
                  </a:lnTo>
                  <a:lnTo>
                    <a:pt x="452" y="11"/>
                  </a:lnTo>
                  <a:lnTo>
                    <a:pt x="508" y="4"/>
                  </a:lnTo>
                  <a:lnTo>
                    <a:pt x="567" y="0"/>
                  </a:lnTo>
                  <a:lnTo>
                    <a:pt x="567" y="0"/>
                  </a:lnTo>
                  <a:lnTo>
                    <a:pt x="623" y="4"/>
                  </a:lnTo>
                  <a:lnTo>
                    <a:pt x="679" y="11"/>
                  </a:lnTo>
                  <a:lnTo>
                    <a:pt x="735" y="25"/>
                  </a:lnTo>
                  <a:lnTo>
                    <a:pt x="788" y="43"/>
                  </a:lnTo>
                  <a:lnTo>
                    <a:pt x="837" y="68"/>
                  </a:lnTo>
                  <a:lnTo>
                    <a:pt x="883" y="96"/>
                  </a:lnTo>
                  <a:lnTo>
                    <a:pt x="928" y="131"/>
                  </a:lnTo>
                  <a:lnTo>
                    <a:pt x="967" y="167"/>
                  </a:lnTo>
                  <a:lnTo>
                    <a:pt x="1005" y="209"/>
                  </a:lnTo>
                  <a:lnTo>
                    <a:pt x="1037" y="252"/>
                  </a:lnTo>
                  <a:lnTo>
                    <a:pt x="1065" y="301"/>
                  </a:lnTo>
                  <a:lnTo>
                    <a:pt x="1089" y="351"/>
                  </a:lnTo>
                  <a:lnTo>
                    <a:pt x="1107" y="404"/>
                  </a:lnTo>
                  <a:lnTo>
                    <a:pt x="1121" y="457"/>
                  </a:lnTo>
                  <a:lnTo>
                    <a:pt x="1131" y="513"/>
                  </a:lnTo>
                  <a:lnTo>
                    <a:pt x="1135" y="574"/>
                  </a:lnTo>
                  <a:lnTo>
                    <a:pt x="1135" y="574"/>
                  </a:lnTo>
                  <a:lnTo>
                    <a:pt x="1131" y="630"/>
                  </a:lnTo>
                  <a:lnTo>
                    <a:pt x="1121" y="687"/>
                  </a:lnTo>
                  <a:lnTo>
                    <a:pt x="1107" y="743"/>
                  </a:lnTo>
                  <a:lnTo>
                    <a:pt x="1089" y="796"/>
                  </a:lnTo>
                  <a:lnTo>
                    <a:pt x="1065" y="846"/>
                  </a:lnTo>
                  <a:lnTo>
                    <a:pt x="1037" y="892"/>
                  </a:lnTo>
                  <a:lnTo>
                    <a:pt x="1005" y="938"/>
                  </a:lnTo>
                  <a:lnTo>
                    <a:pt x="967" y="977"/>
                  </a:lnTo>
                  <a:lnTo>
                    <a:pt x="928" y="1016"/>
                  </a:lnTo>
                  <a:lnTo>
                    <a:pt x="883" y="1048"/>
                  </a:lnTo>
                  <a:lnTo>
                    <a:pt x="837" y="1076"/>
                  </a:lnTo>
                  <a:lnTo>
                    <a:pt x="788" y="1101"/>
                  </a:lnTo>
                  <a:lnTo>
                    <a:pt x="735" y="1118"/>
                  </a:lnTo>
                  <a:lnTo>
                    <a:pt x="679" y="1132"/>
                  </a:lnTo>
                  <a:lnTo>
                    <a:pt x="623" y="1143"/>
                  </a:lnTo>
                  <a:lnTo>
                    <a:pt x="567" y="1147"/>
                  </a:lnTo>
                  <a:lnTo>
                    <a:pt x="567" y="1147"/>
                  </a:lnTo>
                  <a:close/>
                </a:path>
              </a:pathLst>
            </a:cu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171" name="Freeform 1297">
              <a:extLst>
                <a:ext uri="{FF2B5EF4-FFF2-40B4-BE49-F238E27FC236}">
                  <a16:creationId xmlns:a16="http://schemas.microsoft.com/office/drawing/2014/main" id="{7E5FE205-E58F-4717-F144-E2A371A10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3685" y="2375241"/>
              <a:ext cx="1606207" cy="1620313"/>
            </a:xfrm>
            <a:custGeom>
              <a:avLst/>
              <a:gdLst>
                <a:gd name="T0" fmla="*/ 455 w 911"/>
                <a:gd name="T1" fmla="*/ 919 h 919"/>
                <a:gd name="T2" fmla="*/ 364 w 911"/>
                <a:gd name="T3" fmla="*/ 909 h 919"/>
                <a:gd name="T4" fmla="*/ 277 w 911"/>
                <a:gd name="T5" fmla="*/ 880 h 919"/>
                <a:gd name="T6" fmla="*/ 200 w 911"/>
                <a:gd name="T7" fmla="*/ 838 h 919"/>
                <a:gd name="T8" fmla="*/ 133 w 911"/>
                <a:gd name="T9" fmla="*/ 785 h 919"/>
                <a:gd name="T10" fmla="*/ 77 w 911"/>
                <a:gd name="T11" fmla="*/ 714 h 919"/>
                <a:gd name="T12" fmla="*/ 35 w 911"/>
                <a:gd name="T13" fmla="*/ 636 h 919"/>
                <a:gd name="T14" fmla="*/ 7 w 911"/>
                <a:gd name="T15" fmla="*/ 551 h 919"/>
                <a:gd name="T16" fmla="*/ 0 w 911"/>
                <a:gd name="T17" fmla="*/ 460 h 919"/>
                <a:gd name="T18" fmla="*/ 0 w 911"/>
                <a:gd name="T19" fmla="*/ 410 h 919"/>
                <a:gd name="T20" fmla="*/ 21 w 911"/>
                <a:gd name="T21" fmla="*/ 322 h 919"/>
                <a:gd name="T22" fmla="*/ 52 w 911"/>
                <a:gd name="T23" fmla="*/ 240 h 919"/>
                <a:gd name="T24" fmla="*/ 101 w 911"/>
                <a:gd name="T25" fmla="*/ 166 h 919"/>
                <a:gd name="T26" fmla="*/ 164 w 911"/>
                <a:gd name="T27" fmla="*/ 102 h 919"/>
                <a:gd name="T28" fmla="*/ 238 w 911"/>
                <a:gd name="T29" fmla="*/ 53 h 919"/>
                <a:gd name="T30" fmla="*/ 319 w 911"/>
                <a:gd name="T31" fmla="*/ 21 h 919"/>
                <a:gd name="T32" fmla="*/ 406 w 911"/>
                <a:gd name="T33" fmla="*/ 0 h 919"/>
                <a:gd name="T34" fmla="*/ 455 w 911"/>
                <a:gd name="T35" fmla="*/ 0 h 919"/>
                <a:gd name="T36" fmla="*/ 546 w 911"/>
                <a:gd name="T37" fmla="*/ 7 h 919"/>
                <a:gd name="T38" fmla="*/ 630 w 911"/>
                <a:gd name="T39" fmla="*/ 35 h 919"/>
                <a:gd name="T40" fmla="*/ 708 w 911"/>
                <a:gd name="T41" fmla="*/ 77 h 919"/>
                <a:gd name="T42" fmla="*/ 778 w 911"/>
                <a:gd name="T43" fmla="*/ 134 h 919"/>
                <a:gd name="T44" fmla="*/ 830 w 911"/>
                <a:gd name="T45" fmla="*/ 201 h 919"/>
                <a:gd name="T46" fmla="*/ 872 w 911"/>
                <a:gd name="T47" fmla="*/ 279 h 919"/>
                <a:gd name="T48" fmla="*/ 900 w 911"/>
                <a:gd name="T49" fmla="*/ 368 h 919"/>
                <a:gd name="T50" fmla="*/ 911 w 911"/>
                <a:gd name="T51" fmla="*/ 460 h 919"/>
                <a:gd name="T52" fmla="*/ 907 w 911"/>
                <a:gd name="T53" fmla="*/ 506 h 919"/>
                <a:gd name="T54" fmla="*/ 890 w 911"/>
                <a:gd name="T55" fmla="*/ 594 h 919"/>
                <a:gd name="T56" fmla="*/ 855 w 911"/>
                <a:gd name="T57" fmla="*/ 679 h 919"/>
                <a:gd name="T58" fmla="*/ 806 w 911"/>
                <a:gd name="T59" fmla="*/ 750 h 919"/>
                <a:gd name="T60" fmla="*/ 743 w 911"/>
                <a:gd name="T61" fmla="*/ 813 h 919"/>
                <a:gd name="T62" fmla="*/ 672 w 911"/>
                <a:gd name="T63" fmla="*/ 863 h 919"/>
                <a:gd name="T64" fmla="*/ 588 w 911"/>
                <a:gd name="T65" fmla="*/ 898 h 919"/>
                <a:gd name="T66" fmla="*/ 501 w 911"/>
                <a:gd name="T67" fmla="*/ 916 h 919"/>
                <a:gd name="T68" fmla="*/ 455 w 911"/>
                <a:gd name="T69" fmla="*/ 919 h 9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11" h="919">
                  <a:moveTo>
                    <a:pt x="455" y="919"/>
                  </a:moveTo>
                  <a:lnTo>
                    <a:pt x="455" y="919"/>
                  </a:lnTo>
                  <a:lnTo>
                    <a:pt x="406" y="916"/>
                  </a:lnTo>
                  <a:lnTo>
                    <a:pt x="364" y="909"/>
                  </a:lnTo>
                  <a:lnTo>
                    <a:pt x="319" y="898"/>
                  </a:lnTo>
                  <a:lnTo>
                    <a:pt x="277" y="880"/>
                  </a:lnTo>
                  <a:lnTo>
                    <a:pt x="238" y="863"/>
                  </a:lnTo>
                  <a:lnTo>
                    <a:pt x="200" y="838"/>
                  </a:lnTo>
                  <a:lnTo>
                    <a:pt x="164" y="813"/>
                  </a:lnTo>
                  <a:lnTo>
                    <a:pt x="133" y="785"/>
                  </a:lnTo>
                  <a:lnTo>
                    <a:pt x="101" y="750"/>
                  </a:lnTo>
                  <a:lnTo>
                    <a:pt x="77" y="714"/>
                  </a:lnTo>
                  <a:lnTo>
                    <a:pt x="52" y="679"/>
                  </a:lnTo>
                  <a:lnTo>
                    <a:pt x="35" y="636"/>
                  </a:lnTo>
                  <a:lnTo>
                    <a:pt x="21" y="594"/>
                  </a:lnTo>
                  <a:lnTo>
                    <a:pt x="7" y="551"/>
                  </a:lnTo>
                  <a:lnTo>
                    <a:pt x="0" y="506"/>
                  </a:lnTo>
                  <a:lnTo>
                    <a:pt x="0" y="460"/>
                  </a:lnTo>
                  <a:lnTo>
                    <a:pt x="0" y="460"/>
                  </a:lnTo>
                  <a:lnTo>
                    <a:pt x="0" y="410"/>
                  </a:lnTo>
                  <a:lnTo>
                    <a:pt x="7" y="368"/>
                  </a:lnTo>
                  <a:lnTo>
                    <a:pt x="21" y="322"/>
                  </a:lnTo>
                  <a:lnTo>
                    <a:pt x="35" y="279"/>
                  </a:lnTo>
                  <a:lnTo>
                    <a:pt x="52" y="240"/>
                  </a:lnTo>
                  <a:lnTo>
                    <a:pt x="77" y="201"/>
                  </a:lnTo>
                  <a:lnTo>
                    <a:pt x="101" y="166"/>
                  </a:lnTo>
                  <a:lnTo>
                    <a:pt x="133" y="134"/>
                  </a:lnTo>
                  <a:lnTo>
                    <a:pt x="164" y="102"/>
                  </a:lnTo>
                  <a:lnTo>
                    <a:pt x="200" y="77"/>
                  </a:lnTo>
                  <a:lnTo>
                    <a:pt x="238" y="53"/>
                  </a:lnTo>
                  <a:lnTo>
                    <a:pt x="277" y="35"/>
                  </a:lnTo>
                  <a:lnTo>
                    <a:pt x="319" y="21"/>
                  </a:lnTo>
                  <a:lnTo>
                    <a:pt x="364" y="7"/>
                  </a:lnTo>
                  <a:lnTo>
                    <a:pt x="406" y="0"/>
                  </a:lnTo>
                  <a:lnTo>
                    <a:pt x="455" y="0"/>
                  </a:lnTo>
                  <a:lnTo>
                    <a:pt x="455" y="0"/>
                  </a:lnTo>
                  <a:lnTo>
                    <a:pt x="501" y="0"/>
                  </a:lnTo>
                  <a:lnTo>
                    <a:pt x="546" y="7"/>
                  </a:lnTo>
                  <a:lnTo>
                    <a:pt x="588" y="21"/>
                  </a:lnTo>
                  <a:lnTo>
                    <a:pt x="630" y="35"/>
                  </a:lnTo>
                  <a:lnTo>
                    <a:pt x="672" y="53"/>
                  </a:lnTo>
                  <a:lnTo>
                    <a:pt x="708" y="77"/>
                  </a:lnTo>
                  <a:lnTo>
                    <a:pt x="743" y="102"/>
                  </a:lnTo>
                  <a:lnTo>
                    <a:pt x="778" y="134"/>
                  </a:lnTo>
                  <a:lnTo>
                    <a:pt x="806" y="166"/>
                  </a:lnTo>
                  <a:lnTo>
                    <a:pt x="830" y="201"/>
                  </a:lnTo>
                  <a:lnTo>
                    <a:pt x="855" y="240"/>
                  </a:lnTo>
                  <a:lnTo>
                    <a:pt x="872" y="279"/>
                  </a:lnTo>
                  <a:lnTo>
                    <a:pt x="890" y="322"/>
                  </a:lnTo>
                  <a:lnTo>
                    <a:pt x="900" y="368"/>
                  </a:lnTo>
                  <a:lnTo>
                    <a:pt x="907" y="410"/>
                  </a:lnTo>
                  <a:lnTo>
                    <a:pt x="911" y="460"/>
                  </a:lnTo>
                  <a:lnTo>
                    <a:pt x="911" y="460"/>
                  </a:lnTo>
                  <a:lnTo>
                    <a:pt x="907" y="506"/>
                  </a:lnTo>
                  <a:lnTo>
                    <a:pt x="900" y="551"/>
                  </a:lnTo>
                  <a:lnTo>
                    <a:pt x="890" y="594"/>
                  </a:lnTo>
                  <a:lnTo>
                    <a:pt x="872" y="636"/>
                  </a:lnTo>
                  <a:lnTo>
                    <a:pt x="855" y="679"/>
                  </a:lnTo>
                  <a:lnTo>
                    <a:pt x="830" y="714"/>
                  </a:lnTo>
                  <a:lnTo>
                    <a:pt x="806" y="750"/>
                  </a:lnTo>
                  <a:lnTo>
                    <a:pt x="778" y="785"/>
                  </a:lnTo>
                  <a:lnTo>
                    <a:pt x="743" y="813"/>
                  </a:lnTo>
                  <a:lnTo>
                    <a:pt x="708" y="838"/>
                  </a:lnTo>
                  <a:lnTo>
                    <a:pt x="672" y="863"/>
                  </a:lnTo>
                  <a:lnTo>
                    <a:pt x="630" y="880"/>
                  </a:lnTo>
                  <a:lnTo>
                    <a:pt x="588" y="898"/>
                  </a:lnTo>
                  <a:lnTo>
                    <a:pt x="546" y="909"/>
                  </a:lnTo>
                  <a:lnTo>
                    <a:pt x="501" y="916"/>
                  </a:lnTo>
                  <a:lnTo>
                    <a:pt x="455" y="919"/>
                  </a:lnTo>
                  <a:lnTo>
                    <a:pt x="455" y="9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BC21045-B81D-3ED1-FAC3-26FF80DF440E}"/>
                </a:ext>
              </a:extLst>
            </p:cNvPr>
            <p:cNvSpPr txBox="1"/>
            <p:nvPr/>
          </p:nvSpPr>
          <p:spPr>
            <a:xfrm>
              <a:off x="6639207" y="2913515"/>
              <a:ext cx="149743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0" i="0" spc="300" dirty="0">
                  <a:ln>
                    <a:solidFill>
                      <a:srgbClr val="FBFDFB"/>
                    </a:solidFill>
                  </a:ln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라이브러리</a:t>
              </a:r>
            </a:p>
            <a:p>
              <a:pPr algn="ctr"/>
              <a:r>
                <a:rPr lang="ko-KR" altLang="en-US" b="0" i="0" spc="300" dirty="0">
                  <a:ln>
                    <a:solidFill>
                      <a:srgbClr val="FBFDFB"/>
                    </a:solidFill>
                  </a:ln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소개</a:t>
              </a:r>
              <a:endParaRPr lang="en-US" altLang="ko-KR" b="0" i="0" spc="300" dirty="0">
                <a:ln>
                  <a:solidFill>
                    <a:srgbClr val="FBFDFB"/>
                  </a:solidFill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</p:grpSp>
      <p:sp>
        <p:nvSpPr>
          <p:cNvPr id="205" name="Freeform 1288">
            <a:extLst>
              <a:ext uri="{FF2B5EF4-FFF2-40B4-BE49-F238E27FC236}">
                <a16:creationId xmlns:a16="http://schemas.microsoft.com/office/drawing/2014/main" id="{FDF4A260-8966-61C4-922C-664FEB73EE27}"/>
              </a:ext>
            </a:extLst>
          </p:cNvPr>
          <p:cNvSpPr>
            <a:spLocks/>
          </p:cNvSpPr>
          <p:nvPr/>
        </p:nvSpPr>
        <p:spPr bwMode="auto">
          <a:xfrm>
            <a:off x="1852147" y="1541217"/>
            <a:ext cx="1063164" cy="1071980"/>
          </a:xfrm>
          <a:custGeom>
            <a:avLst/>
            <a:gdLst>
              <a:gd name="T0" fmla="*/ 564 w 603"/>
              <a:gd name="T1" fmla="*/ 456 h 608"/>
              <a:gd name="T2" fmla="*/ 589 w 603"/>
              <a:gd name="T3" fmla="*/ 400 h 608"/>
              <a:gd name="T4" fmla="*/ 603 w 603"/>
              <a:gd name="T5" fmla="*/ 343 h 608"/>
              <a:gd name="T6" fmla="*/ 603 w 603"/>
              <a:gd name="T7" fmla="*/ 283 h 608"/>
              <a:gd name="T8" fmla="*/ 592 w 603"/>
              <a:gd name="T9" fmla="*/ 226 h 608"/>
              <a:gd name="T10" fmla="*/ 575 w 603"/>
              <a:gd name="T11" fmla="*/ 170 h 608"/>
              <a:gd name="T12" fmla="*/ 543 w 603"/>
              <a:gd name="T13" fmla="*/ 120 h 608"/>
              <a:gd name="T14" fmla="*/ 501 w 603"/>
              <a:gd name="T15" fmla="*/ 74 h 608"/>
              <a:gd name="T16" fmla="*/ 452 w 603"/>
              <a:gd name="T17" fmla="*/ 39 h 608"/>
              <a:gd name="T18" fmla="*/ 424 w 603"/>
              <a:gd name="T19" fmla="*/ 25 h 608"/>
              <a:gd name="T20" fmla="*/ 368 w 603"/>
              <a:gd name="T21" fmla="*/ 7 h 608"/>
              <a:gd name="T22" fmla="*/ 308 w 603"/>
              <a:gd name="T23" fmla="*/ 0 h 608"/>
              <a:gd name="T24" fmla="*/ 252 w 603"/>
              <a:gd name="T25" fmla="*/ 3 h 608"/>
              <a:gd name="T26" fmla="*/ 196 w 603"/>
              <a:gd name="T27" fmla="*/ 18 h 608"/>
              <a:gd name="T28" fmla="*/ 144 w 603"/>
              <a:gd name="T29" fmla="*/ 42 h 608"/>
              <a:gd name="T30" fmla="*/ 98 w 603"/>
              <a:gd name="T31" fmla="*/ 78 h 608"/>
              <a:gd name="T32" fmla="*/ 56 w 603"/>
              <a:gd name="T33" fmla="*/ 124 h 608"/>
              <a:gd name="T34" fmla="*/ 38 w 603"/>
              <a:gd name="T35" fmla="*/ 152 h 608"/>
              <a:gd name="T36" fmla="*/ 14 w 603"/>
              <a:gd name="T37" fmla="*/ 209 h 608"/>
              <a:gd name="T38" fmla="*/ 0 w 603"/>
              <a:gd name="T39" fmla="*/ 265 h 608"/>
              <a:gd name="T40" fmla="*/ 0 w 603"/>
              <a:gd name="T41" fmla="*/ 325 h 608"/>
              <a:gd name="T42" fmla="*/ 10 w 603"/>
              <a:gd name="T43" fmla="*/ 382 h 608"/>
              <a:gd name="T44" fmla="*/ 31 w 603"/>
              <a:gd name="T45" fmla="*/ 438 h 608"/>
              <a:gd name="T46" fmla="*/ 59 w 603"/>
              <a:gd name="T47" fmla="*/ 488 h 608"/>
              <a:gd name="T48" fmla="*/ 102 w 603"/>
              <a:gd name="T49" fmla="*/ 530 h 608"/>
              <a:gd name="T50" fmla="*/ 151 w 603"/>
              <a:gd name="T51" fmla="*/ 569 h 608"/>
              <a:gd name="T52" fmla="*/ 179 w 603"/>
              <a:gd name="T53" fmla="*/ 584 h 608"/>
              <a:gd name="T54" fmla="*/ 235 w 603"/>
              <a:gd name="T55" fmla="*/ 601 h 608"/>
              <a:gd name="T56" fmla="*/ 294 w 603"/>
              <a:gd name="T57" fmla="*/ 608 h 608"/>
              <a:gd name="T58" fmla="*/ 350 w 603"/>
              <a:gd name="T59" fmla="*/ 605 h 608"/>
              <a:gd name="T60" fmla="*/ 406 w 603"/>
              <a:gd name="T61" fmla="*/ 591 h 608"/>
              <a:gd name="T62" fmla="*/ 459 w 603"/>
              <a:gd name="T63" fmla="*/ 562 h 608"/>
              <a:gd name="T64" fmla="*/ 508 w 603"/>
              <a:gd name="T65" fmla="*/ 527 h 608"/>
              <a:gd name="T66" fmla="*/ 546 w 603"/>
              <a:gd name="T67" fmla="*/ 481 h 608"/>
              <a:gd name="T68" fmla="*/ 564 w 603"/>
              <a:gd name="T69" fmla="*/ 456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03" h="608">
                <a:moveTo>
                  <a:pt x="564" y="456"/>
                </a:moveTo>
                <a:lnTo>
                  <a:pt x="564" y="456"/>
                </a:lnTo>
                <a:lnTo>
                  <a:pt x="578" y="428"/>
                </a:lnTo>
                <a:lnTo>
                  <a:pt x="589" y="400"/>
                </a:lnTo>
                <a:lnTo>
                  <a:pt x="596" y="371"/>
                </a:lnTo>
                <a:lnTo>
                  <a:pt x="603" y="343"/>
                </a:lnTo>
                <a:lnTo>
                  <a:pt x="603" y="311"/>
                </a:lnTo>
                <a:lnTo>
                  <a:pt x="603" y="283"/>
                </a:lnTo>
                <a:lnTo>
                  <a:pt x="599" y="255"/>
                </a:lnTo>
                <a:lnTo>
                  <a:pt x="592" y="226"/>
                </a:lnTo>
                <a:lnTo>
                  <a:pt x="585" y="198"/>
                </a:lnTo>
                <a:lnTo>
                  <a:pt x="575" y="170"/>
                </a:lnTo>
                <a:lnTo>
                  <a:pt x="560" y="145"/>
                </a:lnTo>
                <a:lnTo>
                  <a:pt x="543" y="120"/>
                </a:lnTo>
                <a:lnTo>
                  <a:pt x="522" y="95"/>
                </a:lnTo>
                <a:lnTo>
                  <a:pt x="501" y="74"/>
                </a:lnTo>
                <a:lnTo>
                  <a:pt x="480" y="56"/>
                </a:lnTo>
                <a:lnTo>
                  <a:pt x="452" y="39"/>
                </a:lnTo>
                <a:lnTo>
                  <a:pt x="452" y="39"/>
                </a:lnTo>
                <a:lnTo>
                  <a:pt x="424" y="25"/>
                </a:lnTo>
                <a:lnTo>
                  <a:pt x="396" y="14"/>
                </a:lnTo>
                <a:lnTo>
                  <a:pt x="368" y="7"/>
                </a:lnTo>
                <a:lnTo>
                  <a:pt x="340" y="0"/>
                </a:lnTo>
                <a:lnTo>
                  <a:pt x="308" y="0"/>
                </a:lnTo>
                <a:lnTo>
                  <a:pt x="280" y="0"/>
                </a:lnTo>
                <a:lnTo>
                  <a:pt x="252" y="3"/>
                </a:lnTo>
                <a:lnTo>
                  <a:pt x="224" y="10"/>
                </a:lnTo>
                <a:lnTo>
                  <a:pt x="196" y="18"/>
                </a:lnTo>
                <a:lnTo>
                  <a:pt x="168" y="28"/>
                </a:lnTo>
                <a:lnTo>
                  <a:pt x="144" y="42"/>
                </a:lnTo>
                <a:lnTo>
                  <a:pt x="119" y="60"/>
                </a:lnTo>
                <a:lnTo>
                  <a:pt x="98" y="78"/>
                </a:lnTo>
                <a:lnTo>
                  <a:pt x="77" y="102"/>
                </a:lnTo>
                <a:lnTo>
                  <a:pt x="56" y="124"/>
                </a:lnTo>
                <a:lnTo>
                  <a:pt x="38" y="152"/>
                </a:lnTo>
                <a:lnTo>
                  <a:pt x="38" y="152"/>
                </a:lnTo>
                <a:lnTo>
                  <a:pt x="24" y="180"/>
                </a:lnTo>
                <a:lnTo>
                  <a:pt x="14" y="209"/>
                </a:lnTo>
                <a:lnTo>
                  <a:pt x="7" y="237"/>
                </a:lnTo>
                <a:lnTo>
                  <a:pt x="0" y="265"/>
                </a:lnTo>
                <a:lnTo>
                  <a:pt x="0" y="297"/>
                </a:lnTo>
                <a:lnTo>
                  <a:pt x="0" y="325"/>
                </a:lnTo>
                <a:lnTo>
                  <a:pt x="3" y="354"/>
                </a:lnTo>
                <a:lnTo>
                  <a:pt x="10" y="382"/>
                </a:lnTo>
                <a:lnTo>
                  <a:pt x="17" y="410"/>
                </a:lnTo>
                <a:lnTo>
                  <a:pt x="31" y="438"/>
                </a:lnTo>
                <a:lnTo>
                  <a:pt x="45" y="463"/>
                </a:lnTo>
                <a:lnTo>
                  <a:pt x="59" y="488"/>
                </a:lnTo>
                <a:lnTo>
                  <a:pt x="81" y="509"/>
                </a:lnTo>
                <a:lnTo>
                  <a:pt x="102" y="530"/>
                </a:lnTo>
                <a:lnTo>
                  <a:pt x="123" y="552"/>
                </a:lnTo>
                <a:lnTo>
                  <a:pt x="151" y="569"/>
                </a:lnTo>
                <a:lnTo>
                  <a:pt x="151" y="569"/>
                </a:lnTo>
                <a:lnTo>
                  <a:pt x="179" y="584"/>
                </a:lnTo>
                <a:lnTo>
                  <a:pt x="207" y="594"/>
                </a:lnTo>
                <a:lnTo>
                  <a:pt x="235" y="601"/>
                </a:lnTo>
                <a:lnTo>
                  <a:pt x="263" y="605"/>
                </a:lnTo>
                <a:lnTo>
                  <a:pt x="294" y="608"/>
                </a:lnTo>
                <a:lnTo>
                  <a:pt x="322" y="608"/>
                </a:lnTo>
                <a:lnTo>
                  <a:pt x="350" y="605"/>
                </a:lnTo>
                <a:lnTo>
                  <a:pt x="378" y="598"/>
                </a:lnTo>
                <a:lnTo>
                  <a:pt x="406" y="591"/>
                </a:lnTo>
                <a:lnTo>
                  <a:pt x="434" y="576"/>
                </a:lnTo>
                <a:lnTo>
                  <a:pt x="459" y="562"/>
                </a:lnTo>
                <a:lnTo>
                  <a:pt x="483" y="548"/>
                </a:lnTo>
                <a:lnTo>
                  <a:pt x="508" y="527"/>
                </a:lnTo>
                <a:lnTo>
                  <a:pt x="529" y="506"/>
                </a:lnTo>
                <a:lnTo>
                  <a:pt x="546" y="481"/>
                </a:lnTo>
                <a:lnTo>
                  <a:pt x="564" y="456"/>
                </a:lnTo>
                <a:lnTo>
                  <a:pt x="564" y="456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  <a:ln w="38100">
            <a:solidFill>
              <a:schemeClr val="accent1">
                <a:lumMod val="75000"/>
              </a:schemeClr>
            </a:solidFill>
          </a:ln>
        </p:spPr>
        <p:txBody>
          <a:bodyPr vert="horz" wrap="square" lIns="39259" tIns="19629" rIns="39259" bIns="19629" numCol="1" anchor="t" anchorCtr="0" compatLnSpc="1">
            <a:prstTxWarp prst="textNoShape">
              <a:avLst/>
            </a:prstTxWarp>
          </a:bodyPr>
          <a:lstStyle/>
          <a:p>
            <a:endParaRPr lang="ko-KR" altLang="en-US" sz="773" dirty="0"/>
          </a:p>
        </p:txBody>
      </p:sp>
      <p:sp>
        <p:nvSpPr>
          <p:cNvPr id="206" name="Freeform 1288">
            <a:extLst>
              <a:ext uri="{FF2B5EF4-FFF2-40B4-BE49-F238E27FC236}">
                <a16:creationId xmlns:a16="http://schemas.microsoft.com/office/drawing/2014/main" id="{2010BE9C-FEA7-AF79-BCEC-CDDD926B4223}"/>
              </a:ext>
            </a:extLst>
          </p:cNvPr>
          <p:cNvSpPr>
            <a:spLocks/>
          </p:cNvSpPr>
          <p:nvPr/>
        </p:nvSpPr>
        <p:spPr bwMode="auto">
          <a:xfrm>
            <a:off x="3592360" y="1639186"/>
            <a:ext cx="1063164" cy="1071980"/>
          </a:xfrm>
          <a:custGeom>
            <a:avLst/>
            <a:gdLst>
              <a:gd name="T0" fmla="*/ 564 w 603"/>
              <a:gd name="T1" fmla="*/ 456 h 608"/>
              <a:gd name="T2" fmla="*/ 589 w 603"/>
              <a:gd name="T3" fmla="*/ 400 h 608"/>
              <a:gd name="T4" fmla="*/ 603 w 603"/>
              <a:gd name="T5" fmla="*/ 343 h 608"/>
              <a:gd name="T6" fmla="*/ 603 w 603"/>
              <a:gd name="T7" fmla="*/ 283 h 608"/>
              <a:gd name="T8" fmla="*/ 592 w 603"/>
              <a:gd name="T9" fmla="*/ 226 h 608"/>
              <a:gd name="T10" fmla="*/ 575 w 603"/>
              <a:gd name="T11" fmla="*/ 170 h 608"/>
              <a:gd name="T12" fmla="*/ 543 w 603"/>
              <a:gd name="T13" fmla="*/ 120 h 608"/>
              <a:gd name="T14" fmla="*/ 501 w 603"/>
              <a:gd name="T15" fmla="*/ 74 h 608"/>
              <a:gd name="T16" fmla="*/ 452 w 603"/>
              <a:gd name="T17" fmla="*/ 39 h 608"/>
              <a:gd name="T18" fmla="*/ 424 w 603"/>
              <a:gd name="T19" fmla="*/ 25 h 608"/>
              <a:gd name="T20" fmla="*/ 368 w 603"/>
              <a:gd name="T21" fmla="*/ 7 h 608"/>
              <a:gd name="T22" fmla="*/ 308 w 603"/>
              <a:gd name="T23" fmla="*/ 0 h 608"/>
              <a:gd name="T24" fmla="*/ 252 w 603"/>
              <a:gd name="T25" fmla="*/ 3 h 608"/>
              <a:gd name="T26" fmla="*/ 196 w 603"/>
              <a:gd name="T27" fmla="*/ 18 h 608"/>
              <a:gd name="T28" fmla="*/ 144 w 603"/>
              <a:gd name="T29" fmla="*/ 42 h 608"/>
              <a:gd name="T30" fmla="*/ 98 w 603"/>
              <a:gd name="T31" fmla="*/ 78 h 608"/>
              <a:gd name="T32" fmla="*/ 56 w 603"/>
              <a:gd name="T33" fmla="*/ 124 h 608"/>
              <a:gd name="T34" fmla="*/ 38 w 603"/>
              <a:gd name="T35" fmla="*/ 152 h 608"/>
              <a:gd name="T36" fmla="*/ 14 w 603"/>
              <a:gd name="T37" fmla="*/ 209 h 608"/>
              <a:gd name="T38" fmla="*/ 0 w 603"/>
              <a:gd name="T39" fmla="*/ 265 h 608"/>
              <a:gd name="T40" fmla="*/ 0 w 603"/>
              <a:gd name="T41" fmla="*/ 325 h 608"/>
              <a:gd name="T42" fmla="*/ 10 w 603"/>
              <a:gd name="T43" fmla="*/ 382 h 608"/>
              <a:gd name="T44" fmla="*/ 31 w 603"/>
              <a:gd name="T45" fmla="*/ 438 h 608"/>
              <a:gd name="T46" fmla="*/ 59 w 603"/>
              <a:gd name="T47" fmla="*/ 488 h 608"/>
              <a:gd name="T48" fmla="*/ 102 w 603"/>
              <a:gd name="T49" fmla="*/ 530 h 608"/>
              <a:gd name="T50" fmla="*/ 151 w 603"/>
              <a:gd name="T51" fmla="*/ 569 h 608"/>
              <a:gd name="T52" fmla="*/ 179 w 603"/>
              <a:gd name="T53" fmla="*/ 584 h 608"/>
              <a:gd name="T54" fmla="*/ 235 w 603"/>
              <a:gd name="T55" fmla="*/ 601 h 608"/>
              <a:gd name="T56" fmla="*/ 294 w 603"/>
              <a:gd name="T57" fmla="*/ 608 h 608"/>
              <a:gd name="T58" fmla="*/ 350 w 603"/>
              <a:gd name="T59" fmla="*/ 605 h 608"/>
              <a:gd name="T60" fmla="*/ 406 w 603"/>
              <a:gd name="T61" fmla="*/ 591 h 608"/>
              <a:gd name="T62" fmla="*/ 459 w 603"/>
              <a:gd name="T63" fmla="*/ 562 h 608"/>
              <a:gd name="T64" fmla="*/ 508 w 603"/>
              <a:gd name="T65" fmla="*/ 527 h 608"/>
              <a:gd name="T66" fmla="*/ 546 w 603"/>
              <a:gd name="T67" fmla="*/ 481 h 608"/>
              <a:gd name="T68" fmla="*/ 564 w 603"/>
              <a:gd name="T69" fmla="*/ 456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03" h="608">
                <a:moveTo>
                  <a:pt x="564" y="456"/>
                </a:moveTo>
                <a:lnTo>
                  <a:pt x="564" y="456"/>
                </a:lnTo>
                <a:lnTo>
                  <a:pt x="578" y="428"/>
                </a:lnTo>
                <a:lnTo>
                  <a:pt x="589" y="400"/>
                </a:lnTo>
                <a:lnTo>
                  <a:pt x="596" y="371"/>
                </a:lnTo>
                <a:lnTo>
                  <a:pt x="603" y="343"/>
                </a:lnTo>
                <a:lnTo>
                  <a:pt x="603" y="311"/>
                </a:lnTo>
                <a:lnTo>
                  <a:pt x="603" y="283"/>
                </a:lnTo>
                <a:lnTo>
                  <a:pt x="599" y="255"/>
                </a:lnTo>
                <a:lnTo>
                  <a:pt x="592" y="226"/>
                </a:lnTo>
                <a:lnTo>
                  <a:pt x="585" y="198"/>
                </a:lnTo>
                <a:lnTo>
                  <a:pt x="575" y="170"/>
                </a:lnTo>
                <a:lnTo>
                  <a:pt x="560" y="145"/>
                </a:lnTo>
                <a:lnTo>
                  <a:pt x="543" y="120"/>
                </a:lnTo>
                <a:lnTo>
                  <a:pt x="522" y="95"/>
                </a:lnTo>
                <a:lnTo>
                  <a:pt x="501" y="74"/>
                </a:lnTo>
                <a:lnTo>
                  <a:pt x="480" y="56"/>
                </a:lnTo>
                <a:lnTo>
                  <a:pt x="452" y="39"/>
                </a:lnTo>
                <a:lnTo>
                  <a:pt x="452" y="39"/>
                </a:lnTo>
                <a:lnTo>
                  <a:pt x="424" y="25"/>
                </a:lnTo>
                <a:lnTo>
                  <a:pt x="396" y="14"/>
                </a:lnTo>
                <a:lnTo>
                  <a:pt x="368" y="7"/>
                </a:lnTo>
                <a:lnTo>
                  <a:pt x="340" y="0"/>
                </a:lnTo>
                <a:lnTo>
                  <a:pt x="308" y="0"/>
                </a:lnTo>
                <a:lnTo>
                  <a:pt x="280" y="0"/>
                </a:lnTo>
                <a:lnTo>
                  <a:pt x="252" y="3"/>
                </a:lnTo>
                <a:lnTo>
                  <a:pt x="224" y="10"/>
                </a:lnTo>
                <a:lnTo>
                  <a:pt x="196" y="18"/>
                </a:lnTo>
                <a:lnTo>
                  <a:pt x="168" y="28"/>
                </a:lnTo>
                <a:lnTo>
                  <a:pt x="144" y="42"/>
                </a:lnTo>
                <a:lnTo>
                  <a:pt x="119" y="60"/>
                </a:lnTo>
                <a:lnTo>
                  <a:pt x="98" y="78"/>
                </a:lnTo>
                <a:lnTo>
                  <a:pt x="77" y="102"/>
                </a:lnTo>
                <a:lnTo>
                  <a:pt x="56" y="124"/>
                </a:lnTo>
                <a:lnTo>
                  <a:pt x="38" y="152"/>
                </a:lnTo>
                <a:lnTo>
                  <a:pt x="38" y="152"/>
                </a:lnTo>
                <a:lnTo>
                  <a:pt x="24" y="180"/>
                </a:lnTo>
                <a:lnTo>
                  <a:pt x="14" y="209"/>
                </a:lnTo>
                <a:lnTo>
                  <a:pt x="7" y="237"/>
                </a:lnTo>
                <a:lnTo>
                  <a:pt x="0" y="265"/>
                </a:lnTo>
                <a:lnTo>
                  <a:pt x="0" y="297"/>
                </a:lnTo>
                <a:lnTo>
                  <a:pt x="0" y="325"/>
                </a:lnTo>
                <a:lnTo>
                  <a:pt x="3" y="354"/>
                </a:lnTo>
                <a:lnTo>
                  <a:pt x="10" y="382"/>
                </a:lnTo>
                <a:lnTo>
                  <a:pt x="17" y="410"/>
                </a:lnTo>
                <a:lnTo>
                  <a:pt x="31" y="438"/>
                </a:lnTo>
                <a:lnTo>
                  <a:pt x="45" y="463"/>
                </a:lnTo>
                <a:lnTo>
                  <a:pt x="59" y="488"/>
                </a:lnTo>
                <a:lnTo>
                  <a:pt x="81" y="509"/>
                </a:lnTo>
                <a:lnTo>
                  <a:pt x="102" y="530"/>
                </a:lnTo>
                <a:lnTo>
                  <a:pt x="123" y="552"/>
                </a:lnTo>
                <a:lnTo>
                  <a:pt x="151" y="569"/>
                </a:lnTo>
                <a:lnTo>
                  <a:pt x="151" y="569"/>
                </a:lnTo>
                <a:lnTo>
                  <a:pt x="179" y="584"/>
                </a:lnTo>
                <a:lnTo>
                  <a:pt x="207" y="594"/>
                </a:lnTo>
                <a:lnTo>
                  <a:pt x="235" y="601"/>
                </a:lnTo>
                <a:lnTo>
                  <a:pt x="263" y="605"/>
                </a:lnTo>
                <a:lnTo>
                  <a:pt x="294" y="608"/>
                </a:lnTo>
                <a:lnTo>
                  <a:pt x="322" y="608"/>
                </a:lnTo>
                <a:lnTo>
                  <a:pt x="350" y="605"/>
                </a:lnTo>
                <a:lnTo>
                  <a:pt x="378" y="598"/>
                </a:lnTo>
                <a:lnTo>
                  <a:pt x="406" y="591"/>
                </a:lnTo>
                <a:lnTo>
                  <a:pt x="434" y="576"/>
                </a:lnTo>
                <a:lnTo>
                  <a:pt x="459" y="562"/>
                </a:lnTo>
                <a:lnTo>
                  <a:pt x="483" y="548"/>
                </a:lnTo>
                <a:lnTo>
                  <a:pt x="508" y="527"/>
                </a:lnTo>
                <a:lnTo>
                  <a:pt x="529" y="506"/>
                </a:lnTo>
                <a:lnTo>
                  <a:pt x="546" y="481"/>
                </a:lnTo>
                <a:lnTo>
                  <a:pt x="564" y="456"/>
                </a:lnTo>
                <a:lnTo>
                  <a:pt x="564" y="456"/>
                </a:lnTo>
                <a:close/>
              </a:path>
            </a:pathLst>
          </a:custGeom>
          <a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50000"/>
                      </a14:imgEffect>
                      <a14:imgEffect>
                        <a14:saturation sat="3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rgbClr val="FCF876"/>
            </a:solidFill>
          </a:ln>
        </p:spPr>
        <p:txBody>
          <a:bodyPr vert="horz" wrap="square" lIns="39259" tIns="19629" rIns="39259" bIns="19629" numCol="1" anchor="t" anchorCtr="0" compatLnSpc="1">
            <a:prstTxWarp prst="textNoShape">
              <a:avLst/>
            </a:prstTxWarp>
          </a:bodyPr>
          <a:lstStyle/>
          <a:p>
            <a:endParaRPr lang="ko-KR" altLang="en-US" sz="773" dirty="0"/>
          </a:p>
        </p:txBody>
      </p:sp>
      <p:sp>
        <p:nvSpPr>
          <p:cNvPr id="159" name="Freeform 1285">
            <a:extLst>
              <a:ext uri="{FF2B5EF4-FFF2-40B4-BE49-F238E27FC236}">
                <a16:creationId xmlns:a16="http://schemas.microsoft.com/office/drawing/2014/main" id="{8C7B15D1-0AB2-81B6-63FB-B1CC2531C843}"/>
              </a:ext>
            </a:extLst>
          </p:cNvPr>
          <p:cNvSpPr>
            <a:spLocks/>
          </p:cNvSpPr>
          <p:nvPr/>
        </p:nvSpPr>
        <p:spPr bwMode="auto">
          <a:xfrm>
            <a:off x="1066916" y="3060175"/>
            <a:ext cx="1034657" cy="1063167"/>
          </a:xfrm>
          <a:custGeom>
            <a:avLst/>
            <a:gdLst>
              <a:gd name="T0" fmla="*/ 564 w 606"/>
              <a:gd name="T1" fmla="*/ 460 h 612"/>
              <a:gd name="T2" fmla="*/ 589 w 606"/>
              <a:gd name="T3" fmla="*/ 403 h 612"/>
              <a:gd name="T4" fmla="*/ 603 w 606"/>
              <a:gd name="T5" fmla="*/ 343 h 612"/>
              <a:gd name="T6" fmla="*/ 606 w 606"/>
              <a:gd name="T7" fmla="*/ 286 h 612"/>
              <a:gd name="T8" fmla="*/ 596 w 606"/>
              <a:gd name="T9" fmla="*/ 226 h 612"/>
              <a:gd name="T10" fmla="*/ 575 w 606"/>
              <a:gd name="T11" fmla="*/ 173 h 612"/>
              <a:gd name="T12" fmla="*/ 543 w 606"/>
              <a:gd name="T13" fmla="*/ 124 h 612"/>
              <a:gd name="T14" fmla="*/ 504 w 606"/>
              <a:gd name="T15" fmla="*/ 78 h 612"/>
              <a:gd name="T16" fmla="*/ 455 w 606"/>
              <a:gd name="T17" fmla="*/ 42 h 612"/>
              <a:gd name="T18" fmla="*/ 427 w 606"/>
              <a:gd name="T19" fmla="*/ 28 h 612"/>
              <a:gd name="T20" fmla="*/ 368 w 606"/>
              <a:gd name="T21" fmla="*/ 10 h 612"/>
              <a:gd name="T22" fmla="*/ 312 w 606"/>
              <a:gd name="T23" fmla="*/ 0 h 612"/>
              <a:gd name="T24" fmla="*/ 252 w 606"/>
              <a:gd name="T25" fmla="*/ 7 h 612"/>
              <a:gd name="T26" fmla="*/ 196 w 606"/>
              <a:gd name="T27" fmla="*/ 21 h 612"/>
              <a:gd name="T28" fmla="*/ 144 w 606"/>
              <a:gd name="T29" fmla="*/ 46 h 612"/>
              <a:gd name="T30" fmla="*/ 98 w 606"/>
              <a:gd name="T31" fmla="*/ 81 h 612"/>
              <a:gd name="T32" fmla="*/ 60 w 606"/>
              <a:gd name="T33" fmla="*/ 127 h 612"/>
              <a:gd name="T34" fmla="*/ 42 w 606"/>
              <a:gd name="T35" fmla="*/ 155 h 612"/>
              <a:gd name="T36" fmla="*/ 18 w 606"/>
              <a:gd name="T37" fmla="*/ 208 h 612"/>
              <a:gd name="T38" fmla="*/ 3 w 606"/>
              <a:gd name="T39" fmla="*/ 269 h 612"/>
              <a:gd name="T40" fmla="*/ 0 w 606"/>
              <a:gd name="T41" fmla="*/ 329 h 612"/>
              <a:gd name="T42" fmla="*/ 10 w 606"/>
              <a:gd name="T43" fmla="*/ 385 h 612"/>
              <a:gd name="T44" fmla="*/ 32 w 606"/>
              <a:gd name="T45" fmla="*/ 442 h 612"/>
              <a:gd name="T46" fmla="*/ 63 w 606"/>
              <a:gd name="T47" fmla="*/ 491 h 612"/>
              <a:gd name="T48" fmla="*/ 102 w 606"/>
              <a:gd name="T49" fmla="*/ 534 h 612"/>
              <a:gd name="T50" fmla="*/ 151 w 606"/>
              <a:gd name="T51" fmla="*/ 569 h 612"/>
              <a:gd name="T52" fmla="*/ 179 w 606"/>
              <a:gd name="T53" fmla="*/ 583 h 612"/>
              <a:gd name="T54" fmla="*/ 238 w 606"/>
              <a:gd name="T55" fmla="*/ 605 h 612"/>
              <a:gd name="T56" fmla="*/ 294 w 606"/>
              <a:gd name="T57" fmla="*/ 612 h 612"/>
              <a:gd name="T58" fmla="*/ 354 w 606"/>
              <a:gd name="T59" fmla="*/ 608 h 612"/>
              <a:gd name="T60" fmla="*/ 410 w 606"/>
              <a:gd name="T61" fmla="*/ 591 h 612"/>
              <a:gd name="T62" fmla="*/ 462 w 606"/>
              <a:gd name="T63" fmla="*/ 566 h 612"/>
              <a:gd name="T64" fmla="*/ 508 w 606"/>
              <a:gd name="T65" fmla="*/ 530 h 612"/>
              <a:gd name="T66" fmla="*/ 547 w 606"/>
              <a:gd name="T67" fmla="*/ 484 h 612"/>
              <a:gd name="T68" fmla="*/ 564 w 606"/>
              <a:gd name="T69" fmla="*/ 460 h 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06" h="612">
                <a:moveTo>
                  <a:pt x="564" y="460"/>
                </a:moveTo>
                <a:lnTo>
                  <a:pt x="564" y="460"/>
                </a:lnTo>
                <a:lnTo>
                  <a:pt x="578" y="431"/>
                </a:lnTo>
                <a:lnTo>
                  <a:pt x="589" y="403"/>
                </a:lnTo>
                <a:lnTo>
                  <a:pt x="599" y="375"/>
                </a:lnTo>
                <a:lnTo>
                  <a:pt x="603" y="343"/>
                </a:lnTo>
                <a:lnTo>
                  <a:pt x="606" y="315"/>
                </a:lnTo>
                <a:lnTo>
                  <a:pt x="606" y="286"/>
                </a:lnTo>
                <a:lnTo>
                  <a:pt x="603" y="254"/>
                </a:lnTo>
                <a:lnTo>
                  <a:pt x="596" y="226"/>
                </a:lnTo>
                <a:lnTo>
                  <a:pt x="585" y="198"/>
                </a:lnTo>
                <a:lnTo>
                  <a:pt x="575" y="173"/>
                </a:lnTo>
                <a:lnTo>
                  <a:pt x="561" y="148"/>
                </a:lnTo>
                <a:lnTo>
                  <a:pt x="543" y="124"/>
                </a:lnTo>
                <a:lnTo>
                  <a:pt x="526" y="99"/>
                </a:lnTo>
                <a:lnTo>
                  <a:pt x="504" y="78"/>
                </a:lnTo>
                <a:lnTo>
                  <a:pt x="480" y="60"/>
                </a:lnTo>
                <a:lnTo>
                  <a:pt x="455" y="42"/>
                </a:lnTo>
                <a:lnTo>
                  <a:pt x="455" y="42"/>
                </a:lnTo>
                <a:lnTo>
                  <a:pt x="427" y="28"/>
                </a:lnTo>
                <a:lnTo>
                  <a:pt x="399" y="17"/>
                </a:lnTo>
                <a:lnTo>
                  <a:pt x="368" y="10"/>
                </a:lnTo>
                <a:lnTo>
                  <a:pt x="340" y="3"/>
                </a:lnTo>
                <a:lnTo>
                  <a:pt x="312" y="0"/>
                </a:lnTo>
                <a:lnTo>
                  <a:pt x="284" y="3"/>
                </a:lnTo>
                <a:lnTo>
                  <a:pt x="252" y="7"/>
                </a:lnTo>
                <a:lnTo>
                  <a:pt x="224" y="10"/>
                </a:lnTo>
                <a:lnTo>
                  <a:pt x="196" y="21"/>
                </a:lnTo>
                <a:lnTo>
                  <a:pt x="172" y="32"/>
                </a:lnTo>
                <a:lnTo>
                  <a:pt x="144" y="46"/>
                </a:lnTo>
                <a:lnTo>
                  <a:pt x="119" y="63"/>
                </a:lnTo>
                <a:lnTo>
                  <a:pt x="98" y="81"/>
                </a:lnTo>
                <a:lnTo>
                  <a:pt x="77" y="102"/>
                </a:lnTo>
                <a:lnTo>
                  <a:pt x="60" y="127"/>
                </a:lnTo>
                <a:lnTo>
                  <a:pt x="42" y="155"/>
                </a:lnTo>
                <a:lnTo>
                  <a:pt x="42" y="155"/>
                </a:lnTo>
                <a:lnTo>
                  <a:pt x="28" y="180"/>
                </a:lnTo>
                <a:lnTo>
                  <a:pt x="18" y="208"/>
                </a:lnTo>
                <a:lnTo>
                  <a:pt x="7" y="240"/>
                </a:lnTo>
                <a:lnTo>
                  <a:pt x="3" y="269"/>
                </a:lnTo>
                <a:lnTo>
                  <a:pt x="0" y="297"/>
                </a:lnTo>
                <a:lnTo>
                  <a:pt x="0" y="329"/>
                </a:lnTo>
                <a:lnTo>
                  <a:pt x="3" y="357"/>
                </a:lnTo>
                <a:lnTo>
                  <a:pt x="10" y="385"/>
                </a:lnTo>
                <a:lnTo>
                  <a:pt x="21" y="414"/>
                </a:lnTo>
                <a:lnTo>
                  <a:pt x="32" y="442"/>
                </a:lnTo>
                <a:lnTo>
                  <a:pt x="46" y="467"/>
                </a:lnTo>
                <a:lnTo>
                  <a:pt x="63" y="491"/>
                </a:lnTo>
                <a:lnTo>
                  <a:pt x="81" y="513"/>
                </a:lnTo>
                <a:lnTo>
                  <a:pt x="102" y="534"/>
                </a:lnTo>
                <a:lnTo>
                  <a:pt x="126" y="555"/>
                </a:lnTo>
                <a:lnTo>
                  <a:pt x="151" y="569"/>
                </a:lnTo>
                <a:lnTo>
                  <a:pt x="151" y="569"/>
                </a:lnTo>
                <a:lnTo>
                  <a:pt x="179" y="583"/>
                </a:lnTo>
                <a:lnTo>
                  <a:pt x="207" y="598"/>
                </a:lnTo>
                <a:lnTo>
                  <a:pt x="238" y="605"/>
                </a:lnTo>
                <a:lnTo>
                  <a:pt x="266" y="608"/>
                </a:lnTo>
                <a:lnTo>
                  <a:pt x="294" y="612"/>
                </a:lnTo>
                <a:lnTo>
                  <a:pt x="326" y="612"/>
                </a:lnTo>
                <a:lnTo>
                  <a:pt x="354" y="608"/>
                </a:lnTo>
                <a:lnTo>
                  <a:pt x="382" y="601"/>
                </a:lnTo>
                <a:lnTo>
                  <a:pt x="410" y="591"/>
                </a:lnTo>
                <a:lnTo>
                  <a:pt x="434" y="580"/>
                </a:lnTo>
                <a:lnTo>
                  <a:pt x="462" y="566"/>
                </a:lnTo>
                <a:lnTo>
                  <a:pt x="487" y="552"/>
                </a:lnTo>
                <a:lnTo>
                  <a:pt x="508" y="530"/>
                </a:lnTo>
                <a:lnTo>
                  <a:pt x="529" y="509"/>
                </a:lnTo>
                <a:lnTo>
                  <a:pt x="547" y="484"/>
                </a:lnTo>
                <a:lnTo>
                  <a:pt x="564" y="460"/>
                </a:lnTo>
                <a:lnTo>
                  <a:pt x="564" y="46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  <a:ln w="38100">
            <a:solidFill>
              <a:schemeClr val="accent3">
                <a:lumMod val="75000"/>
              </a:schemeClr>
            </a:solidFill>
          </a:ln>
        </p:spPr>
        <p:txBody>
          <a:bodyPr vert="horz" wrap="square" lIns="39259" tIns="19629" rIns="39259" bIns="19629" numCol="1" anchor="t" anchorCtr="0" compatLnSpc="1">
            <a:prstTxWarp prst="textNoShape">
              <a:avLst/>
            </a:prstTxWarp>
          </a:bodyPr>
          <a:lstStyle/>
          <a:p>
            <a:endParaRPr lang="ko-KR" altLang="en-US" sz="773"/>
          </a:p>
        </p:txBody>
      </p:sp>
      <p:sp>
        <p:nvSpPr>
          <p:cNvPr id="3" name="원형: 비어 있음 2">
            <a:extLst>
              <a:ext uri="{FF2B5EF4-FFF2-40B4-BE49-F238E27FC236}">
                <a16:creationId xmlns:a16="http://schemas.microsoft.com/office/drawing/2014/main" id="{2FCC4EC0-E70D-8EF8-6895-6C4AACB2E42B}"/>
              </a:ext>
            </a:extLst>
          </p:cNvPr>
          <p:cNvSpPr/>
          <p:nvPr/>
        </p:nvSpPr>
        <p:spPr>
          <a:xfrm>
            <a:off x="1780815" y="1464519"/>
            <a:ext cx="1206811" cy="1240262"/>
          </a:xfrm>
          <a:prstGeom prst="donut">
            <a:avLst>
              <a:gd name="adj" fmla="val 8954"/>
            </a:avLst>
          </a:prstGeom>
          <a:solidFill>
            <a:srgbClr val="385B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원형: 비어 있음 5">
            <a:extLst>
              <a:ext uri="{FF2B5EF4-FFF2-40B4-BE49-F238E27FC236}">
                <a16:creationId xmlns:a16="http://schemas.microsoft.com/office/drawing/2014/main" id="{640EC914-4D80-BF8A-0758-A30A303CA60F}"/>
              </a:ext>
            </a:extLst>
          </p:cNvPr>
          <p:cNvSpPr/>
          <p:nvPr/>
        </p:nvSpPr>
        <p:spPr>
          <a:xfrm>
            <a:off x="3515723" y="1545463"/>
            <a:ext cx="1206811" cy="1240262"/>
          </a:xfrm>
          <a:prstGeom prst="donut">
            <a:avLst>
              <a:gd name="adj" fmla="val 8954"/>
            </a:avLst>
          </a:prstGeom>
          <a:solidFill>
            <a:srgbClr val="FCB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원형: 비어 있음 6">
            <a:extLst>
              <a:ext uri="{FF2B5EF4-FFF2-40B4-BE49-F238E27FC236}">
                <a16:creationId xmlns:a16="http://schemas.microsoft.com/office/drawing/2014/main" id="{C8230EE6-552E-B294-9F13-04F7F6D09010}"/>
              </a:ext>
            </a:extLst>
          </p:cNvPr>
          <p:cNvSpPr/>
          <p:nvPr/>
        </p:nvSpPr>
        <p:spPr>
          <a:xfrm>
            <a:off x="4378224" y="2950583"/>
            <a:ext cx="1206811" cy="1240262"/>
          </a:xfrm>
          <a:prstGeom prst="donut">
            <a:avLst>
              <a:gd name="adj" fmla="val 8954"/>
            </a:avLst>
          </a:prstGeom>
          <a:solidFill>
            <a:srgbClr val="BB65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원형: 비어 있음 7">
            <a:extLst>
              <a:ext uri="{FF2B5EF4-FFF2-40B4-BE49-F238E27FC236}">
                <a16:creationId xmlns:a16="http://schemas.microsoft.com/office/drawing/2014/main" id="{765A5203-BEBD-A078-EB45-052088FB607A}"/>
              </a:ext>
            </a:extLst>
          </p:cNvPr>
          <p:cNvSpPr/>
          <p:nvPr/>
        </p:nvSpPr>
        <p:spPr>
          <a:xfrm>
            <a:off x="3510618" y="4438917"/>
            <a:ext cx="1206811" cy="1240262"/>
          </a:xfrm>
          <a:prstGeom prst="donut">
            <a:avLst>
              <a:gd name="adj" fmla="val 8954"/>
            </a:avLst>
          </a:prstGeom>
          <a:solidFill>
            <a:srgbClr val="FA6F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원형: 비어 있음 8">
            <a:extLst>
              <a:ext uri="{FF2B5EF4-FFF2-40B4-BE49-F238E27FC236}">
                <a16:creationId xmlns:a16="http://schemas.microsoft.com/office/drawing/2014/main" id="{ED90E31F-57C5-F685-BB11-53CB3B949B7B}"/>
              </a:ext>
            </a:extLst>
          </p:cNvPr>
          <p:cNvSpPr/>
          <p:nvPr/>
        </p:nvSpPr>
        <p:spPr>
          <a:xfrm>
            <a:off x="1703222" y="4412105"/>
            <a:ext cx="1206811" cy="1240262"/>
          </a:xfrm>
          <a:prstGeom prst="donut">
            <a:avLst>
              <a:gd name="adj" fmla="val 8954"/>
            </a:avLst>
          </a:prstGeom>
          <a:solidFill>
            <a:srgbClr val="54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원형: 비어 있음 9">
            <a:extLst>
              <a:ext uri="{FF2B5EF4-FFF2-40B4-BE49-F238E27FC236}">
                <a16:creationId xmlns:a16="http://schemas.microsoft.com/office/drawing/2014/main" id="{D6AB85FE-01E6-5384-EF33-923C9FCCA536}"/>
              </a:ext>
            </a:extLst>
          </p:cNvPr>
          <p:cNvSpPr/>
          <p:nvPr/>
        </p:nvSpPr>
        <p:spPr>
          <a:xfrm>
            <a:off x="984976" y="2971215"/>
            <a:ext cx="1206811" cy="1240262"/>
          </a:xfrm>
          <a:prstGeom prst="donut">
            <a:avLst>
              <a:gd name="adj" fmla="val 8954"/>
            </a:avLst>
          </a:prstGeom>
          <a:solidFill>
            <a:srgbClr val="22C7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945B753-31CE-5061-5C24-DA53732391C5}"/>
              </a:ext>
            </a:extLst>
          </p:cNvPr>
          <p:cNvSpPr/>
          <p:nvPr/>
        </p:nvSpPr>
        <p:spPr>
          <a:xfrm>
            <a:off x="6353541" y="961401"/>
            <a:ext cx="5062619" cy="4996776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5">
            <a:extLst>
              <a:ext uri="{FF2B5EF4-FFF2-40B4-BE49-F238E27FC236}">
                <a16:creationId xmlns:a16="http://schemas.microsoft.com/office/drawing/2014/main" id="{6C7BC487-1E13-D835-A243-BF2CB66E49CE}"/>
              </a:ext>
            </a:extLst>
          </p:cNvPr>
          <p:cNvSpPr/>
          <p:nvPr/>
        </p:nvSpPr>
        <p:spPr>
          <a:xfrm>
            <a:off x="6954126" y="1415201"/>
            <a:ext cx="4431604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과학적인 계산을 위한 다차원 배열과 함수를 제공하는 라이브러리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20" name="Rectangle 5">
            <a:extLst>
              <a:ext uri="{FF2B5EF4-FFF2-40B4-BE49-F238E27FC236}">
                <a16:creationId xmlns:a16="http://schemas.microsoft.com/office/drawing/2014/main" id="{DA4D639A-2292-3B33-E351-FFC87B2B9092}"/>
              </a:ext>
            </a:extLst>
          </p:cNvPr>
          <p:cNvSpPr/>
          <p:nvPr/>
        </p:nvSpPr>
        <p:spPr>
          <a:xfrm>
            <a:off x="6970937" y="2025638"/>
            <a:ext cx="4051217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데이터 조작과 분석을 위한 효과적인 데이터 구조와 도구를 제공하는 라이브러리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8E6EDD-9932-4794-075A-E59C57A4798E}"/>
              </a:ext>
            </a:extLst>
          </p:cNvPr>
          <p:cNvSpPr txBox="1"/>
          <p:nvPr/>
        </p:nvSpPr>
        <p:spPr>
          <a:xfrm>
            <a:off x="6570421" y="1130675"/>
            <a:ext cx="178923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Numpy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5E3507B-C311-5A30-EF4C-52CC472763E6}"/>
              </a:ext>
            </a:extLst>
          </p:cNvPr>
          <p:cNvSpPr/>
          <p:nvPr/>
        </p:nvSpPr>
        <p:spPr>
          <a:xfrm>
            <a:off x="6770239" y="1496711"/>
            <a:ext cx="52254" cy="522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301457D-5C6F-B464-808E-E58B705669D8}"/>
              </a:ext>
            </a:extLst>
          </p:cNvPr>
          <p:cNvSpPr/>
          <p:nvPr/>
        </p:nvSpPr>
        <p:spPr>
          <a:xfrm>
            <a:off x="6767375" y="2945088"/>
            <a:ext cx="52254" cy="522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9B9EFD8-3788-8219-6694-7806015C216D}"/>
              </a:ext>
            </a:extLst>
          </p:cNvPr>
          <p:cNvSpPr txBox="1"/>
          <p:nvPr/>
        </p:nvSpPr>
        <p:spPr>
          <a:xfrm>
            <a:off x="6570421" y="1720963"/>
            <a:ext cx="178923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Pandas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2968C96A-E0B9-A851-06A6-38B4916AC326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01" t="10774" r="12492" b="1816"/>
          <a:stretch/>
        </p:blipFill>
        <p:spPr>
          <a:xfrm rot="11677876">
            <a:off x="7044514" y="996871"/>
            <a:ext cx="424759" cy="396000"/>
          </a:xfrm>
          <a:prstGeom prst="rect">
            <a:avLst/>
          </a:prstGeom>
        </p:spPr>
      </p:pic>
      <p:sp>
        <p:nvSpPr>
          <p:cNvPr id="26" name="Rectangle 5">
            <a:extLst>
              <a:ext uri="{FF2B5EF4-FFF2-40B4-BE49-F238E27FC236}">
                <a16:creationId xmlns:a16="http://schemas.microsoft.com/office/drawing/2014/main" id="{C12D2FA6-3DC7-DCCB-DB6D-79A713FD5E66}"/>
              </a:ext>
            </a:extLst>
          </p:cNvPr>
          <p:cNvSpPr/>
          <p:nvPr/>
        </p:nvSpPr>
        <p:spPr>
          <a:xfrm>
            <a:off x="6970937" y="2860117"/>
            <a:ext cx="4051217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데이터 시각화를 위한 다양한 그래프와 플롯을 생성하는 라이브러리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892D89-C8DB-0D02-CB7B-DB21019BFBA2}"/>
              </a:ext>
            </a:extLst>
          </p:cNvPr>
          <p:cNvSpPr txBox="1"/>
          <p:nvPr/>
        </p:nvSpPr>
        <p:spPr>
          <a:xfrm>
            <a:off x="6570421" y="2555442"/>
            <a:ext cx="178923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Matplotlib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8" name="Rectangle 5">
            <a:extLst>
              <a:ext uri="{FF2B5EF4-FFF2-40B4-BE49-F238E27FC236}">
                <a16:creationId xmlns:a16="http://schemas.microsoft.com/office/drawing/2014/main" id="{7F51AB26-8CBE-3D9C-40C5-FA0D2649B002}"/>
              </a:ext>
            </a:extLst>
          </p:cNvPr>
          <p:cNvSpPr/>
          <p:nvPr/>
        </p:nvSpPr>
        <p:spPr>
          <a:xfrm>
            <a:off x="6970937" y="3716387"/>
            <a:ext cx="4051217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통계 모델링과 추정을 위한 다양한 통계적 도구를 제공하는 라이브러리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11A591-DA57-9884-ADFE-A083AF44AD4B}"/>
              </a:ext>
            </a:extLst>
          </p:cNvPr>
          <p:cNvSpPr txBox="1"/>
          <p:nvPr/>
        </p:nvSpPr>
        <p:spPr>
          <a:xfrm>
            <a:off x="6570421" y="3411712"/>
            <a:ext cx="178923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Statsmodels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0" name="Rectangle 5">
            <a:extLst>
              <a:ext uri="{FF2B5EF4-FFF2-40B4-BE49-F238E27FC236}">
                <a16:creationId xmlns:a16="http://schemas.microsoft.com/office/drawing/2014/main" id="{C2E1D480-9AA2-AE2C-9D57-8086FC1D527F}"/>
              </a:ext>
            </a:extLst>
          </p:cNvPr>
          <p:cNvSpPr/>
          <p:nvPr/>
        </p:nvSpPr>
        <p:spPr>
          <a:xfrm>
            <a:off x="6971315" y="4566061"/>
            <a:ext cx="4051217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머신러닝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알고리즘과 모델을 구현하고 평가하기 위한 라이브러리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E22C2D1-AB6B-600C-6D44-3D7368460437}"/>
              </a:ext>
            </a:extLst>
          </p:cNvPr>
          <p:cNvSpPr txBox="1"/>
          <p:nvPr/>
        </p:nvSpPr>
        <p:spPr>
          <a:xfrm>
            <a:off x="6570799" y="4261386"/>
            <a:ext cx="178923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Scikit-learn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3" name="Rectangle 5">
            <a:extLst>
              <a:ext uri="{FF2B5EF4-FFF2-40B4-BE49-F238E27FC236}">
                <a16:creationId xmlns:a16="http://schemas.microsoft.com/office/drawing/2014/main" id="{AF5E5CEB-4673-40BA-1843-0067FB3A9CEF}"/>
              </a:ext>
            </a:extLst>
          </p:cNvPr>
          <p:cNvSpPr/>
          <p:nvPr/>
        </p:nvSpPr>
        <p:spPr>
          <a:xfrm>
            <a:off x="6970937" y="5415735"/>
            <a:ext cx="4051217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상호작용적인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시각화를 위한 다양한 그래프와 차트를 제공하는 라이브러리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994B17-A10D-91F3-D038-72560173087A}"/>
              </a:ext>
            </a:extLst>
          </p:cNvPr>
          <p:cNvSpPr txBox="1"/>
          <p:nvPr/>
        </p:nvSpPr>
        <p:spPr>
          <a:xfrm>
            <a:off x="6570421" y="5111060"/>
            <a:ext cx="178923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Plotly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02BE2E-AC48-8239-7209-B320A0C134BB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A4021-4FC7-0E4F-650E-C7EDDB4CDEDA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사용한 라이브러리 소개</a:t>
            </a:r>
            <a:endParaRPr lang="en-US" altLang="ko-KR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2060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D718EFD-0200-A3FB-59EE-F9EB24C5F344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68895AC-7CA2-27C8-6705-534E7CC39269}"/>
              </a:ext>
            </a:extLst>
          </p:cNvPr>
          <p:cNvSpPr/>
          <p:nvPr/>
        </p:nvSpPr>
        <p:spPr>
          <a:xfrm>
            <a:off x="6767375" y="3805633"/>
            <a:ext cx="52254" cy="522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FA470AC-F681-0F75-8A21-158979979A06}"/>
              </a:ext>
            </a:extLst>
          </p:cNvPr>
          <p:cNvSpPr/>
          <p:nvPr/>
        </p:nvSpPr>
        <p:spPr>
          <a:xfrm>
            <a:off x="6767375" y="4665176"/>
            <a:ext cx="52254" cy="522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313A825-FE32-0ADC-8D0C-03E1CBA5496E}"/>
              </a:ext>
            </a:extLst>
          </p:cNvPr>
          <p:cNvSpPr/>
          <p:nvPr/>
        </p:nvSpPr>
        <p:spPr>
          <a:xfrm>
            <a:off x="6767375" y="5496714"/>
            <a:ext cx="52254" cy="522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39B247EE-5872-FCA8-43A7-46EDB8D89970}"/>
              </a:ext>
            </a:extLst>
          </p:cNvPr>
          <p:cNvSpPr/>
          <p:nvPr/>
        </p:nvSpPr>
        <p:spPr>
          <a:xfrm>
            <a:off x="6768190" y="2098626"/>
            <a:ext cx="52254" cy="522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050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72EE4F23-5F73-6AA0-D894-16437395A759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탐색적 자료 분석 단계 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D839133C-82B1-858B-6F1D-B2BFCDB3F86D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Freeform 208">
            <a:extLst>
              <a:ext uri="{FF2B5EF4-FFF2-40B4-BE49-F238E27FC236}">
                <a16:creationId xmlns:a16="http://schemas.microsoft.com/office/drawing/2014/main" id="{C6377833-E5F9-120E-5CBE-95F39829D073}"/>
              </a:ext>
            </a:extLst>
          </p:cNvPr>
          <p:cNvSpPr>
            <a:spLocks noEditPoints="1"/>
          </p:cNvSpPr>
          <p:nvPr/>
        </p:nvSpPr>
        <p:spPr bwMode="auto">
          <a:xfrm>
            <a:off x="2262143" y="5497976"/>
            <a:ext cx="357544" cy="358329"/>
          </a:xfrm>
          <a:custGeom>
            <a:avLst/>
            <a:gdLst>
              <a:gd name="T0" fmla="*/ 0 w 292"/>
              <a:gd name="T1" fmla="*/ 146 h 292"/>
              <a:gd name="T2" fmla="*/ 292 w 292"/>
              <a:gd name="T3" fmla="*/ 146 h 292"/>
              <a:gd name="T4" fmla="*/ 273 w 292"/>
              <a:gd name="T5" fmla="*/ 141 h 292"/>
              <a:gd name="T6" fmla="*/ 205 w 292"/>
              <a:gd name="T7" fmla="*/ 82 h 292"/>
              <a:gd name="T8" fmla="*/ 273 w 292"/>
              <a:gd name="T9" fmla="*/ 141 h 292"/>
              <a:gd name="T10" fmla="*/ 102 w 292"/>
              <a:gd name="T11" fmla="*/ 223 h 292"/>
              <a:gd name="T12" fmla="*/ 141 w 292"/>
              <a:gd name="T13" fmla="*/ 273 h 292"/>
              <a:gd name="T14" fmla="*/ 151 w 292"/>
              <a:gd name="T15" fmla="*/ 19 h 292"/>
              <a:gd name="T16" fmla="*/ 150 w 292"/>
              <a:gd name="T17" fmla="*/ 84 h 292"/>
              <a:gd name="T18" fmla="*/ 151 w 292"/>
              <a:gd name="T19" fmla="*/ 19 h 292"/>
              <a:gd name="T20" fmla="*/ 234 w 292"/>
              <a:gd name="T21" fmla="*/ 54 h 292"/>
              <a:gd name="T22" fmla="*/ 167 w 292"/>
              <a:gd name="T23" fmla="*/ 20 h 292"/>
              <a:gd name="T24" fmla="*/ 141 w 292"/>
              <a:gd name="T25" fmla="*/ 84 h 292"/>
              <a:gd name="T26" fmla="*/ 141 w 292"/>
              <a:gd name="T27" fmla="*/ 19 h 292"/>
              <a:gd name="T28" fmla="*/ 90 w 292"/>
              <a:gd name="T29" fmla="*/ 73 h 292"/>
              <a:gd name="T30" fmla="*/ 125 w 292"/>
              <a:gd name="T31" fmla="*/ 20 h 292"/>
              <a:gd name="T32" fmla="*/ 95 w 292"/>
              <a:gd name="T33" fmla="*/ 85 h 292"/>
              <a:gd name="T34" fmla="*/ 141 w 292"/>
              <a:gd name="T35" fmla="*/ 141 h 292"/>
              <a:gd name="T36" fmla="*/ 95 w 292"/>
              <a:gd name="T37" fmla="*/ 85 h 292"/>
              <a:gd name="T38" fmla="*/ 141 w 292"/>
              <a:gd name="T39" fmla="*/ 207 h 292"/>
              <a:gd name="T40" fmla="*/ 85 w 292"/>
              <a:gd name="T41" fmla="*/ 150 h 292"/>
              <a:gd name="T42" fmla="*/ 125 w 292"/>
              <a:gd name="T43" fmla="*/ 271 h 292"/>
              <a:gd name="T44" fmla="*/ 93 w 292"/>
              <a:gd name="T45" fmla="*/ 226 h 292"/>
              <a:gd name="T46" fmla="*/ 150 w 292"/>
              <a:gd name="T47" fmla="*/ 273 h 292"/>
              <a:gd name="T48" fmla="*/ 189 w 292"/>
              <a:gd name="T49" fmla="*/ 223 h 292"/>
              <a:gd name="T50" fmla="*/ 150 w 292"/>
              <a:gd name="T51" fmla="*/ 273 h 292"/>
              <a:gd name="T52" fmla="*/ 228 w 292"/>
              <a:gd name="T53" fmla="*/ 242 h 292"/>
              <a:gd name="T54" fmla="*/ 198 w 292"/>
              <a:gd name="T55" fmla="*/ 226 h 292"/>
              <a:gd name="T56" fmla="*/ 150 w 292"/>
              <a:gd name="T57" fmla="*/ 207 h 292"/>
              <a:gd name="T58" fmla="*/ 207 w 292"/>
              <a:gd name="T59" fmla="*/ 150 h 292"/>
              <a:gd name="T60" fmla="*/ 150 w 292"/>
              <a:gd name="T61" fmla="*/ 141 h 292"/>
              <a:gd name="T62" fmla="*/ 197 w 292"/>
              <a:gd name="T63" fmla="*/ 85 h 292"/>
              <a:gd name="T64" fmla="*/ 150 w 292"/>
              <a:gd name="T65" fmla="*/ 141 h 292"/>
              <a:gd name="T66" fmla="*/ 86 w 292"/>
              <a:gd name="T67" fmla="*/ 82 h 292"/>
              <a:gd name="T68" fmla="*/ 19 w 292"/>
              <a:gd name="T69" fmla="*/ 141 h 292"/>
              <a:gd name="T70" fmla="*/ 19 w 292"/>
              <a:gd name="T71" fmla="*/ 150 h 292"/>
              <a:gd name="T72" fmla="*/ 89 w 292"/>
              <a:gd name="T73" fmla="*/ 218 h 292"/>
              <a:gd name="T74" fmla="*/ 19 w 292"/>
              <a:gd name="T75" fmla="*/ 150 h 292"/>
              <a:gd name="T76" fmla="*/ 202 w 292"/>
              <a:gd name="T77" fmla="*/ 218 h 292"/>
              <a:gd name="T78" fmla="*/ 273 w 292"/>
              <a:gd name="T79" fmla="*/ 150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92" h="292">
                <a:moveTo>
                  <a:pt x="146" y="0"/>
                </a:moveTo>
                <a:cubicBezTo>
                  <a:pt x="65" y="0"/>
                  <a:pt x="0" y="65"/>
                  <a:pt x="0" y="146"/>
                </a:cubicBezTo>
                <a:cubicBezTo>
                  <a:pt x="0" y="226"/>
                  <a:pt x="65" y="292"/>
                  <a:pt x="146" y="292"/>
                </a:cubicBezTo>
                <a:cubicBezTo>
                  <a:pt x="226" y="292"/>
                  <a:pt x="292" y="226"/>
                  <a:pt x="292" y="146"/>
                </a:cubicBezTo>
                <a:cubicBezTo>
                  <a:pt x="292" y="65"/>
                  <a:pt x="226" y="0"/>
                  <a:pt x="146" y="0"/>
                </a:cubicBezTo>
                <a:close/>
                <a:moveTo>
                  <a:pt x="273" y="141"/>
                </a:moveTo>
                <a:cubicBezTo>
                  <a:pt x="216" y="141"/>
                  <a:pt x="216" y="141"/>
                  <a:pt x="216" y="141"/>
                </a:cubicBezTo>
                <a:cubicBezTo>
                  <a:pt x="216" y="120"/>
                  <a:pt x="212" y="100"/>
                  <a:pt x="205" y="82"/>
                </a:cubicBezTo>
                <a:cubicBezTo>
                  <a:pt x="218" y="77"/>
                  <a:pt x="230" y="70"/>
                  <a:pt x="241" y="61"/>
                </a:cubicBezTo>
                <a:cubicBezTo>
                  <a:pt x="260" y="83"/>
                  <a:pt x="272" y="110"/>
                  <a:pt x="273" y="141"/>
                </a:cubicBezTo>
                <a:close/>
                <a:moveTo>
                  <a:pt x="141" y="273"/>
                </a:moveTo>
                <a:cubicBezTo>
                  <a:pt x="125" y="260"/>
                  <a:pt x="112" y="243"/>
                  <a:pt x="102" y="223"/>
                </a:cubicBezTo>
                <a:cubicBezTo>
                  <a:pt x="114" y="219"/>
                  <a:pt x="128" y="217"/>
                  <a:pt x="141" y="217"/>
                </a:cubicBezTo>
                <a:cubicBezTo>
                  <a:pt x="141" y="273"/>
                  <a:pt x="141" y="273"/>
                  <a:pt x="141" y="273"/>
                </a:cubicBezTo>
                <a:cubicBezTo>
                  <a:pt x="141" y="273"/>
                  <a:pt x="141" y="273"/>
                  <a:pt x="141" y="273"/>
                </a:cubicBezTo>
                <a:close/>
                <a:moveTo>
                  <a:pt x="151" y="19"/>
                </a:moveTo>
                <a:cubicBezTo>
                  <a:pt x="169" y="34"/>
                  <a:pt x="183" y="53"/>
                  <a:pt x="193" y="77"/>
                </a:cubicBezTo>
                <a:cubicBezTo>
                  <a:pt x="180" y="81"/>
                  <a:pt x="165" y="84"/>
                  <a:pt x="150" y="84"/>
                </a:cubicBezTo>
                <a:cubicBezTo>
                  <a:pt x="150" y="19"/>
                  <a:pt x="150" y="19"/>
                  <a:pt x="150" y="19"/>
                </a:cubicBezTo>
                <a:cubicBezTo>
                  <a:pt x="151" y="19"/>
                  <a:pt x="151" y="19"/>
                  <a:pt x="151" y="19"/>
                </a:cubicBezTo>
                <a:close/>
                <a:moveTo>
                  <a:pt x="167" y="20"/>
                </a:moveTo>
                <a:cubicBezTo>
                  <a:pt x="193" y="25"/>
                  <a:pt x="216" y="37"/>
                  <a:pt x="234" y="54"/>
                </a:cubicBezTo>
                <a:cubicBezTo>
                  <a:pt x="224" y="62"/>
                  <a:pt x="213" y="68"/>
                  <a:pt x="202" y="73"/>
                </a:cubicBezTo>
                <a:cubicBezTo>
                  <a:pt x="193" y="53"/>
                  <a:pt x="181" y="35"/>
                  <a:pt x="167" y="20"/>
                </a:cubicBezTo>
                <a:close/>
                <a:moveTo>
                  <a:pt x="141" y="19"/>
                </a:moveTo>
                <a:cubicBezTo>
                  <a:pt x="141" y="84"/>
                  <a:pt x="141" y="84"/>
                  <a:pt x="141" y="84"/>
                </a:cubicBezTo>
                <a:cubicBezTo>
                  <a:pt x="126" y="84"/>
                  <a:pt x="112" y="81"/>
                  <a:pt x="99" y="77"/>
                </a:cubicBezTo>
                <a:cubicBezTo>
                  <a:pt x="108" y="53"/>
                  <a:pt x="123" y="34"/>
                  <a:pt x="141" y="19"/>
                </a:cubicBezTo>
                <a:cubicBezTo>
                  <a:pt x="141" y="19"/>
                  <a:pt x="141" y="19"/>
                  <a:pt x="141" y="19"/>
                </a:cubicBezTo>
                <a:close/>
                <a:moveTo>
                  <a:pt x="90" y="73"/>
                </a:moveTo>
                <a:cubicBezTo>
                  <a:pt x="78" y="68"/>
                  <a:pt x="67" y="62"/>
                  <a:pt x="57" y="54"/>
                </a:cubicBezTo>
                <a:cubicBezTo>
                  <a:pt x="76" y="37"/>
                  <a:pt x="99" y="25"/>
                  <a:pt x="125" y="20"/>
                </a:cubicBezTo>
                <a:cubicBezTo>
                  <a:pt x="110" y="35"/>
                  <a:pt x="98" y="53"/>
                  <a:pt x="90" y="73"/>
                </a:cubicBezTo>
                <a:close/>
                <a:moveTo>
                  <a:pt x="95" y="85"/>
                </a:moveTo>
                <a:cubicBezTo>
                  <a:pt x="109" y="90"/>
                  <a:pt x="125" y="93"/>
                  <a:pt x="141" y="94"/>
                </a:cubicBezTo>
                <a:cubicBezTo>
                  <a:pt x="141" y="141"/>
                  <a:pt x="141" y="141"/>
                  <a:pt x="141" y="141"/>
                </a:cubicBezTo>
                <a:cubicBezTo>
                  <a:pt x="85" y="141"/>
                  <a:pt x="85" y="141"/>
                  <a:pt x="85" y="141"/>
                </a:cubicBezTo>
                <a:cubicBezTo>
                  <a:pt x="85" y="121"/>
                  <a:pt x="89" y="102"/>
                  <a:pt x="95" y="85"/>
                </a:cubicBezTo>
                <a:close/>
                <a:moveTo>
                  <a:pt x="141" y="150"/>
                </a:moveTo>
                <a:cubicBezTo>
                  <a:pt x="141" y="207"/>
                  <a:pt x="141" y="207"/>
                  <a:pt x="141" y="207"/>
                </a:cubicBezTo>
                <a:cubicBezTo>
                  <a:pt x="126" y="208"/>
                  <a:pt x="112" y="210"/>
                  <a:pt x="98" y="214"/>
                </a:cubicBezTo>
                <a:cubicBezTo>
                  <a:pt x="90" y="195"/>
                  <a:pt x="85" y="173"/>
                  <a:pt x="85" y="150"/>
                </a:cubicBezTo>
                <a:lnTo>
                  <a:pt x="141" y="150"/>
                </a:lnTo>
                <a:close/>
                <a:moveTo>
                  <a:pt x="125" y="271"/>
                </a:moveTo>
                <a:cubicBezTo>
                  <a:pt x="102" y="267"/>
                  <a:pt x="80" y="257"/>
                  <a:pt x="63" y="242"/>
                </a:cubicBezTo>
                <a:cubicBezTo>
                  <a:pt x="73" y="236"/>
                  <a:pt x="83" y="230"/>
                  <a:pt x="93" y="226"/>
                </a:cubicBezTo>
                <a:cubicBezTo>
                  <a:pt x="101" y="243"/>
                  <a:pt x="112" y="258"/>
                  <a:pt x="125" y="271"/>
                </a:cubicBezTo>
                <a:close/>
                <a:moveTo>
                  <a:pt x="150" y="273"/>
                </a:moveTo>
                <a:cubicBezTo>
                  <a:pt x="150" y="217"/>
                  <a:pt x="150" y="217"/>
                  <a:pt x="150" y="217"/>
                </a:cubicBezTo>
                <a:cubicBezTo>
                  <a:pt x="164" y="217"/>
                  <a:pt x="177" y="219"/>
                  <a:pt x="189" y="223"/>
                </a:cubicBezTo>
                <a:cubicBezTo>
                  <a:pt x="180" y="243"/>
                  <a:pt x="167" y="260"/>
                  <a:pt x="151" y="273"/>
                </a:cubicBezTo>
                <a:cubicBezTo>
                  <a:pt x="151" y="273"/>
                  <a:pt x="151" y="273"/>
                  <a:pt x="150" y="273"/>
                </a:cubicBezTo>
                <a:close/>
                <a:moveTo>
                  <a:pt x="198" y="226"/>
                </a:moveTo>
                <a:cubicBezTo>
                  <a:pt x="209" y="230"/>
                  <a:pt x="219" y="236"/>
                  <a:pt x="228" y="242"/>
                </a:cubicBezTo>
                <a:cubicBezTo>
                  <a:pt x="211" y="257"/>
                  <a:pt x="190" y="267"/>
                  <a:pt x="167" y="271"/>
                </a:cubicBezTo>
                <a:cubicBezTo>
                  <a:pt x="179" y="258"/>
                  <a:pt x="190" y="243"/>
                  <a:pt x="198" y="226"/>
                </a:cubicBezTo>
                <a:close/>
                <a:moveTo>
                  <a:pt x="193" y="214"/>
                </a:moveTo>
                <a:cubicBezTo>
                  <a:pt x="180" y="210"/>
                  <a:pt x="165" y="208"/>
                  <a:pt x="150" y="207"/>
                </a:cubicBezTo>
                <a:cubicBezTo>
                  <a:pt x="150" y="150"/>
                  <a:pt x="150" y="150"/>
                  <a:pt x="150" y="150"/>
                </a:cubicBezTo>
                <a:cubicBezTo>
                  <a:pt x="207" y="150"/>
                  <a:pt x="207" y="150"/>
                  <a:pt x="207" y="150"/>
                </a:cubicBezTo>
                <a:cubicBezTo>
                  <a:pt x="206" y="173"/>
                  <a:pt x="201" y="195"/>
                  <a:pt x="193" y="214"/>
                </a:cubicBezTo>
                <a:close/>
                <a:moveTo>
                  <a:pt x="150" y="141"/>
                </a:moveTo>
                <a:cubicBezTo>
                  <a:pt x="150" y="94"/>
                  <a:pt x="150" y="94"/>
                  <a:pt x="150" y="94"/>
                </a:cubicBezTo>
                <a:cubicBezTo>
                  <a:pt x="167" y="93"/>
                  <a:pt x="182" y="90"/>
                  <a:pt x="197" y="85"/>
                </a:cubicBezTo>
                <a:cubicBezTo>
                  <a:pt x="203" y="102"/>
                  <a:pt x="206" y="121"/>
                  <a:pt x="207" y="141"/>
                </a:cubicBezTo>
                <a:cubicBezTo>
                  <a:pt x="150" y="141"/>
                  <a:pt x="150" y="141"/>
                  <a:pt x="150" y="141"/>
                </a:cubicBezTo>
                <a:close/>
                <a:moveTo>
                  <a:pt x="51" y="61"/>
                </a:moveTo>
                <a:cubicBezTo>
                  <a:pt x="62" y="70"/>
                  <a:pt x="73" y="77"/>
                  <a:pt x="86" y="82"/>
                </a:cubicBezTo>
                <a:cubicBezTo>
                  <a:pt x="80" y="100"/>
                  <a:pt x="76" y="120"/>
                  <a:pt x="75" y="141"/>
                </a:cubicBezTo>
                <a:cubicBezTo>
                  <a:pt x="19" y="141"/>
                  <a:pt x="19" y="141"/>
                  <a:pt x="19" y="141"/>
                </a:cubicBezTo>
                <a:cubicBezTo>
                  <a:pt x="20" y="110"/>
                  <a:pt x="32" y="83"/>
                  <a:pt x="51" y="61"/>
                </a:cubicBezTo>
                <a:close/>
                <a:moveTo>
                  <a:pt x="19" y="150"/>
                </a:moveTo>
                <a:cubicBezTo>
                  <a:pt x="75" y="150"/>
                  <a:pt x="75" y="150"/>
                  <a:pt x="75" y="150"/>
                </a:cubicBezTo>
                <a:cubicBezTo>
                  <a:pt x="76" y="175"/>
                  <a:pt x="81" y="197"/>
                  <a:pt x="89" y="218"/>
                </a:cubicBezTo>
                <a:cubicBezTo>
                  <a:pt x="78" y="222"/>
                  <a:pt x="66" y="229"/>
                  <a:pt x="56" y="236"/>
                </a:cubicBezTo>
                <a:cubicBezTo>
                  <a:pt x="34" y="214"/>
                  <a:pt x="20" y="184"/>
                  <a:pt x="19" y="150"/>
                </a:cubicBezTo>
                <a:close/>
                <a:moveTo>
                  <a:pt x="235" y="236"/>
                </a:moveTo>
                <a:cubicBezTo>
                  <a:pt x="225" y="229"/>
                  <a:pt x="214" y="222"/>
                  <a:pt x="202" y="218"/>
                </a:cubicBezTo>
                <a:cubicBezTo>
                  <a:pt x="211" y="197"/>
                  <a:pt x="216" y="175"/>
                  <a:pt x="216" y="150"/>
                </a:cubicBezTo>
                <a:cubicBezTo>
                  <a:pt x="273" y="150"/>
                  <a:pt x="273" y="150"/>
                  <a:pt x="273" y="150"/>
                </a:cubicBezTo>
                <a:cubicBezTo>
                  <a:pt x="271" y="184"/>
                  <a:pt x="257" y="214"/>
                  <a:pt x="235" y="2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  <p:sp>
        <p:nvSpPr>
          <p:cNvPr id="7" name="Freeform 208">
            <a:extLst>
              <a:ext uri="{FF2B5EF4-FFF2-40B4-BE49-F238E27FC236}">
                <a16:creationId xmlns:a16="http://schemas.microsoft.com/office/drawing/2014/main" id="{6816733A-F057-61EE-202A-34BD891B8B37}"/>
              </a:ext>
            </a:extLst>
          </p:cNvPr>
          <p:cNvSpPr>
            <a:spLocks noEditPoints="1"/>
          </p:cNvSpPr>
          <p:nvPr/>
        </p:nvSpPr>
        <p:spPr bwMode="auto">
          <a:xfrm>
            <a:off x="2698462" y="5801841"/>
            <a:ext cx="357544" cy="358329"/>
          </a:xfrm>
          <a:custGeom>
            <a:avLst/>
            <a:gdLst>
              <a:gd name="T0" fmla="*/ 0 w 292"/>
              <a:gd name="T1" fmla="*/ 146 h 292"/>
              <a:gd name="T2" fmla="*/ 292 w 292"/>
              <a:gd name="T3" fmla="*/ 146 h 292"/>
              <a:gd name="T4" fmla="*/ 273 w 292"/>
              <a:gd name="T5" fmla="*/ 141 h 292"/>
              <a:gd name="T6" fmla="*/ 205 w 292"/>
              <a:gd name="T7" fmla="*/ 82 h 292"/>
              <a:gd name="T8" fmla="*/ 273 w 292"/>
              <a:gd name="T9" fmla="*/ 141 h 292"/>
              <a:gd name="T10" fmla="*/ 102 w 292"/>
              <a:gd name="T11" fmla="*/ 223 h 292"/>
              <a:gd name="T12" fmla="*/ 141 w 292"/>
              <a:gd name="T13" fmla="*/ 273 h 292"/>
              <a:gd name="T14" fmla="*/ 151 w 292"/>
              <a:gd name="T15" fmla="*/ 19 h 292"/>
              <a:gd name="T16" fmla="*/ 150 w 292"/>
              <a:gd name="T17" fmla="*/ 84 h 292"/>
              <a:gd name="T18" fmla="*/ 151 w 292"/>
              <a:gd name="T19" fmla="*/ 19 h 292"/>
              <a:gd name="T20" fmla="*/ 234 w 292"/>
              <a:gd name="T21" fmla="*/ 54 h 292"/>
              <a:gd name="T22" fmla="*/ 167 w 292"/>
              <a:gd name="T23" fmla="*/ 20 h 292"/>
              <a:gd name="T24" fmla="*/ 141 w 292"/>
              <a:gd name="T25" fmla="*/ 84 h 292"/>
              <a:gd name="T26" fmla="*/ 141 w 292"/>
              <a:gd name="T27" fmla="*/ 19 h 292"/>
              <a:gd name="T28" fmla="*/ 90 w 292"/>
              <a:gd name="T29" fmla="*/ 73 h 292"/>
              <a:gd name="T30" fmla="*/ 125 w 292"/>
              <a:gd name="T31" fmla="*/ 20 h 292"/>
              <a:gd name="T32" fmla="*/ 95 w 292"/>
              <a:gd name="T33" fmla="*/ 85 h 292"/>
              <a:gd name="T34" fmla="*/ 141 w 292"/>
              <a:gd name="T35" fmla="*/ 141 h 292"/>
              <a:gd name="T36" fmla="*/ 95 w 292"/>
              <a:gd name="T37" fmla="*/ 85 h 292"/>
              <a:gd name="T38" fmla="*/ 141 w 292"/>
              <a:gd name="T39" fmla="*/ 207 h 292"/>
              <a:gd name="T40" fmla="*/ 85 w 292"/>
              <a:gd name="T41" fmla="*/ 150 h 292"/>
              <a:gd name="T42" fmla="*/ 125 w 292"/>
              <a:gd name="T43" fmla="*/ 271 h 292"/>
              <a:gd name="T44" fmla="*/ 93 w 292"/>
              <a:gd name="T45" fmla="*/ 226 h 292"/>
              <a:gd name="T46" fmla="*/ 150 w 292"/>
              <a:gd name="T47" fmla="*/ 273 h 292"/>
              <a:gd name="T48" fmla="*/ 189 w 292"/>
              <a:gd name="T49" fmla="*/ 223 h 292"/>
              <a:gd name="T50" fmla="*/ 150 w 292"/>
              <a:gd name="T51" fmla="*/ 273 h 292"/>
              <a:gd name="T52" fmla="*/ 228 w 292"/>
              <a:gd name="T53" fmla="*/ 242 h 292"/>
              <a:gd name="T54" fmla="*/ 198 w 292"/>
              <a:gd name="T55" fmla="*/ 226 h 292"/>
              <a:gd name="T56" fmla="*/ 150 w 292"/>
              <a:gd name="T57" fmla="*/ 207 h 292"/>
              <a:gd name="T58" fmla="*/ 207 w 292"/>
              <a:gd name="T59" fmla="*/ 150 h 292"/>
              <a:gd name="T60" fmla="*/ 150 w 292"/>
              <a:gd name="T61" fmla="*/ 141 h 292"/>
              <a:gd name="T62" fmla="*/ 197 w 292"/>
              <a:gd name="T63" fmla="*/ 85 h 292"/>
              <a:gd name="T64" fmla="*/ 150 w 292"/>
              <a:gd name="T65" fmla="*/ 141 h 292"/>
              <a:gd name="T66" fmla="*/ 86 w 292"/>
              <a:gd name="T67" fmla="*/ 82 h 292"/>
              <a:gd name="T68" fmla="*/ 19 w 292"/>
              <a:gd name="T69" fmla="*/ 141 h 292"/>
              <a:gd name="T70" fmla="*/ 19 w 292"/>
              <a:gd name="T71" fmla="*/ 150 h 292"/>
              <a:gd name="T72" fmla="*/ 89 w 292"/>
              <a:gd name="T73" fmla="*/ 218 h 292"/>
              <a:gd name="T74" fmla="*/ 19 w 292"/>
              <a:gd name="T75" fmla="*/ 150 h 292"/>
              <a:gd name="T76" fmla="*/ 202 w 292"/>
              <a:gd name="T77" fmla="*/ 218 h 292"/>
              <a:gd name="T78" fmla="*/ 273 w 292"/>
              <a:gd name="T79" fmla="*/ 150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92" h="292">
                <a:moveTo>
                  <a:pt x="146" y="0"/>
                </a:moveTo>
                <a:cubicBezTo>
                  <a:pt x="65" y="0"/>
                  <a:pt x="0" y="65"/>
                  <a:pt x="0" y="146"/>
                </a:cubicBezTo>
                <a:cubicBezTo>
                  <a:pt x="0" y="226"/>
                  <a:pt x="65" y="292"/>
                  <a:pt x="146" y="292"/>
                </a:cubicBezTo>
                <a:cubicBezTo>
                  <a:pt x="226" y="292"/>
                  <a:pt x="292" y="226"/>
                  <a:pt x="292" y="146"/>
                </a:cubicBezTo>
                <a:cubicBezTo>
                  <a:pt x="292" y="65"/>
                  <a:pt x="226" y="0"/>
                  <a:pt x="146" y="0"/>
                </a:cubicBezTo>
                <a:close/>
                <a:moveTo>
                  <a:pt x="273" y="141"/>
                </a:moveTo>
                <a:cubicBezTo>
                  <a:pt x="216" y="141"/>
                  <a:pt x="216" y="141"/>
                  <a:pt x="216" y="141"/>
                </a:cubicBezTo>
                <a:cubicBezTo>
                  <a:pt x="216" y="120"/>
                  <a:pt x="212" y="100"/>
                  <a:pt x="205" y="82"/>
                </a:cubicBezTo>
                <a:cubicBezTo>
                  <a:pt x="218" y="77"/>
                  <a:pt x="230" y="70"/>
                  <a:pt x="241" y="61"/>
                </a:cubicBezTo>
                <a:cubicBezTo>
                  <a:pt x="260" y="83"/>
                  <a:pt x="272" y="110"/>
                  <a:pt x="273" y="141"/>
                </a:cubicBezTo>
                <a:close/>
                <a:moveTo>
                  <a:pt x="141" y="273"/>
                </a:moveTo>
                <a:cubicBezTo>
                  <a:pt x="125" y="260"/>
                  <a:pt x="112" y="243"/>
                  <a:pt x="102" y="223"/>
                </a:cubicBezTo>
                <a:cubicBezTo>
                  <a:pt x="114" y="219"/>
                  <a:pt x="128" y="217"/>
                  <a:pt x="141" y="217"/>
                </a:cubicBezTo>
                <a:cubicBezTo>
                  <a:pt x="141" y="273"/>
                  <a:pt x="141" y="273"/>
                  <a:pt x="141" y="273"/>
                </a:cubicBezTo>
                <a:cubicBezTo>
                  <a:pt x="141" y="273"/>
                  <a:pt x="141" y="273"/>
                  <a:pt x="141" y="273"/>
                </a:cubicBezTo>
                <a:close/>
                <a:moveTo>
                  <a:pt x="151" y="19"/>
                </a:moveTo>
                <a:cubicBezTo>
                  <a:pt x="169" y="34"/>
                  <a:pt x="183" y="53"/>
                  <a:pt x="193" y="77"/>
                </a:cubicBezTo>
                <a:cubicBezTo>
                  <a:pt x="180" y="81"/>
                  <a:pt x="165" y="84"/>
                  <a:pt x="150" y="84"/>
                </a:cubicBezTo>
                <a:cubicBezTo>
                  <a:pt x="150" y="19"/>
                  <a:pt x="150" y="19"/>
                  <a:pt x="150" y="19"/>
                </a:cubicBezTo>
                <a:cubicBezTo>
                  <a:pt x="151" y="19"/>
                  <a:pt x="151" y="19"/>
                  <a:pt x="151" y="19"/>
                </a:cubicBezTo>
                <a:close/>
                <a:moveTo>
                  <a:pt x="167" y="20"/>
                </a:moveTo>
                <a:cubicBezTo>
                  <a:pt x="193" y="25"/>
                  <a:pt x="216" y="37"/>
                  <a:pt x="234" y="54"/>
                </a:cubicBezTo>
                <a:cubicBezTo>
                  <a:pt x="224" y="62"/>
                  <a:pt x="213" y="68"/>
                  <a:pt x="202" y="73"/>
                </a:cubicBezTo>
                <a:cubicBezTo>
                  <a:pt x="193" y="53"/>
                  <a:pt x="181" y="35"/>
                  <a:pt x="167" y="20"/>
                </a:cubicBezTo>
                <a:close/>
                <a:moveTo>
                  <a:pt x="141" y="19"/>
                </a:moveTo>
                <a:cubicBezTo>
                  <a:pt x="141" y="84"/>
                  <a:pt x="141" y="84"/>
                  <a:pt x="141" y="84"/>
                </a:cubicBezTo>
                <a:cubicBezTo>
                  <a:pt x="126" y="84"/>
                  <a:pt x="112" y="81"/>
                  <a:pt x="99" y="77"/>
                </a:cubicBezTo>
                <a:cubicBezTo>
                  <a:pt x="108" y="53"/>
                  <a:pt x="123" y="34"/>
                  <a:pt x="141" y="19"/>
                </a:cubicBezTo>
                <a:cubicBezTo>
                  <a:pt x="141" y="19"/>
                  <a:pt x="141" y="19"/>
                  <a:pt x="141" y="19"/>
                </a:cubicBezTo>
                <a:close/>
                <a:moveTo>
                  <a:pt x="90" y="73"/>
                </a:moveTo>
                <a:cubicBezTo>
                  <a:pt x="78" y="68"/>
                  <a:pt x="67" y="62"/>
                  <a:pt x="57" y="54"/>
                </a:cubicBezTo>
                <a:cubicBezTo>
                  <a:pt x="76" y="37"/>
                  <a:pt x="99" y="25"/>
                  <a:pt x="125" y="20"/>
                </a:cubicBezTo>
                <a:cubicBezTo>
                  <a:pt x="110" y="35"/>
                  <a:pt x="98" y="53"/>
                  <a:pt x="90" y="73"/>
                </a:cubicBezTo>
                <a:close/>
                <a:moveTo>
                  <a:pt x="95" y="85"/>
                </a:moveTo>
                <a:cubicBezTo>
                  <a:pt x="109" y="90"/>
                  <a:pt x="125" y="93"/>
                  <a:pt x="141" y="94"/>
                </a:cubicBezTo>
                <a:cubicBezTo>
                  <a:pt x="141" y="141"/>
                  <a:pt x="141" y="141"/>
                  <a:pt x="141" y="141"/>
                </a:cubicBezTo>
                <a:cubicBezTo>
                  <a:pt x="85" y="141"/>
                  <a:pt x="85" y="141"/>
                  <a:pt x="85" y="141"/>
                </a:cubicBezTo>
                <a:cubicBezTo>
                  <a:pt x="85" y="121"/>
                  <a:pt x="89" y="102"/>
                  <a:pt x="95" y="85"/>
                </a:cubicBezTo>
                <a:close/>
                <a:moveTo>
                  <a:pt x="141" y="150"/>
                </a:moveTo>
                <a:cubicBezTo>
                  <a:pt x="141" y="207"/>
                  <a:pt x="141" y="207"/>
                  <a:pt x="141" y="207"/>
                </a:cubicBezTo>
                <a:cubicBezTo>
                  <a:pt x="126" y="208"/>
                  <a:pt x="112" y="210"/>
                  <a:pt x="98" y="214"/>
                </a:cubicBezTo>
                <a:cubicBezTo>
                  <a:pt x="90" y="195"/>
                  <a:pt x="85" y="173"/>
                  <a:pt x="85" y="150"/>
                </a:cubicBezTo>
                <a:lnTo>
                  <a:pt x="141" y="150"/>
                </a:lnTo>
                <a:close/>
                <a:moveTo>
                  <a:pt x="125" y="271"/>
                </a:moveTo>
                <a:cubicBezTo>
                  <a:pt x="102" y="267"/>
                  <a:pt x="80" y="257"/>
                  <a:pt x="63" y="242"/>
                </a:cubicBezTo>
                <a:cubicBezTo>
                  <a:pt x="73" y="236"/>
                  <a:pt x="83" y="230"/>
                  <a:pt x="93" y="226"/>
                </a:cubicBezTo>
                <a:cubicBezTo>
                  <a:pt x="101" y="243"/>
                  <a:pt x="112" y="258"/>
                  <a:pt x="125" y="271"/>
                </a:cubicBezTo>
                <a:close/>
                <a:moveTo>
                  <a:pt x="150" y="273"/>
                </a:moveTo>
                <a:cubicBezTo>
                  <a:pt x="150" y="217"/>
                  <a:pt x="150" y="217"/>
                  <a:pt x="150" y="217"/>
                </a:cubicBezTo>
                <a:cubicBezTo>
                  <a:pt x="164" y="217"/>
                  <a:pt x="177" y="219"/>
                  <a:pt x="189" y="223"/>
                </a:cubicBezTo>
                <a:cubicBezTo>
                  <a:pt x="180" y="243"/>
                  <a:pt x="167" y="260"/>
                  <a:pt x="151" y="273"/>
                </a:cubicBezTo>
                <a:cubicBezTo>
                  <a:pt x="151" y="273"/>
                  <a:pt x="151" y="273"/>
                  <a:pt x="150" y="273"/>
                </a:cubicBezTo>
                <a:close/>
                <a:moveTo>
                  <a:pt x="198" y="226"/>
                </a:moveTo>
                <a:cubicBezTo>
                  <a:pt x="209" y="230"/>
                  <a:pt x="219" y="236"/>
                  <a:pt x="228" y="242"/>
                </a:cubicBezTo>
                <a:cubicBezTo>
                  <a:pt x="211" y="257"/>
                  <a:pt x="190" y="267"/>
                  <a:pt x="167" y="271"/>
                </a:cubicBezTo>
                <a:cubicBezTo>
                  <a:pt x="179" y="258"/>
                  <a:pt x="190" y="243"/>
                  <a:pt x="198" y="226"/>
                </a:cubicBezTo>
                <a:close/>
                <a:moveTo>
                  <a:pt x="193" y="214"/>
                </a:moveTo>
                <a:cubicBezTo>
                  <a:pt x="180" y="210"/>
                  <a:pt x="165" y="208"/>
                  <a:pt x="150" y="207"/>
                </a:cubicBezTo>
                <a:cubicBezTo>
                  <a:pt x="150" y="150"/>
                  <a:pt x="150" y="150"/>
                  <a:pt x="150" y="150"/>
                </a:cubicBezTo>
                <a:cubicBezTo>
                  <a:pt x="207" y="150"/>
                  <a:pt x="207" y="150"/>
                  <a:pt x="207" y="150"/>
                </a:cubicBezTo>
                <a:cubicBezTo>
                  <a:pt x="206" y="173"/>
                  <a:pt x="201" y="195"/>
                  <a:pt x="193" y="214"/>
                </a:cubicBezTo>
                <a:close/>
                <a:moveTo>
                  <a:pt x="150" y="141"/>
                </a:moveTo>
                <a:cubicBezTo>
                  <a:pt x="150" y="94"/>
                  <a:pt x="150" y="94"/>
                  <a:pt x="150" y="94"/>
                </a:cubicBezTo>
                <a:cubicBezTo>
                  <a:pt x="167" y="93"/>
                  <a:pt x="182" y="90"/>
                  <a:pt x="197" y="85"/>
                </a:cubicBezTo>
                <a:cubicBezTo>
                  <a:pt x="203" y="102"/>
                  <a:pt x="206" y="121"/>
                  <a:pt x="207" y="141"/>
                </a:cubicBezTo>
                <a:cubicBezTo>
                  <a:pt x="150" y="141"/>
                  <a:pt x="150" y="141"/>
                  <a:pt x="150" y="141"/>
                </a:cubicBezTo>
                <a:close/>
                <a:moveTo>
                  <a:pt x="51" y="61"/>
                </a:moveTo>
                <a:cubicBezTo>
                  <a:pt x="62" y="70"/>
                  <a:pt x="73" y="77"/>
                  <a:pt x="86" y="82"/>
                </a:cubicBezTo>
                <a:cubicBezTo>
                  <a:pt x="80" y="100"/>
                  <a:pt x="76" y="120"/>
                  <a:pt x="75" y="141"/>
                </a:cubicBezTo>
                <a:cubicBezTo>
                  <a:pt x="19" y="141"/>
                  <a:pt x="19" y="141"/>
                  <a:pt x="19" y="141"/>
                </a:cubicBezTo>
                <a:cubicBezTo>
                  <a:pt x="20" y="110"/>
                  <a:pt x="32" y="83"/>
                  <a:pt x="51" y="61"/>
                </a:cubicBezTo>
                <a:close/>
                <a:moveTo>
                  <a:pt x="19" y="150"/>
                </a:moveTo>
                <a:cubicBezTo>
                  <a:pt x="75" y="150"/>
                  <a:pt x="75" y="150"/>
                  <a:pt x="75" y="150"/>
                </a:cubicBezTo>
                <a:cubicBezTo>
                  <a:pt x="76" y="175"/>
                  <a:pt x="81" y="197"/>
                  <a:pt x="89" y="218"/>
                </a:cubicBezTo>
                <a:cubicBezTo>
                  <a:pt x="78" y="222"/>
                  <a:pt x="66" y="229"/>
                  <a:pt x="56" y="236"/>
                </a:cubicBezTo>
                <a:cubicBezTo>
                  <a:pt x="34" y="214"/>
                  <a:pt x="20" y="184"/>
                  <a:pt x="19" y="150"/>
                </a:cubicBezTo>
                <a:close/>
                <a:moveTo>
                  <a:pt x="235" y="236"/>
                </a:moveTo>
                <a:cubicBezTo>
                  <a:pt x="225" y="229"/>
                  <a:pt x="214" y="222"/>
                  <a:pt x="202" y="218"/>
                </a:cubicBezTo>
                <a:cubicBezTo>
                  <a:pt x="211" y="197"/>
                  <a:pt x="216" y="175"/>
                  <a:pt x="216" y="150"/>
                </a:cubicBezTo>
                <a:cubicBezTo>
                  <a:pt x="273" y="150"/>
                  <a:pt x="273" y="150"/>
                  <a:pt x="273" y="150"/>
                </a:cubicBezTo>
                <a:cubicBezTo>
                  <a:pt x="271" y="184"/>
                  <a:pt x="257" y="214"/>
                  <a:pt x="235" y="2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5E12634B-A3B5-4FD8-AD7D-1A1D15D91B99}"/>
              </a:ext>
            </a:extLst>
          </p:cNvPr>
          <p:cNvSpPr>
            <a:spLocks/>
          </p:cNvSpPr>
          <p:nvPr/>
        </p:nvSpPr>
        <p:spPr bwMode="auto">
          <a:xfrm>
            <a:off x="2016043" y="1931413"/>
            <a:ext cx="3761714" cy="840504"/>
          </a:xfrm>
          <a:custGeom>
            <a:avLst/>
            <a:gdLst>
              <a:gd name="T0" fmla="*/ 2412 w 2654"/>
              <a:gd name="T1" fmla="*/ 593 h 593"/>
              <a:gd name="T2" fmla="*/ 0 w 2654"/>
              <a:gd name="T3" fmla="*/ 593 h 593"/>
              <a:gd name="T4" fmla="*/ 0 w 2654"/>
              <a:gd name="T5" fmla="*/ 0 h 593"/>
              <a:gd name="T6" fmla="*/ 2412 w 2654"/>
              <a:gd name="T7" fmla="*/ 0 h 593"/>
              <a:gd name="T8" fmla="*/ 2654 w 2654"/>
              <a:gd name="T9" fmla="*/ 296 h 593"/>
              <a:gd name="T10" fmla="*/ 2412 w 2654"/>
              <a:gd name="T11" fmla="*/ 593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54" h="593">
                <a:moveTo>
                  <a:pt x="2412" y="593"/>
                </a:moveTo>
                <a:lnTo>
                  <a:pt x="0" y="593"/>
                </a:lnTo>
                <a:lnTo>
                  <a:pt x="0" y="0"/>
                </a:lnTo>
                <a:lnTo>
                  <a:pt x="2412" y="0"/>
                </a:lnTo>
                <a:lnTo>
                  <a:pt x="2654" y="296"/>
                </a:lnTo>
                <a:lnTo>
                  <a:pt x="2412" y="593"/>
                </a:lnTo>
                <a:close/>
              </a:path>
            </a:pathLst>
          </a:custGeom>
          <a:gradFill>
            <a:gsLst>
              <a:gs pos="13000">
                <a:srgbClr val="C6FFDD"/>
              </a:gs>
              <a:gs pos="53000">
                <a:srgbClr val="FBD786"/>
              </a:gs>
              <a:gs pos="100000">
                <a:srgbClr val="F7797D"/>
              </a:gs>
            </a:gsLst>
            <a:lin ang="189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Lato" panose="020F0502020204030203" pitchFamily="34" charset="0"/>
            </a:endParaRPr>
          </a:p>
        </p:txBody>
      </p:sp>
      <p:sp>
        <p:nvSpPr>
          <p:cNvPr id="9" name="Freeform 7">
            <a:extLst>
              <a:ext uri="{FF2B5EF4-FFF2-40B4-BE49-F238E27FC236}">
                <a16:creationId xmlns:a16="http://schemas.microsoft.com/office/drawing/2014/main" id="{7E8A916A-2A97-55F8-AD30-D2FA33611DDC}"/>
              </a:ext>
            </a:extLst>
          </p:cNvPr>
          <p:cNvSpPr>
            <a:spLocks/>
          </p:cNvSpPr>
          <p:nvPr/>
        </p:nvSpPr>
        <p:spPr bwMode="auto">
          <a:xfrm>
            <a:off x="1685795" y="3024210"/>
            <a:ext cx="4091962" cy="824912"/>
          </a:xfrm>
          <a:custGeom>
            <a:avLst/>
            <a:gdLst>
              <a:gd name="T0" fmla="*/ 2645 w 2887"/>
              <a:gd name="T1" fmla="*/ 582 h 582"/>
              <a:gd name="T2" fmla="*/ 230 w 2887"/>
              <a:gd name="T3" fmla="*/ 582 h 582"/>
              <a:gd name="T4" fmla="*/ 0 w 2887"/>
              <a:gd name="T5" fmla="*/ 505 h 582"/>
              <a:gd name="T6" fmla="*/ 230 w 2887"/>
              <a:gd name="T7" fmla="*/ 269 h 582"/>
              <a:gd name="T8" fmla="*/ 171 w 2887"/>
              <a:gd name="T9" fmla="*/ 0 h 582"/>
              <a:gd name="T10" fmla="*/ 2651 w 2887"/>
              <a:gd name="T11" fmla="*/ 0 h 582"/>
              <a:gd name="T12" fmla="*/ 2887 w 2887"/>
              <a:gd name="T13" fmla="*/ 285 h 582"/>
              <a:gd name="T14" fmla="*/ 2645 w 2887"/>
              <a:gd name="T15" fmla="*/ 582 h 5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87" h="582">
                <a:moveTo>
                  <a:pt x="2645" y="582"/>
                </a:moveTo>
                <a:lnTo>
                  <a:pt x="230" y="582"/>
                </a:lnTo>
                <a:lnTo>
                  <a:pt x="0" y="505"/>
                </a:lnTo>
                <a:lnTo>
                  <a:pt x="230" y="269"/>
                </a:lnTo>
                <a:lnTo>
                  <a:pt x="171" y="0"/>
                </a:lnTo>
                <a:lnTo>
                  <a:pt x="2651" y="0"/>
                </a:lnTo>
                <a:lnTo>
                  <a:pt x="2887" y="285"/>
                </a:lnTo>
                <a:lnTo>
                  <a:pt x="2645" y="582"/>
                </a:lnTo>
                <a:close/>
              </a:path>
            </a:pathLst>
          </a:custGeom>
          <a:gradFill>
            <a:gsLst>
              <a:gs pos="0">
                <a:srgbClr val="C6FFDD"/>
              </a:gs>
              <a:gs pos="52100">
                <a:srgbClr val="FBD786"/>
              </a:gs>
              <a:gs pos="100000">
                <a:srgbClr val="F7797D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gradFill>
                <a:gsLst>
                  <a:gs pos="49000">
                    <a:srgbClr val="ACB6E5"/>
                  </a:gs>
                  <a:gs pos="0">
                    <a:srgbClr val="ACB6E5"/>
                  </a:gs>
                  <a:gs pos="100000">
                    <a:srgbClr val="86FDE8"/>
                  </a:gs>
                </a:gsLst>
                <a:lin ang="18900000" scaled="1"/>
              </a:gradFill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CCEDBE8E-C924-1B07-6CA0-63BEF94390E2}"/>
              </a:ext>
            </a:extLst>
          </p:cNvPr>
          <p:cNvSpPr>
            <a:spLocks/>
          </p:cNvSpPr>
          <p:nvPr/>
        </p:nvSpPr>
        <p:spPr bwMode="auto">
          <a:xfrm>
            <a:off x="1945175" y="4092911"/>
            <a:ext cx="3832582" cy="841921"/>
          </a:xfrm>
          <a:custGeom>
            <a:avLst/>
            <a:gdLst>
              <a:gd name="T0" fmla="*/ 2458 w 2704"/>
              <a:gd name="T1" fmla="*/ 594 h 594"/>
              <a:gd name="T2" fmla="*/ 0 w 2704"/>
              <a:gd name="T3" fmla="*/ 594 h 594"/>
              <a:gd name="T4" fmla="*/ 47 w 2704"/>
              <a:gd name="T5" fmla="*/ 411 h 594"/>
              <a:gd name="T6" fmla="*/ 0 w 2704"/>
              <a:gd name="T7" fmla="*/ 270 h 594"/>
              <a:gd name="T8" fmla="*/ 22 w 2704"/>
              <a:gd name="T9" fmla="*/ 146 h 594"/>
              <a:gd name="T10" fmla="*/ 0 w 2704"/>
              <a:gd name="T11" fmla="*/ 0 h 594"/>
              <a:gd name="T12" fmla="*/ 2458 w 2704"/>
              <a:gd name="T13" fmla="*/ 0 h 594"/>
              <a:gd name="T14" fmla="*/ 2704 w 2704"/>
              <a:gd name="T15" fmla="*/ 297 h 594"/>
              <a:gd name="T16" fmla="*/ 2458 w 2704"/>
              <a:gd name="T17" fmla="*/ 594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04" h="594">
                <a:moveTo>
                  <a:pt x="2458" y="594"/>
                </a:moveTo>
                <a:lnTo>
                  <a:pt x="0" y="594"/>
                </a:lnTo>
                <a:lnTo>
                  <a:pt x="47" y="411"/>
                </a:lnTo>
                <a:lnTo>
                  <a:pt x="0" y="270"/>
                </a:lnTo>
                <a:lnTo>
                  <a:pt x="22" y="146"/>
                </a:lnTo>
                <a:lnTo>
                  <a:pt x="0" y="0"/>
                </a:lnTo>
                <a:lnTo>
                  <a:pt x="2458" y="0"/>
                </a:lnTo>
                <a:lnTo>
                  <a:pt x="2704" y="297"/>
                </a:lnTo>
                <a:lnTo>
                  <a:pt x="2458" y="594"/>
                </a:lnTo>
                <a:close/>
              </a:path>
            </a:pathLst>
          </a:custGeom>
          <a:gradFill>
            <a:gsLst>
              <a:gs pos="0">
                <a:srgbClr val="C6FFDD"/>
              </a:gs>
              <a:gs pos="42000">
                <a:srgbClr val="FBD786"/>
              </a:gs>
              <a:gs pos="100000">
                <a:srgbClr val="F7797D"/>
              </a:gs>
            </a:gsLst>
            <a:lin ang="189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gradFill>
                <a:gsLst>
                  <a:gs pos="49000">
                    <a:srgbClr val="ACB6E5"/>
                  </a:gs>
                  <a:gs pos="0">
                    <a:srgbClr val="ACB6E5"/>
                  </a:gs>
                  <a:gs pos="100000">
                    <a:srgbClr val="86FDE8"/>
                  </a:gs>
                </a:gsLst>
                <a:lin ang="18900000" scaled="1"/>
              </a:gradFill>
              <a:latin typeface="Lato" panose="020F0502020204030203" pitchFamily="34" charset="0"/>
            </a:endParaRPr>
          </a:p>
        </p:txBody>
      </p:sp>
      <p:sp>
        <p:nvSpPr>
          <p:cNvPr id="35" name="Rectangle 39">
            <a:extLst>
              <a:ext uri="{FF2B5EF4-FFF2-40B4-BE49-F238E27FC236}">
                <a16:creationId xmlns:a16="http://schemas.microsoft.com/office/drawing/2014/main" id="{5D4900C4-1356-03E8-77F6-13AED48C6D43}"/>
              </a:ext>
            </a:extLst>
          </p:cNvPr>
          <p:cNvSpPr/>
          <p:nvPr/>
        </p:nvSpPr>
        <p:spPr>
          <a:xfrm>
            <a:off x="2877860" y="2144460"/>
            <a:ext cx="2408486" cy="3705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Lato Black" panose="020F0502020204030203" pitchFamily="34" charset="0"/>
              </a:rPr>
              <a:t>데이터 수집 및 이해</a:t>
            </a:r>
            <a:endParaRPr lang="en-GB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Lato Black" panose="020F0502020204030203" pitchFamily="34" charset="0"/>
            </a:endParaRPr>
          </a:p>
        </p:txBody>
      </p:sp>
      <p:sp>
        <p:nvSpPr>
          <p:cNvPr id="37" name="Rectangle 41">
            <a:extLst>
              <a:ext uri="{FF2B5EF4-FFF2-40B4-BE49-F238E27FC236}">
                <a16:creationId xmlns:a16="http://schemas.microsoft.com/office/drawing/2014/main" id="{1628AB11-C503-EF20-628D-FE8BB7616FD1}"/>
              </a:ext>
            </a:extLst>
          </p:cNvPr>
          <p:cNvSpPr/>
          <p:nvPr/>
        </p:nvSpPr>
        <p:spPr>
          <a:xfrm>
            <a:off x="2879265" y="4321200"/>
            <a:ext cx="2204680" cy="3090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n w="6350">
                  <a:solidFill>
                    <a:schemeClr val="bg2">
                      <a:lumMod val="90000"/>
                      <a:alpha val="4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Lato Black" panose="020F0502020204030203" pitchFamily="34" charset="0"/>
              </a:rPr>
              <a:t>변수 분석</a:t>
            </a:r>
            <a:endParaRPr lang="en-GB" sz="2000" dirty="0">
              <a:ln w="6350">
                <a:solidFill>
                  <a:schemeClr val="bg2">
                    <a:lumMod val="90000"/>
                    <a:alpha val="4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Lato Black" panose="020F050202020403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95C1CDC-69CF-A662-90CF-59F4F196FCC8}"/>
              </a:ext>
            </a:extLst>
          </p:cNvPr>
          <p:cNvSpPr txBox="1"/>
          <p:nvPr/>
        </p:nvSpPr>
        <p:spPr>
          <a:xfrm>
            <a:off x="1497009" y="3886480"/>
            <a:ext cx="88517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200" dirty="0">
                <a:ln w="25400">
                  <a:solidFill>
                    <a:schemeClr val="bg1"/>
                  </a:solidFill>
                </a:ln>
                <a:gradFill>
                  <a:gsLst>
                    <a:gs pos="45000">
                      <a:srgbClr val="C6FFDD"/>
                    </a:gs>
                    <a:gs pos="77000">
                      <a:srgbClr val="FBD786"/>
                    </a:gs>
                  </a:gsLst>
                  <a:lin ang="18900000" scaled="1"/>
                </a:gra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3</a:t>
            </a:r>
            <a:endParaRPr lang="ko-KR" altLang="en-US" sz="8200" dirty="0">
              <a:ln w="25400">
                <a:solidFill>
                  <a:schemeClr val="bg1"/>
                </a:solidFill>
              </a:ln>
              <a:gradFill>
                <a:gsLst>
                  <a:gs pos="45000">
                    <a:srgbClr val="C6FFDD"/>
                  </a:gs>
                  <a:gs pos="77000">
                    <a:srgbClr val="FBD786"/>
                  </a:gs>
                </a:gsLst>
                <a:lin ang="18900000" scaled="1"/>
              </a:gra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9EE4E0-AB9F-7045-DE38-A7FFB3B72DEA}"/>
              </a:ext>
            </a:extLst>
          </p:cNvPr>
          <p:cNvSpPr txBox="1"/>
          <p:nvPr/>
        </p:nvSpPr>
        <p:spPr>
          <a:xfrm>
            <a:off x="1458831" y="2813095"/>
            <a:ext cx="88517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200" dirty="0">
                <a:ln w="25400">
                  <a:solidFill>
                    <a:schemeClr val="bg1"/>
                  </a:solidFill>
                </a:ln>
                <a:gradFill>
                  <a:gsLst>
                    <a:gs pos="45000">
                      <a:srgbClr val="C6FFDD"/>
                    </a:gs>
                    <a:gs pos="77000">
                      <a:srgbClr val="FBD786"/>
                    </a:gs>
                  </a:gsLst>
                  <a:lin ang="18900000" scaled="1"/>
                </a:gra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2</a:t>
            </a:r>
            <a:endParaRPr lang="ko-KR" altLang="en-US" sz="8200" dirty="0">
              <a:ln w="25400">
                <a:solidFill>
                  <a:schemeClr val="bg1"/>
                </a:solidFill>
              </a:ln>
              <a:gradFill>
                <a:gsLst>
                  <a:gs pos="45000">
                    <a:srgbClr val="C6FFDD"/>
                  </a:gs>
                  <a:gs pos="77000">
                    <a:srgbClr val="FBD786"/>
                  </a:gs>
                </a:gsLst>
                <a:lin ang="18900000" scaled="1"/>
              </a:gra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6FC86BC-504C-9151-144A-3E2855B8ACA8}"/>
              </a:ext>
            </a:extLst>
          </p:cNvPr>
          <p:cNvSpPr/>
          <p:nvPr/>
        </p:nvSpPr>
        <p:spPr>
          <a:xfrm>
            <a:off x="2882501" y="3220438"/>
            <a:ext cx="2725325" cy="3651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n w="6350">
                  <a:solidFill>
                    <a:schemeClr val="bg2">
                      <a:lumMod val="90000"/>
                      <a:alpha val="4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Lato Black" panose="020F0502020204030203" pitchFamily="34" charset="0"/>
              </a:rPr>
              <a:t>데이터 정리 및 </a:t>
            </a:r>
            <a:r>
              <a:rPr lang="ko-KR" altLang="en-US" sz="2000" dirty="0" err="1">
                <a:ln w="6350">
                  <a:solidFill>
                    <a:schemeClr val="bg2">
                      <a:lumMod val="90000"/>
                      <a:alpha val="4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Lato Black" panose="020F0502020204030203" pitchFamily="34" charset="0"/>
              </a:rPr>
              <a:t>전처리</a:t>
            </a:r>
            <a:endParaRPr lang="en-GB" sz="2000" dirty="0">
              <a:ln w="6350">
                <a:solidFill>
                  <a:schemeClr val="bg2">
                    <a:lumMod val="90000"/>
                    <a:alpha val="4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Lato Black" panose="020F050202020403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584FEF4-04E8-31C9-F40C-E26FDE570567}"/>
              </a:ext>
            </a:extLst>
          </p:cNvPr>
          <p:cNvSpPr txBox="1"/>
          <p:nvPr/>
        </p:nvSpPr>
        <p:spPr>
          <a:xfrm>
            <a:off x="1457501" y="1718209"/>
            <a:ext cx="88517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200" dirty="0">
                <a:ln w="25400">
                  <a:solidFill>
                    <a:schemeClr val="bg1"/>
                  </a:solidFill>
                </a:ln>
                <a:gradFill>
                  <a:gsLst>
                    <a:gs pos="45000">
                      <a:srgbClr val="C6FFDD"/>
                    </a:gs>
                    <a:gs pos="77000">
                      <a:srgbClr val="FBD786"/>
                    </a:gs>
                  </a:gsLst>
                  <a:lin ang="18900000" scaled="1"/>
                </a:gra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1</a:t>
            </a:r>
            <a:endParaRPr lang="ko-KR" altLang="en-US" sz="8200" dirty="0">
              <a:ln w="25400">
                <a:solidFill>
                  <a:schemeClr val="bg1"/>
                </a:solidFill>
              </a:ln>
              <a:gradFill>
                <a:gsLst>
                  <a:gs pos="45000">
                    <a:srgbClr val="C6FFDD"/>
                  </a:gs>
                  <a:gs pos="77000">
                    <a:srgbClr val="FBD786"/>
                  </a:gs>
                </a:gsLst>
                <a:lin ang="18900000" scaled="1"/>
              </a:gra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44" name="Freeform 5">
            <a:extLst>
              <a:ext uri="{FF2B5EF4-FFF2-40B4-BE49-F238E27FC236}">
                <a16:creationId xmlns:a16="http://schemas.microsoft.com/office/drawing/2014/main" id="{51A4BBFA-AC73-8127-851D-24C8DB35DF26}"/>
              </a:ext>
            </a:extLst>
          </p:cNvPr>
          <p:cNvSpPr>
            <a:spLocks/>
          </p:cNvSpPr>
          <p:nvPr/>
        </p:nvSpPr>
        <p:spPr bwMode="auto">
          <a:xfrm>
            <a:off x="6784465" y="1931413"/>
            <a:ext cx="3761714" cy="840504"/>
          </a:xfrm>
          <a:custGeom>
            <a:avLst/>
            <a:gdLst>
              <a:gd name="T0" fmla="*/ 2412 w 2654"/>
              <a:gd name="T1" fmla="*/ 593 h 593"/>
              <a:gd name="T2" fmla="*/ 0 w 2654"/>
              <a:gd name="T3" fmla="*/ 593 h 593"/>
              <a:gd name="T4" fmla="*/ 0 w 2654"/>
              <a:gd name="T5" fmla="*/ 0 h 593"/>
              <a:gd name="T6" fmla="*/ 2412 w 2654"/>
              <a:gd name="T7" fmla="*/ 0 h 593"/>
              <a:gd name="T8" fmla="*/ 2654 w 2654"/>
              <a:gd name="T9" fmla="*/ 296 h 593"/>
              <a:gd name="T10" fmla="*/ 2412 w 2654"/>
              <a:gd name="T11" fmla="*/ 593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54" h="593">
                <a:moveTo>
                  <a:pt x="2412" y="593"/>
                </a:moveTo>
                <a:lnTo>
                  <a:pt x="0" y="593"/>
                </a:lnTo>
                <a:lnTo>
                  <a:pt x="0" y="0"/>
                </a:lnTo>
                <a:lnTo>
                  <a:pt x="2412" y="0"/>
                </a:lnTo>
                <a:lnTo>
                  <a:pt x="2654" y="296"/>
                </a:lnTo>
                <a:lnTo>
                  <a:pt x="2412" y="593"/>
                </a:lnTo>
                <a:close/>
              </a:path>
            </a:pathLst>
          </a:custGeom>
          <a:gradFill>
            <a:gsLst>
              <a:gs pos="98319">
                <a:srgbClr val="C6FFDD"/>
              </a:gs>
              <a:gs pos="63000">
                <a:srgbClr val="FBD786"/>
              </a:gs>
              <a:gs pos="0">
                <a:srgbClr val="F7797D"/>
              </a:gs>
            </a:gsLst>
            <a:lin ang="189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Lato" panose="020F0502020204030203" pitchFamily="34" charset="0"/>
            </a:endParaRPr>
          </a:p>
        </p:txBody>
      </p:sp>
      <p:sp>
        <p:nvSpPr>
          <p:cNvPr id="45" name="Freeform 7">
            <a:extLst>
              <a:ext uri="{FF2B5EF4-FFF2-40B4-BE49-F238E27FC236}">
                <a16:creationId xmlns:a16="http://schemas.microsoft.com/office/drawing/2014/main" id="{14AFA75F-7519-26FD-B452-8B4749BF2359}"/>
              </a:ext>
            </a:extLst>
          </p:cNvPr>
          <p:cNvSpPr>
            <a:spLocks/>
          </p:cNvSpPr>
          <p:nvPr/>
        </p:nvSpPr>
        <p:spPr bwMode="auto">
          <a:xfrm>
            <a:off x="6607553" y="3024210"/>
            <a:ext cx="3938626" cy="824912"/>
          </a:xfrm>
          <a:custGeom>
            <a:avLst/>
            <a:gdLst>
              <a:gd name="T0" fmla="*/ 2645 w 2887"/>
              <a:gd name="T1" fmla="*/ 582 h 582"/>
              <a:gd name="T2" fmla="*/ 230 w 2887"/>
              <a:gd name="T3" fmla="*/ 582 h 582"/>
              <a:gd name="T4" fmla="*/ 0 w 2887"/>
              <a:gd name="T5" fmla="*/ 505 h 582"/>
              <a:gd name="T6" fmla="*/ 230 w 2887"/>
              <a:gd name="T7" fmla="*/ 269 h 582"/>
              <a:gd name="T8" fmla="*/ 171 w 2887"/>
              <a:gd name="T9" fmla="*/ 0 h 582"/>
              <a:gd name="T10" fmla="*/ 2651 w 2887"/>
              <a:gd name="T11" fmla="*/ 0 h 582"/>
              <a:gd name="T12" fmla="*/ 2887 w 2887"/>
              <a:gd name="T13" fmla="*/ 285 h 582"/>
              <a:gd name="T14" fmla="*/ 2645 w 2887"/>
              <a:gd name="T15" fmla="*/ 582 h 5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87" h="582">
                <a:moveTo>
                  <a:pt x="2645" y="582"/>
                </a:moveTo>
                <a:lnTo>
                  <a:pt x="230" y="582"/>
                </a:lnTo>
                <a:lnTo>
                  <a:pt x="0" y="505"/>
                </a:lnTo>
                <a:lnTo>
                  <a:pt x="230" y="269"/>
                </a:lnTo>
                <a:lnTo>
                  <a:pt x="171" y="0"/>
                </a:lnTo>
                <a:lnTo>
                  <a:pt x="2651" y="0"/>
                </a:lnTo>
                <a:lnTo>
                  <a:pt x="2887" y="285"/>
                </a:lnTo>
                <a:lnTo>
                  <a:pt x="2645" y="582"/>
                </a:lnTo>
                <a:close/>
              </a:path>
            </a:pathLst>
          </a:custGeom>
          <a:gradFill>
            <a:gsLst>
              <a:gs pos="77000">
                <a:srgbClr val="FBD786"/>
              </a:gs>
              <a:gs pos="15000">
                <a:srgbClr val="F7797D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gradFill>
                <a:gsLst>
                  <a:gs pos="49000">
                    <a:srgbClr val="ACB6E5"/>
                  </a:gs>
                  <a:gs pos="0">
                    <a:srgbClr val="ACB6E5"/>
                  </a:gs>
                  <a:gs pos="100000">
                    <a:srgbClr val="86FDE8"/>
                  </a:gs>
                </a:gsLst>
                <a:lin ang="18900000" scaled="1"/>
              </a:gradFill>
            </a:endParaRPr>
          </a:p>
        </p:txBody>
      </p:sp>
      <p:sp>
        <p:nvSpPr>
          <p:cNvPr id="46" name="Freeform 9">
            <a:extLst>
              <a:ext uri="{FF2B5EF4-FFF2-40B4-BE49-F238E27FC236}">
                <a16:creationId xmlns:a16="http://schemas.microsoft.com/office/drawing/2014/main" id="{8A0A70CB-8A4A-54E3-2382-4030E6430390}"/>
              </a:ext>
            </a:extLst>
          </p:cNvPr>
          <p:cNvSpPr>
            <a:spLocks/>
          </p:cNvSpPr>
          <p:nvPr/>
        </p:nvSpPr>
        <p:spPr bwMode="auto">
          <a:xfrm>
            <a:off x="6784465" y="4092911"/>
            <a:ext cx="3761714" cy="841921"/>
          </a:xfrm>
          <a:custGeom>
            <a:avLst/>
            <a:gdLst>
              <a:gd name="T0" fmla="*/ 2458 w 2704"/>
              <a:gd name="T1" fmla="*/ 594 h 594"/>
              <a:gd name="T2" fmla="*/ 0 w 2704"/>
              <a:gd name="T3" fmla="*/ 594 h 594"/>
              <a:gd name="T4" fmla="*/ 47 w 2704"/>
              <a:gd name="T5" fmla="*/ 411 h 594"/>
              <a:gd name="T6" fmla="*/ 0 w 2704"/>
              <a:gd name="T7" fmla="*/ 270 h 594"/>
              <a:gd name="T8" fmla="*/ 22 w 2704"/>
              <a:gd name="T9" fmla="*/ 146 h 594"/>
              <a:gd name="T10" fmla="*/ 0 w 2704"/>
              <a:gd name="T11" fmla="*/ 0 h 594"/>
              <a:gd name="T12" fmla="*/ 2458 w 2704"/>
              <a:gd name="T13" fmla="*/ 0 h 594"/>
              <a:gd name="T14" fmla="*/ 2704 w 2704"/>
              <a:gd name="T15" fmla="*/ 297 h 594"/>
              <a:gd name="T16" fmla="*/ 2458 w 2704"/>
              <a:gd name="T17" fmla="*/ 594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04" h="594">
                <a:moveTo>
                  <a:pt x="2458" y="594"/>
                </a:moveTo>
                <a:lnTo>
                  <a:pt x="0" y="594"/>
                </a:lnTo>
                <a:lnTo>
                  <a:pt x="47" y="411"/>
                </a:lnTo>
                <a:lnTo>
                  <a:pt x="0" y="270"/>
                </a:lnTo>
                <a:lnTo>
                  <a:pt x="22" y="146"/>
                </a:lnTo>
                <a:lnTo>
                  <a:pt x="0" y="0"/>
                </a:lnTo>
                <a:lnTo>
                  <a:pt x="2458" y="0"/>
                </a:lnTo>
                <a:lnTo>
                  <a:pt x="2704" y="297"/>
                </a:lnTo>
                <a:lnTo>
                  <a:pt x="2458" y="594"/>
                </a:lnTo>
                <a:close/>
              </a:path>
            </a:pathLst>
          </a:custGeom>
          <a:gradFill>
            <a:gsLst>
              <a:gs pos="82000">
                <a:srgbClr val="FBD786"/>
              </a:gs>
              <a:gs pos="12000">
                <a:srgbClr val="F7797D"/>
              </a:gs>
            </a:gsLst>
            <a:lin ang="189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gradFill>
                <a:gsLst>
                  <a:gs pos="49000">
                    <a:srgbClr val="ACB6E5"/>
                  </a:gs>
                  <a:gs pos="0">
                    <a:srgbClr val="ACB6E5"/>
                  </a:gs>
                  <a:gs pos="100000">
                    <a:srgbClr val="86FDE8"/>
                  </a:gs>
                </a:gsLst>
                <a:lin ang="18900000" scaled="1"/>
              </a:gradFill>
              <a:latin typeface="Lato" panose="020F0502020204030203" pitchFamily="34" charset="0"/>
            </a:endParaRPr>
          </a:p>
        </p:txBody>
      </p:sp>
      <p:sp>
        <p:nvSpPr>
          <p:cNvPr id="77" name="Rectangle 39">
            <a:extLst>
              <a:ext uri="{FF2B5EF4-FFF2-40B4-BE49-F238E27FC236}">
                <a16:creationId xmlns:a16="http://schemas.microsoft.com/office/drawing/2014/main" id="{0A620711-C2E4-DDC4-7783-69A2930031D4}"/>
              </a:ext>
            </a:extLst>
          </p:cNvPr>
          <p:cNvSpPr/>
          <p:nvPr/>
        </p:nvSpPr>
        <p:spPr>
          <a:xfrm>
            <a:off x="7769057" y="2134385"/>
            <a:ext cx="2204680" cy="3090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Lato Black" panose="020F0502020204030203" pitchFamily="34" charset="0"/>
              </a:rPr>
              <a:t>변수 간 관계 분석</a:t>
            </a:r>
            <a:endParaRPr lang="en-GB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Lato Black" panose="020F0502020204030203" pitchFamily="34" charset="0"/>
            </a:endParaRPr>
          </a:p>
        </p:txBody>
      </p:sp>
      <p:sp>
        <p:nvSpPr>
          <p:cNvPr id="78" name="Rectangle 41">
            <a:extLst>
              <a:ext uri="{FF2B5EF4-FFF2-40B4-BE49-F238E27FC236}">
                <a16:creationId xmlns:a16="http://schemas.microsoft.com/office/drawing/2014/main" id="{0025A9C9-011B-9409-D007-C6AC74AA116B}"/>
              </a:ext>
            </a:extLst>
          </p:cNvPr>
          <p:cNvSpPr/>
          <p:nvPr/>
        </p:nvSpPr>
        <p:spPr>
          <a:xfrm>
            <a:off x="7829339" y="4321199"/>
            <a:ext cx="2204680" cy="3090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n w="6350">
                  <a:solidFill>
                    <a:schemeClr val="bg2">
                      <a:lumMod val="90000"/>
                      <a:alpha val="4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Lato Black" panose="020F0502020204030203" pitchFamily="34" charset="0"/>
              </a:rPr>
              <a:t>결과 및 결론 도출</a:t>
            </a:r>
            <a:endParaRPr lang="en-GB" sz="2000" dirty="0">
              <a:ln w="6350">
                <a:solidFill>
                  <a:schemeClr val="bg2">
                    <a:lumMod val="90000"/>
                    <a:alpha val="4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Lato Black" panose="020F0502020204030203" pitchFamily="34" charset="0"/>
            </a:endParaRPr>
          </a:p>
        </p:txBody>
      </p:sp>
      <p:sp>
        <p:nvSpPr>
          <p:cNvPr id="81" name="Rectangle 41">
            <a:extLst>
              <a:ext uri="{FF2B5EF4-FFF2-40B4-BE49-F238E27FC236}">
                <a16:creationId xmlns:a16="http://schemas.microsoft.com/office/drawing/2014/main" id="{0445A254-4338-2336-1B11-46FFFC84F921}"/>
              </a:ext>
            </a:extLst>
          </p:cNvPr>
          <p:cNvSpPr/>
          <p:nvPr/>
        </p:nvSpPr>
        <p:spPr>
          <a:xfrm>
            <a:off x="7829339" y="3239968"/>
            <a:ext cx="2204680" cy="3090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n w="6350">
                  <a:solidFill>
                    <a:schemeClr val="bg2">
                      <a:lumMod val="90000"/>
                      <a:alpha val="4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Lato Black" panose="020F0502020204030203" pitchFamily="34" charset="0"/>
              </a:rPr>
              <a:t>시각화 및 탐색</a:t>
            </a:r>
            <a:endParaRPr lang="en-GB" sz="2000" dirty="0">
              <a:ln w="6350">
                <a:solidFill>
                  <a:schemeClr val="bg2">
                    <a:lumMod val="90000"/>
                    <a:alpha val="4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Lato Black" panose="020F050202020403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416135E-B24F-BB64-BE43-1B41E91452F5}"/>
              </a:ext>
            </a:extLst>
          </p:cNvPr>
          <p:cNvSpPr txBox="1"/>
          <p:nvPr/>
        </p:nvSpPr>
        <p:spPr>
          <a:xfrm>
            <a:off x="6225923" y="1718209"/>
            <a:ext cx="88517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200" dirty="0">
                <a:ln w="25400">
                  <a:solidFill>
                    <a:schemeClr val="bg1"/>
                  </a:solidFill>
                </a:ln>
                <a:gradFill>
                  <a:gsLst>
                    <a:gs pos="13000">
                      <a:srgbClr val="F8DA8C"/>
                    </a:gs>
                    <a:gs pos="84000">
                      <a:srgbClr val="F7797D"/>
                    </a:gs>
                  </a:gsLst>
                  <a:lin ang="18900000" scaled="1"/>
                </a:gra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8200" dirty="0">
              <a:ln w="25400">
                <a:solidFill>
                  <a:schemeClr val="bg1"/>
                </a:solidFill>
              </a:ln>
              <a:gradFill>
                <a:gsLst>
                  <a:gs pos="13000">
                    <a:srgbClr val="F8DA8C"/>
                  </a:gs>
                  <a:gs pos="84000">
                    <a:srgbClr val="F7797D"/>
                  </a:gs>
                </a:gsLst>
                <a:lin ang="18900000" scaled="1"/>
              </a:gra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F64CEB1D-E603-9294-AC37-D6A917D74D5E}"/>
              </a:ext>
            </a:extLst>
          </p:cNvPr>
          <p:cNvSpPr/>
          <p:nvPr/>
        </p:nvSpPr>
        <p:spPr>
          <a:xfrm>
            <a:off x="6607553" y="3544740"/>
            <a:ext cx="331304" cy="2746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EB4D1A-5A23-55C3-67E7-E9D7AF1E7033}"/>
              </a:ext>
            </a:extLst>
          </p:cNvPr>
          <p:cNvSpPr txBox="1"/>
          <p:nvPr/>
        </p:nvSpPr>
        <p:spPr>
          <a:xfrm>
            <a:off x="6227253" y="2813095"/>
            <a:ext cx="88517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200" dirty="0">
                <a:ln w="25400">
                  <a:solidFill>
                    <a:schemeClr val="bg1"/>
                  </a:solidFill>
                </a:ln>
                <a:gradFill>
                  <a:gsLst>
                    <a:gs pos="86000">
                      <a:srgbClr val="F7797D"/>
                    </a:gs>
                    <a:gs pos="3000">
                      <a:srgbClr val="FBD786"/>
                    </a:gs>
                  </a:gsLst>
                  <a:lin ang="18900000" scaled="1"/>
                </a:gra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5</a:t>
            </a:r>
            <a:endParaRPr lang="ko-KR" altLang="en-US" sz="8200" dirty="0">
              <a:ln w="25400">
                <a:solidFill>
                  <a:schemeClr val="bg1"/>
                </a:solidFill>
              </a:ln>
              <a:gradFill>
                <a:gsLst>
                  <a:gs pos="86000">
                    <a:srgbClr val="F7797D"/>
                  </a:gs>
                  <a:gs pos="3000">
                    <a:srgbClr val="FBD786"/>
                  </a:gs>
                </a:gsLst>
                <a:lin ang="18900000" scaled="1"/>
              </a:gra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C501776B-CB14-5A77-2B94-EBD1CB545DE9}"/>
              </a:ext>
            </a:extLst>
          </p:cNvPr>
          <p:cNvSpPr/>
          <p:nvPr/>
        </p:nvSpPr>
        <p:spPr>
          <a:xfrm>
            <a:off x="6634940" y="4096440"/>
            <a:ext cx="363551" cy="52330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6FACA0C-E65E-C399-5930-D0801A8AB829}"/>
              </a:ext>
            </a:extLst>
          </p:cNvPr>
          <p:cNvSpPr txBox="1"/>
          <p:nvPr/>
        </p:nvSpPr>
        <p:spPr>
          <a:xfrm>
            <a:off x="6265431" y="3886480"/>
            <a:ext cx="88517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200" dirty="0">
                <a:ln w="25400">
                  <a:solidFill>
                    <a:schemeClr val="bg1"/>
                  </a:solidFill>
                </a:ln>
                <a:gradFill>
                  <a:gsLst>
                    <a:gs pos="45000">
                      <a:srgbClr val="F7797D"/>
                    </a:gs>
                    <a:gs pos="77000">
                      <a:srgbClr val="FBD786"/>
                    </a:gs>
                  </a:gsLst>
                  <a:lin ang="18900000" scaled="1"/>
                </a:gra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6</a:t>
            </a:r>
            <a:endParaRPr lang="ko-KR" altLang="en-US" sz="8200" dirty="0">
              <a:ln w="25400">
                <a:solidFill>
                  <a:schemeClr val="bg1"/>
                </a:solidFill>
              </a:ln>
              <a:gradFill>
                <a:gsLst>
                  <a:gs pos="45000">
                    <a:srgbClr val="F7797D"/>
                  </a:gs>
                  <a:gs pos="77000">
                    <a:srgbClr val="FBD786"/>
                  </a:gs>
                </a:gsLst>
                <a:lin ang="18900000" scaled="1"/>
              </a:gra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415930F-F220-24FE-DD66-2CBDA71821FD}"/>
              </a:ext>
            </a:extLst>
          </p:cNvPr>
          <p:cNvGrpSpPr/>
          <p:nvPr/>
        </p:nvGrpSpPr>
        <p:grpSpPr>
          <a:xfrm>
            <a:off x="2385887" y="2130865"/>
            <a:ext cx="431545" cy="432699"/>
            <a:chOff x="16543338" y="1512888"/>
            <a:chExt cx="1187449" cy="1190624"/>
          </a:xfrm>
          <a:solidFill>
            <a:schemeClr val="bg1"/>
          </a:solidFill>
          <a:effectLst>
            <a:outerShdw dist="38100" dir="2700000" algn="tl" rotWithShape="0">
              <a:prstClr val="black">
                <a:alpha val="8000"/>
              </a:prstClr>
            </a:outerShdw>
          </a:effectLst>
        </p:grpSpPr>
        <p:sp>
          <p:nvSpPr>
            <p:cNvPr id="83" name="Freeform 40">
              <a:extLst>
                <a:ext uri="{FF2B5EF4-FFF2-40B4-BE49-F238E27FC236}">
                  <a16:creationId xmlns:a16="http://schemas.microsoft.com/office/drawing/2014/main" id="{BEA4075E-4067-829C-5FEF-0382B7D52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64100" y="2533650"/>
              <a:ext cx="166687" cy="169862"/>
            </a:xfrm>
            <a:custGeom>
              <a:avLst/>
              <a:gdLst>
                <a:gd name="T0" fmla="*/ 85 w 105"/>
                <a:gd name="T1" fmla="*/ 87 h 107"/>
                <a:gd name="T2" fmla="*/ 85 w 105"/>
                <a:gd name="T3" fmla="*/ 87 h 107"/>
                <a:gd name="T4" fmla="*/ 69 w 105"/>
                <a:gd name="T5" fmla="*/ 100 h 107"/>
                <a:gd name="T6" fmla="*/ 49 w 105"/>
                <a:gd name="T7" fmla="*/ 107 h 107"/>
                <a:gd name="T8" fmla="*/ 36 w 105"/>
                <a:gd name="T9" fmla="*/ 107 h 107"/>
                <a:gd name="T10" fmla="*/ 29 w 105"/>
                <a:gd name="T11" fmla="*/ 107 h 107"/>
                <a:gd name="T12" fmla="*/ 23 w 105"/>
                <a:gd name="T13" fmla="*/ 100 h 107"/>
                <a:gd name="T14" fmla="*/ 0 w 105"/>
                <a:gd name="T15" fmla="*/ 77 h 107"/>
                <a:gd name="T16" fmla="*/ 72 w 105"/>
                <a:gd name="T17" fmla="*/ 0 h 107"/>
                <a:gd name="T18" fmla="*/ 99 w 105"/>
                <a:gd name="T19" fmla="*/ 23 h 107"/>
                <a:gd name="T20" fmla="*/ 99 w 105"/>
                <a:gd name="T21" fmla="*/ 23 h 107"/>
                <a:gd name="T22" fmla="*/ 102 w 105"/>
                <a:gd name="T23" fmla="*/ 30 h 107"/>
                <a:gd name="T24" fmla="*/ 105 w 105"/>
                <a:gd name="T25" fmla="*/ 37 h 107"/>
                <a:gd name="T26" fmla="*/ 105 w 105"/>
                <a:gd name="T27" fmla="*/ 53 h 107"/>
                <a:gd name="T28" fmla="*/ 99 w 105"/>
                <a:gd name="T29" fmla="*/ 70 h 107"/>
                <a:gd name="T30" fmla="*/ 85 w 105"/>
                <a:gd name="T31" fmla="*/ 87 h 107"/>
                <a:gd name="T32" fmla="*/ 85 w 105"/>
                <a:gd name="T33" fmla="*/ 8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5" h="107">
                  <a:moveTo>
                    <a:pt x="85" y="87"/>
                  </a:moveTo>
                  <a:lnTo>
                    <a:pt x="85" y="87"/>
                  </a:lnTo>
                  <a:lnTo>
                    <a:pt x="69" y="100"/>
                  </a:lnTo>
                  <a:lnTo>
                    <a:pt x="49" y="107"/>
                  </a:lnTo>
                  <a:lnTo>
                    <a:pt x="36" y="107"/>
                  </a:lnTo>
                  <a:lnTo>
                    <a:pt x="29" y="107"/>
                  </a:lnTo>
                  <a:lnTo>
                    <a:pt x="23" y="100"/>
                  </a:lnTo>
                  <a:lnTo>
                    <a:pt x="0" y="77"/>
                  </a:lnTo>
                  <a:lnTo>
                    <a:pt x="72" y="0"/>
                  </a:lnTo>
                  <a:lnTo>
                    <a:pt x="99" y="23"/>
                  </a:lnTo>
                  <a:lnTo>
                    <a:pt x="99" y="23"/>
                  </a:lnTo>
                  <a:lnTo>
                    <a:pt x="102" y="30"/>
                  </a:lnTo>
                  <a:lnTo>
                    <a:pt x="105" y="37"/>
                  </a:lnTo>
                  <a:lnTo>
                    <a:pt x="105" y="53"/>
                  </a:lnTo>
                  <a:lnTo>
                    <a:pt x="99" y="70"/>
                  </a:lnTo>
                  <a:lnTo>
                    <a:pt x="85" y="87"/>
                  </a:lnTo>
                  <a:lnTo>
                    <a:pt x="85" y="87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84" name="Freeform 41">
              <a:extLst>
                <a:ext uri="{FF2B5EF4-FFF2-40B4-BE49-F238E27FC236}">
                  <a16:creationId xmlns:a16="http://schemas.microsoft.com/office/drawing/2014/main" id="{53C28D84-C5A0-C04D-D366-DBFDE6B3C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43338" y="1512888"/>
              <a:ext cx="1103312" cy="1104900"/>
            </a:xfrm>
            <a:custGeom>
              <a:avLst/>
              <a:gdLst>
                <a:gd name="T0" fmla="*/ 540 w 695"/>
                <a:gd name="T1" fmla="*/ 463 h 696"/>
                <a:gd name="T2" fmla="*/ 560 w 695"/>
                <a:gd name="T3" fmla="*/ 423 h 696"/>
                <a:gd name="T4" fmla="*/ 587 w 695"/>
                <a:gd name="T5" fmla="*/ 343 h 696"/>
                <a:gd name="T6" fmla="*/ 590 w 695"/>
                <a:gd name="T7" fmla="*/ 296 h 696"/>
                <a:gd name="T8" fmla="*/ 583 w 695"/>
                <a:gd name="T9" fmla="*/ 236 h 696"/>
                <a:gd name="T10" fmla="*/ 567 w 695"/>
                <a:gd name="T11" fmla="*/ 180 h 696"/>
                <a:gd name="T12" fmla="*/ 540 w 695"/>
                <a:gd name="T13" fmla="*/ 130 h 696"/>
                <a:gd name="T14" fmla="*/ 504 w 695"/>
                <a:gd name="T15" fmla="*/ 87 h 696"/>
                <a:gd name="T16" fmla="*/ 461 w 695"/>
                <a:gd name="T17" fmla="*/ 50 h 696"/>
                <a:gd name="T18" fmla="*/ 409 w 695"/>
                <a:gd name="T19" fmla="*/ 23 h 696"/>
                <a:gd name="T20" fmla="*/ 356 w 695"/>
                <a:gd name="T21" fmla="*/ 7 h 696"/>
                <a:gd name="T22" fmla="*/ 296 w 695"/>
                <a:gd name="T23" fmla="*/ 0 h 696"/>
                <a:gd name="T24" fmla="*/ 267 w 695"/>
                <a:gd name="T25" fmla="*/ 0 h 696"/>
                <a:gd name="T26" fmla="*/ 207 w 695"/>
                <a:gd name="T27" fmla="*/ 13 h 696"/>
                <a:gd name="T28" fmla="*/ 155 w 695"/>
                <a:gd name="T29" fmla="*/ 37 h 696"/>
                <a:gd name="T30" fmla="*/ 108 w 695"/>
                <a:gd name="T31" fmla="*/ 67 h 696"/>
                <a:gd name="T32" fmla="*/ 65 w 695"/>
                <a:gd name="T33" fmla="*/ 107 h 696"/>
                <a:gd name="T34" fmla="*/ 36 w 695"/>
                <a:gd name="T35" fmla="*/ 157 h 696"/>
                <a:gd name="T36" fmla="*/ 13 w 695"/>
                <a:gd name="T37" fmla="*/ 210 h 696"/>
                <a:gd name="T38" fmla="*/ 3 w 695"/>
                <a:gd name="T39" fmla="*/ 266 h 696"/>
                <a:gd name="T40" fmla="*/ 0 w 695"/>
                <a:gd name="T41" fmla="*/ 296 h 696"/>
                <a:gd name="T42" fmla="*/ 6 w 695"/>
                <a:gd name="T43" fmla="*/ 356 h 696"/>
                <a:gd name="T44" fmla="*/ 26 w 695"/>
                <a:gd name="T45" fmla="*/ 413 h 696"/>
                <a:gd name="T46" fmla="*/ 52 w 695"/>
                <a:gd name="T47" fmla="*/ 466 h 696"/>
                <a:gd name="T48" fmla="*/ 89 w 695"/>
                <a:gd name="T49" fmla="*/ 510 h 696"/>
                <a:gd name="T50" fmla="*/ 131 w 695"/>
                <a:gd name="T51" fmla="*/ 546 h 696"/>
                <a:gd name="T52" fmla="*/ 181 w 695"/>
                <a:gd name="T53" fmla="*/ 573 h 696"/>
                <a:gd name="T54" fmla="*/ 237 w 695"/>
                <a:gd name="T55" fmla="*/ 590 h 696"/>
                <a:gd name="T56" fmla="*/ 296 w 695"/>
                <a:gd name="T57" fmla="*/ 593 h 696"/>
                <a:gd name="T58" fmla="*/ 343 w 695"/>
                <a:gd name="T59" fmla="*/ 590 h 696"/>
                <a:gd name="T60" fmla="*/ 428 w 695"/>
                <a:gd name="T61" fmla="*/ 563 h 696"/>
                <a:gd name="T62" fmla="*/ 620 w 695"/>
                <a:gd name="T63" fmla="*/ 696 h 696"/>
                <a:gd name="T64" fmla="*/ 501 w 695"/>
                <a:gd name="T65" fmla="*/ 300 h 696"/>
                <a:gd name="T66" fmla="*/ 501 w 695"/>
                <a:gd name="T67" fmla="*/ 323 h 696"/>
                <a:gd name="T68" fmla="*/ 494 w 695"/>
                <a:gd name="T69" fmla="*/ 363 h 696"/>
                <a:gd name="T70" fmla="*/ 468 w 695"/>
                <a:gd name="T71" fmla="*/ 416 h 696"/>
                <a:gd name="T72" fmla="*/ 412 w 695"/>
                <a:gd name="T73" fmla="*/ 473 h 696"/>
                <a:gd name="T74" fmla="*/ 356 w 695"/>
                <a:gd name="T75" fmla="*/ 500 h 696"/>
                <a:gd name="T76" fmla="*/ 316 w 695"/>
                <a:gd name="T77" fmla="*/ 510 h 696"/>
                <a:gd name="T78" fmla="*/ 296 w 695"/>
                <a:gd name="T79" fmla="*/ 510 h 696"/>
                <a:gd name="T80" fmla="*/ 253 w 695"/>
                <a:gd name="T81" fmla="*/ 506 h 696"/>
                <a:gd name="T82" fmla="*/ 214 w 695"/>
                <a:gd name="T83" fmla="*/ 493 h 696"/>
                <a:gd name="T84" fmla="*/ 148 w 695"/>
                <a:gd name="T85" fmla="*/ 450 h 696"/>
                <a:gd name="T86" fmla="*/ 105 w 695"/>
                <a:gd name="T87" fmla="*/ 383 h 696"/>
                <a:gd name="T88" fmla="*/ 92 w 695"/>
                <a:gd name="T89" fmla="*/ 343 h 696"/>
                <a:gd name="T90" fmla="*/ 89 w 695"/>
                <a:gd name="T91" fmla="*/ 300 h 696"/>
                <a:gd name="T92" fmla="*/ 89 w 695"/>
                <a:gd name="T93" fmla="*/ 280 h 696"/>
                <a:gd name="T94" fmla="*/ 98 w 695"/>
                <a:gd name="T95" fmla="*/ 240 h 696"/>
                <a:gd name="T96" fmla="*/ 125 w 695"/>
                <a:gd name="T97" fmla="*/ 183 h 696"/>
                <a:gd name="T98" fmla="*/ 181 w 695"/>
                <a:gd name="T99" fmla="*/ 127 h 696"/>
                <a:gd name="T100" fmla="*/ 234 w 695"/>
                <a:gd name="T101" fmla="*/ 100 h 696"/>
                <a:gd name="T102" fmla="*/ 273 w 695"/>
                <a:gd name="T103" fmla="*/ 93 h 696"/>
                <a:gd name="T104" fmla="*/ 296 w 695"/>
                <a:gd name="T105" fmla="*/ 93 h 696"/>
                <a:gd name="T106" fmla="*/ 336 w 695"/>
                <a:gd name="T107" fmla="*/ 97 h 696"/>
                <a:gd name="T108" fmla="*/ 376 w 695"/>
                <a:gd name="T109" fmla="*/ 107 h 696"/>
                <a:gd name="T110" fmla="*/ 441 w 695"/>
                <a:gd name="T111" fmla="*/ 153 h 696"/>
                <a:gd name="T112" fmla="*/ 488 w 695"/>
                <a:gd name="T113" fmla="*/ 220 h 696"/>
                <a:gd name="T114" fmla="*/ 498 w 695"/>
                <a:gd name="T115" fmla="*/ 260 h 696"/>
                <a:gd name="T116" fmla="*/ 501 w 695"/>
                <a:gd name="T117" fmla="*/ 30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95" h="696">
                  <a:moveTo>
                    <a:pt x="695" y="620"/>
                  </a:moveTo>
                  <a:lnTo>
                    <a:pt x="540" y="463"/>
                  </a:lnTo>
                  <a:lnTo>
                    <a:pt x="540" y="463"/>
                  </a:lnTo>
                  <a:lnTo>
                    <a:pt x="560" y="423"/>
                  </a:lnTo>
                  <a:lnTo>
                    <a:pt x="577" y="383"/>
                  </a:lnTo>
                  <a:lnTo>
                    <a:pt x="587" y="343"/>
                  </a:lnTo>
                  <a:lnTo>
                    <a:pt x="590" y="296"/>
                  </a:lnTo>
                  <a:lnTo>
                    <a:pt x="590" y="296"/>
                  </a:lnTo>
                  <a:lnTo>
                    <a:pt x="590" y="266"/>
                  </a:lnTo>
                  <a:lnTo>
                    <a:pt x="583" y="236"/>
                  </a:lnTo>
                  <a:lnTo>
                    <a:pt x="577" y="210"/>
                  </a:lnTo>
                  <a:lnTo>
                    <a:pt x="567" y="180"/>
                  </a:lnTo>
                  <a:lnTo>
                    <a:pt x="554" y="157"/>
                  </a:lnTo>
                  <a:lnTo>
                    <a:pt x="540" y="130"/>
                  </a:lnTo>
                  <a:lnTo>
                    <a:pt x="524" y="107"/>
                  </a:lnTo>
                  <a:lnTo>
                    <a:pt x="504" y="87"/>
                  </a:lnTo>
                  <a:lnTo>
                    <a:pt x="481" y="67"/>
                  </a:lnTo>
                  <a:lnTo>
                    <a:pt x="461" y="50"/>
                  </a:lnTo>
                  <a:lnTo>
                    <a:pt x="435" y="37"/>
                  </a:lnTo>
                  <a:lnTo>
                    <a:pt x="409" y="23"/>
                  </a:lnTo>
                  <a:lnTo>
                    <a:pt x="382" y="13"/>
                  </a:lnTo>
                  <a:lnTo>
                    <a:pt x="356" y="7"/>
                  </a:lnTo>
                  <a:lnTo>
                    <a:pt x="326" y="0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67" y="0"/>
                  </a:lnTo>
                  <a:lnTo>
                    <a:pt x="237" y="7"/>
                  </a:lnTo>
                  <a:lnTo>
                    <a:pt x="207" y="13"/>
                  </a:lnTo>
                  <a:lnTo>
                    <a:pt x="181" y="23"/>
                  </a:lnTo>
                  <a:lnTo>
                    <a:pt x="155" y="37"/>
                  </a:lnTo>
                  <a:lnTo>
                    <a:pt x="131" y="50"/>
                  </a:lnTo>
                  <a:lnTo>
                    <a:pt x="108" y="67"/>
                  </a:lnTo>
                  <a:lnTo>
                    <a:pt x="85" y="87"/>
                  </a:lnTo>
                  <a:lnTo>
                    <a:pt x="65" y="107"/>
                  </a:lnTo>
                  <a:lnTo>
                    <a:pt x="49" y="130"/>
                  </a:lnTo>
                  <a:lnTo>
                    <a:pt x="36" y="157"/>
                  </a:lnTo>
                  <a:lnTo>
                    <a:pt x="23" y="180"/>
                  </a:lnTo>
                  <a:lnTo>
                    <a:pt x="13" y="210"/>
                  </a:lnTo>
                  <a:lnTo>
                    <a:pt x="6" y="236"/>
                  </a:lnTo>
                  <a:lnTo>
                    <a:pt x="3" y="266"/>
                  </a:lnTo>
                  <a:lnTo>
                    <a:pt x="0" y="296"/>
                  </a:lnTo>
                  <a:lnTo>
                    <a:pt x="0" y="296"/>
                  </a:lnTo>
                  <a:lnTo>
                    <a:pt x="3" y="326"/>
                  </a:lnTo>
                  <a:lnTo>
                    <a:pt x="6" y="356"/>
                  </a:lnTo>
                  <a:lnTo>
                    <a:pt x="16" y="386"/>
                  </a:lnTo>
                  <a:lnTo>
                    <a:pt x="26" y="413"/>
                  </a:lnTo>
                  <a:lnTo>
                    <a:pt x="39" y="440"/>
                  </a:lnTo>
                  <a:lnTo>
                    <a:pt x="52" y="466"/>
                  </a:lnTo>
                  <a:lnTo>
                    <a:pt x="69" y="490"/>
                  </a:lnTo>
                  <a:lnTo>
                    <a:pt x="89" y="510"/>
                  </a:lnTo>
                  <a:lnTo>
                    <a:pt x="108" y="530"/>
                  </a:lnTo>
                  <a:lnTo>
                    <a:pt x="131" y="546"/>
                  </a:lnTo>
                  <a:lnTo>
                    <a:pt x="155" y="560"/>
                  </a:lnTo>
                  <a:lnTo>
                    <a:pt x="181" y="573"/>
                  </a:lnTo>
                  <a:lnTo>
                    <a:pt x="207" y="583"/>
                  </a:lnTo>
                  <a:lnTo>
                    <a:pt x="237" y="590"/>
                  </a:lnTo>
                  <a:lnTo>
                    <a:pt x="267" y="593"/>
                  </a:lnTo>
                  <a:lnTo>
                    <a:pt x="296" y="593"/>
                  </a:lnTo>
                  <a:lnTo>
                    <a:pt x="296" y="593"/>
                  </a:lnTo>
                  <a:lnTo>
                    <a:pt x="343" y="590"/>
                  </a:lnTo>
                  <a:lnTo>
                    <a:pt x="385" y="580"/>
                  </a:lnTo>
                  <a:lnTo>
                    <a:pt x="428" y="563"/>
                  </a:lnTo>
                  <a:lnTo>
                    <a:pt x="465" y="540"/>
                  </a:lnTo>
                  <a:lnTo>
                    <a:pt x="620" y="696"/>
                  </a:lnTo>
                  <a:lnTo>
                    <a:pt x="695" y="620"/>
                  </a:lnTo>
                  <a:close/>
                  <a:moveTo>
                    <a:pt x="501" y="300"/>
                  </a:moveTo>
                  <a:lnTo>
                    <a:pt x="501" y="300"/>
                  </a:lnTo>
                  <a:lnTo>
                    <a:pt x="501" y="323"/>
                  </a:lnTo>
                  <a:lnTo>
                    <a:pt x="498" y="343"/>
                  </a:lnTo>
                  <a:lnTo>
                    <a:pt x="494" y="363"/>
                  </a:lnTo>
                  <a:lnTo>
                    <a:pt x="488" y="383"/>
                  </a:lnTo>
                  <a:lnTo>
                    <a:pt x="468" y="416"/>
                  </a:lnTo>
                  <a:lnTo>
                    <a:pt x="441" y="450"/>
                  </a:lnTo>
                  <a:lnTo>
                    <a:pt x="412" y="473"/>
                  </a:lnTo>
                  <a:lnTo>
                    <a:pt x="376" y="493"/>
                  </a:lnTo>
                  <a:lnTo>
                    <a:pt x="356" y="500"/>
                  </a:lnTo>
                  <a:lnTo>
                    <a:pt x="336" y="506"/>
                  </a:lnTo>
                  <a:lnTo>
                    <a:pt x="316" y="510"/>
                  </a:lnTo>
                  <a:lnTo>
                    <a:pt x="296" y="510"/>
                  </a:lnTo>
                  <a:lnTo>
                    <a:pt x="296" y="510"/>
                  </a:lnTo>
                  <a:lnTo>
                    <a:pt x="273" y="510"/>
                  </a:lnTo>
                  <a:lnTo>
                    <a:pt x="253" y="506"/>
                  </a:lnTo>
                  <a:lnTo>
                    <a:pt x="234" y="500"/>
                  </a:lnTo>
                  <a:lnTo>
                    <a:pt x="214" y="493"/>
                  </a:lnTo>
                  <a:lnTo>
                    <a:pt x="181" y="473"/>
                  </a:lnTo>
                  <a:lnTo>
                    <a:pt x="148" y="450"/>
                  </a:lnTo>
                  <a:lnTo>
                    <a:pt x="125" y="416"/>
                  </a:lnTo>
                  <a:lnTo>
                    <a:pt x="105" y="383"/>
                  </a:lnTo>
                  <a:lnTo>
                    <a:pt x="98" y="363"/>
                  </a:lnTo>
                  <a:lnTo>
                    <a:pt x="92" y="343"/>
                  </a:lnTo>
                  <a:lnTo>
                    <a:pt x="89" y="323"/>
                  </a:lnTo>
                  <a:lnTo>
                    <a:pt x="89" y="300"/>
                  </a:lnTo>
                  <a:lnTo>
                    <a:pt x="89" y="300"/>
                  </a:lnTo>
                  <a:lnTo>
                    <a:pt x="89" y="280"/>
                  </a:lnTo>
                  <a:lnTo>
                    <a:pt x="92" y="260"/>
                  </a:lnTo>
                  <a:lnTo>
                    <a:pt x="98" y="240"/>
                  </a:lnTo>
                  <a:lnTo>
                    <a:pt x="105" y="220"/>
                  </a:lnTo>
                  <a:lnTo>
                    <a:pt x="125" y="183"/>
                  </a:lnTo>
                  <a:lnTo>
                    <a:pt x="148" y="153"/>
                  </a:lnTo>
                  <a:lnTo>
                    <a:pt x="181" y="127"/>
                  </a:lnTo>
                  <a:lnTo>
                    <a:pt x="214" y="107"/>
                  </a:lnTo>
                  <a:lnTo>
                    <a:pt x="234" y="100"/>
                  </a:lnTo>
                  <a:lnTo>
                    <a:pt x="253" y="97"/>
                  </a:lnTo>
                  <a:lnTo>
                    <a:pt x="273" y="93"/>
                  </a:lnTo>
                  <a:lnTo>
                    <a:pt x="296" y="93"/>
                  </a:lnTo>
                  <a:lnTo>
                    <a:pt x="296" y="93"/>
                  </a:lnTo>
                  <a:lnTo>
                    <a:pt x="316" y="93"/>
                  </a:lnTo>
                  <a:lnTo>
                    <a:pt x="336" y="97"/>
                  </a:lnTo>
                  <a:lnTo>
                    <a:pt x="356" y="100"/>
                  </a:lnTo>
                  <a:lnTo>
                    <a:pt x="376" y="107"/>
                  </a:lnTo>
                  <a:lnTo>
                    <a:pt x="412" y="127"/>
                  </a:lnTo>
                  <a:lnTo>
                    <a:pt x="441" y="153"/>
                  </a:lnTo>
                  <a:lnTo>
                    <a:pt x="468" y="183"/>
                  </a:lnTo>
                  <a:lnTo>
                    <a:pt x="488" y="220"/>
                  </a:lnTo>
                  <a:lnTo>
                    <a:pt x="494" y="240"/>
                  </a:lnTo>
                  <a:lnTo>
                    <a:pt x="498" y="260"/>
                  </a:lnTo>
                  <a:lnTo>
                    <a:pt x="501" y="280"/>
                  </a:lnTo>
                  <a:lnTo>
                    <a:pt x="501" y="300"/>
                  </a:lnTo>
                  <a:lnTo>
                    <a:pt x="501" y="30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85" name="Freeform 42">
              <a:extLst>
                <a:ext uri="{FF2B5EF4-FFF2-40B4-BE49-F238E27FC236}">
                  <a16:creationId xmlns:a16="http://schemas.microsoft.com/office/drawing/2014/main" id="{013BD855-1E98-9837-BDA0-A74CFEDE4B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710025" y="1682750"/>
              <a:ext cx="608012" cy="612775"/>
            </a:xfrm>
            <a:custGeom>
              <a:avLst/>
              <a:gdLst>
                <a:gd name="T0" fmla="*/ 191 w 383"/>
                <a:gd name="T1" fmla="*/ 386 h 386"/>
                <a:gd name="T2" fmla="*/ 152 w 383"/>
                <a:gd name="T3" fmla="*/ 383 h 386"/>
                <a:gd name="T4" fmla="*/ 86 w 383"/>
                <a:gd name="T5" fmla="*/ 353 h 386"/>
                <a:gd name="T6" fmla="*/ 33 w 383"/>
                <a:gd name="T7" fmla="*/ 303 h 386"/>
                <a:gd name="T8" fmla="*/ 3 w 383"/>
                <a:gd name="T9" fmla="*/ 233 h 386"/>
                <a:gd name="T10" fmla="*/ 0 w 383"/>
                <a:gd name="T11" fmla="*/ 193 h 386"/>
                <a:gd name="T12" fmla="*/ 0 w 383"/>
                <a:gd name="T13" fmla="*/ 173 h 386"/>
                <a:gd name="T14" fmla="*/ 17 w 383"/>
                <a:gd name="T15" fmla="*/ 119 h 386"/>
                <a:gd name="T16" fmla="*/ 56 w 383"/>
                <a:gd name="T17" fmla="*/ 56 h 386"/>
                <a:gd name="T18" fmla="*/ 115 w 383"/>
                <a:gd name="T19" fmla="*/ 16 h 386"/>
                <a:gd name="T20" fmla="*/ 172 w 383"/>
                <a:gd name="T21" fmla="*/ 0 h 386"/>
                <a:gd name="T22" fmla="*/ 191 w 383"/>
                <a:gd name="T23" fmla="*/ 0 h 386"/>
                <a:gd name="T24" fmla="*/ 231 w 383"/>
                <a:gd name="T25" fmla="*/ 3 h 386"/>
                <a:gd name="T26" fmla="*/ 300 w 383"/>
                <a:gd name="T27" fmla="*/ 33 h 386"/>
                <a:gd name="T28" fmla="*/ 350 w 383"/>
                <a:gd name="T29" fmla="*/ 86 h 386"/>
                <a:gd name="T30" fmla="*/ 379 w 383"/>
                <a:gd name="T31" fmla="*/ 156 h 386"/>
                <a:gd name="T32" fmla="*/ 383 w 383"/>
                <a:gd name="T33" fmla="*/ 193 h 386"/>
                <a:gd name="T34" fmla="*/ 383 w 383"/>
                <a:gd name="T35" fmla="*/ 213 h 386"/>
                <a:gd name="T36" fmla="*/ 369 w 383"/>
                <a:gd name="T37" fmla="*/ 269 h 386"/>
                <a:gd name="T38" fmla="*/ 327 w 383"/>
                <a:gd name="T39" fmla="*/ 329 h 386"/>
                <a:gd name="T40" fmla="*/ 267 w 383"/>
                <a:gd name="T41" fmla="*/ 373 h 386"/>
                <a:gd name="T42" fmla="*/ 211 w 383"/>
                <a:gd name="T43" fmla="*/ 386 h 386"/>
                <a:gd name="T44" fmla="*/ 191 w 383"/>
                <a:gd name="T45" fmla="*/ 386 h 386"/>
                <a:gd name="T46" fmla="*/ 191 w 383"/>
                <a:gd name="T47" fmla="*/ 10 h 386"/>
                <a:gd name="T48" fmla="*/ 122 w 383"/>
                <a:gd name="T49" fmla="*/ 26 h 386"/>
                <a:gd name="T50" fmla="*/ 63 w 383"/>
                <a:gd name="T51" fmla="*/ 63 h 386"/>
                <a:gd name="T52" fmla="*/ 23 w 383"/>
                <a:gd name="T53" fmla="*/ 123 h 386"/>
                <a:gd name="T54" fmla="*/ 10 w 383"/>
                <a:gd name="T55" fmla="*/ 193 h 386"/>
                <a:gd name="T56" fmla="*/ 13 w 383"/>
                <a:gd name="T57" fmla="*/ 229 h 386"/>
                <a:gd name="T58" fmla="*/ 43 w 383"/>
                <a:gd name="T59" fmla="*/ 296 h 386"/>
                <a:gd name="T60" fmla="*/ 89 w 383"/>
                <a:gd name="T61" fmla="*/ 346 h 386"/>
                <a:gd name="T62" fmla="*/ 155 w 383"/>
                <a:gd name="T63" fmla="*/ 373 h 386"/>
                <a:gd name="T64" fmla="*/ 191 w 383"/>
                <a:gd name="T65" fmla="*/ 376 h 386"/>
                <a:gd name="T66" fmla="*/ 261 w 383"/>
                <a:gd name="T67" fmla="*/ 363 h 386"/>
                <a:gd name="T68" fmla="*/ 320 w 383"/>
                <a:gd name="T69" fmla="*/ 323 h 386"/>
                <a:gd name="T70" fmla="*/ 360 w 383"/>
                <a:gd name="T71" fmla="*/ 266 h 386"/>
                <a:gd name="T72" fmla="*/ 373 w 383"/>
                <a:gd name="T73" fmla="*/ 193 h 386"/>
                <a:gd name="T74" fmla="*/ 369 w 383"/>
                <a:gd name="T75" fmla="*/ 156 h 386"/>
                <a:gd name="T76" fmla="*/ 343 w 383"/>
                <a:gd name="T77" fmla="*/ 93 h 386"/>
                <a:gd name="T78" fmla="*/ 294 w 383"/>
                <a:gd name="T79" fmla="*/ 43 h 386"/>
                <a:gd name="T80" fmla="*/ 228 w 383"/>
                <a:gd name="T81" fmla="*/ 13 h 386"/>
                <a:gd name="T82" fmla="*/ 191 w 383"/>
                <a:gd name="T83" fmla="*/ 10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3" h="386">
                  <a:moveTo>
                    <a:pt x="191" y="386"/>
                  </a:moveTo>
                  <a:lnTo>
                    <a:pt x="191" y="386"/>
                  </a:lnTo>
                  <a:lnTo>
                    <a:pt x="172" y="386"/>
                  </a:lnTo>
                  <a:lnTo>
                    <a:pt x="152" y="383"/>
                  </a:lnTo>
                  <a:lnTo>
                    <a:pt x="115" y="373"/>
                  </a:lnTo>
                  <a:lnTo>
                    <a:pt x="86" y="353"/>
                  </a:lnTo>
                  <a:lnTo>
                    <a:pt x="56" y="329"/>
                  </a:lnTo>
                  <a:lnTo>
                    <a:pt x="33" y="303"/>
                  </a:lnTo>
                  <a:lnTo>
                    <a:pt x="17" y="269"/>
                  </a:lnTo>
                  <a:lnTo>
                    <a:pt x="3" y="233"/>
                  </a:lnTo>
                  <a:lnTo>
                    <a:pt x="0" y="213"/>
                  </a:lnTo>
                  <a:lnTo>
                    <a:pt x="0" y="193"/>
                  </a:lnTo>
                  <a:lnTo>
                    <a:pt x="0" y="193"/>
                  </a:lnTo>
                  <a:lnTo>
                    <a:pt x="0" y="173"/>
                  </a:lnTo>
                  <a:lnTo>
                    <a:pt x="3" y="156"/>
                  </a:lnTo>
                  <a:lnTo>
                    <a:pt x="17" y="119"/>
                  </a:lnTo>
                  <a:lnTo>
                    <a:pt x="33" y="86"/>
                  </a:lnTo>
                  <a:lnTo>
                    <a:pt x="56" y="56"/>
                  </a:lnTo>
                  <a:lnTo>
                    <a:pt x="86" y="33"/>
                  </a:lnTo>
                  <a:lnTo>
                    <a:pt x="115" y="16"/>
                  </a:lnTo>
                  <a:lnTo>
                    <a:pt x="152" y="3"/>
                  </a:lnTo>
                  <a:lnTo>
                    <a:pt x="172" y="0"/>
                  </a:lnTo>
                  <a:lnTo>
                    <a:pt x="191" y="0"/>
                  </a:lnTo>
                  <a:lnTo>
                    <a:pt x="191" y="0"/>
                  </a:lnTo>
                  <a:lnTo>
                    <a:pt x="211" y="0"/>
                  </a:lnTo>
                  <a:lnTo>
                    <a:pt x="231" y="3"/>
                  </a:lnTo>
                  <a:lnTo>
                    <a:pt x="267" y="16"/>
                  </a:lnTo>
                  <a:lnTo>
                    <a:pt x="300" y="33"/>
                  </a:lnTo>
                  <a:lnTo>
                    <a:pt x="327" y="56"/>
                  </a:lnTo>
                  <a:lnTo>
                    <a:pt x="350" y="86"/>
                  </a:lnTo>
                  <a:lnTo>
                    <a:pt x="369" y="119"/>
                  </a:lnTo>
                  <a:lnTo>
                    <a:pt x="379" y="156"/>
                  </a:lnTo>
                  <a:lnTo>
                    <a:pt x="383" y="173"/>
                  </a:lnTo>
                  <a:lnTo>
                    <a:pt x="383" y="193"/>
                  </a:lnTo>
                  <a:lnTo>
                    <a:pt x="383" y="193"/>
                  </a:lnTo>
                  <a:lnTo>
                    <a:pt x="383" y="213"/>
                  </a:lnTo>
                  <a:lnTo>
                    <a:pt x="379" y="233"/>
                  </a:lnTo>
                  <a:lnTo>
                    <a:pt x="369" y="269"/>
                  </a:lnTo>
                  <a:lnTo>
                    <a:pt x="350" y="303"/>
                  </a:lnTo>
                  <a:lnTo>
                    <a:pt x="327" y="329"/>
                  </a:lnTo>
                  <a:lnTo>
                    <a:pt x="300" y="353"/>
                  </a:lnTo>
                  <a:lnTo>
                    <a:pt x="267" y="373"/>
                  </a:lnTo>
                  <a:lnTo>
                    <a:pt x="231" y="383"/>
                  </a:lnTo>
                  <a:lnTo>
                    <a:pt x="211" y="386"/>
                  </a:lnTo>
                  <a:lnTo>
                    <a:pt x="191" y="386"/>
                  </a:lnTo>
                  <a:lnTo>
                    <a:pt x="191" y="386"/>
                  </a:lnTo>
                  <a:close/>
                  <a:moveTo>
                    <a:pt x="191" y="10"/>
                  </a:moveTo>
                  <a:lnTo>
                    <a:pt x="191" y="10"/>
                  </a:lnTo>
                  <a:lnTo>
                    <a:pt x="155" y="13"/>
                  </a:lnTo>
                  <a:lnTo>
                    <a:pt x="122" y="26"/>
                  </a:lnTo>
                  <a:lnTo>
                    <a:pt x="89" y="43"/>
                  </a:lnTo>
                  <a:lnTo>
                    <a:pt x="63" y="63"/>
                  </a:lnTo>
                  <a:lnTo>
                    <a:pt x="43" y="93"/>
                  </a:lnTo>
                  <a:lnTo>
                    <a:pt x="23" y="123"/>
                  </a:lnTo>
                  <a:lnTo>
                    <a:pt x="13" y="156"/>
                  </a:lnTo>
                  <a:lnTo>
                    <a:pt x="10" y="193"/>
                  </a:lnTo>
                  <a:lnTo>
                    <a:pt x="10" y="193"/>
                  </a:lnTo>
                  <a:lnTo>
                    <a:pt x="13" y="229"/>
                  </a:lnTo>
                  <a:lnTo>
                    <a:pt x="23" y="266"/>
                  </a:lnTo>
                  <a:lnTo>
                    <a:pt x="43" y="296"/>
                  </a:lnTo>
                  <a:lnTo>
                    <a:pt x="63" y="323"/>
                  </a:lnTo>
                  <a:lnTo>
                    <a:pt x="89" y="346"/>
                  </a:lnTo>
                  <a:lnTo>
                    <a:pt x="122" y="363"/>
                  </a:lnTo>
                  <a:lnTo>
                    <a:pt x="155" y="373"/>
                  </a:lnTo>
                  <a:lnTo>
                    <a:pt x="191" y="376"/>
                  </a:lnTo>
                  <a:lnTo>
                    <a:pt x="191" y="376"/>
                  </a:lnTo>
                  <a:lnTo>
                    <a:pt x="228" y="373"/>
                  </a:lnTo>
                  <a:lnTo>
                    <a:pt x="261" y="363"/>
                  </a:lnTo>
                  <a:lnTo>
                    <a:pt x="294" y="346"/>
                  </a:lnTo>
                  <a:lnTo>
                    <a:pt x="320" y="323"/>
                  </a:lnTo>
                  <a:lnTo>
                    <a:pt x="343" y="296"/>
                  </a:lnTo>
                  <a:lnTo>
                    <a:pt x="360" y="266"/>
                  </a:lnTo>
                  <a:lnTo>
                    <a:pt x="369" y="229"/>
                  </a:lnTo>
                  <a:lnTo>
                    <a:pt x="373" y="193"/>
                  </a:lnTo>
                  <a:lnTo>
                    <a:pt x="373" y="193"/>
                  </a:lnTo>
                  <a:lnTo>
                    <a:pt x="369" y="156"/>
                  </a:lnTo>
                  <a:lnTo>
                    <a:pt x="360" y="123"/>
                  </a:lnTo>
                  <a:lnTo>
                    <a:pt x="343" y="93"/>
                  </a:lnTo>
                  <a:lnTo>
                    <a:pt x="320" y="63"/>
                  </a:lnTo>
                  <a:lnTo>
                    <a:pt x="294" y="43"/>
                  </a:lnTo>
                  <a:lnTo>
                    <a:pt x="261" y="26"/>
                  </a:lnTo>
                  <a:lnTo>
                    <a:pt x="228" y="13"/>
                  </a:lnTo>
                  <a:lnTo>
                    <a:pt x="191" y="10"/>
                  </a:lnTo>
                  <a:lnTo>
                    <a:pt x="191" y="1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sp>
        <p:nvSpPr>
          <p:cNvPr id="86" name="Freeform 122">
            <a:extLst>
              <a:ext uri="{FF2B5EF4-FFF2-40B4-BE49-F238E27FC236}">
                <a16:creationId xmlns:a16="http://schemas.microsoft.com/office/drawing/2014/main" id="{9B65D2CC-3B14-1731-F4B4-251A559D1EA1}"/>
              </a:ext>
            </a:extLst>
          </p:cNvPr>
          <p:cNvSpPr>
            <a:spLocks noEditPoints="1"/>
          </p:cNvSpPr>
          <p:nvPr/>
        </p:nvSpPr>
        <p:spPr bwMode="auto">
          <a:xfrm>
            <a:off x="7290654" y="2151634"/>
            <a:ext cx="298851" cy="380776"/>
          </a:xfrm>
          <a:custGeom>
            <a:avLst/>
            <a:gdLst>
              <a:gd name="T0" fmla="*/ 370 w 518"/>
              <a:gd name="T1" fmla="*/ 200 h 660"/>
              <a:gd name="T2" fmla="*/ 412 w 518"/>
              <a:gd name="T3" fmla="*/ 210 h 660"/>
              <a:gd name="T4" fmla="*/ 452 w 518"/>
              <a:gd name="T5" fmla="*/ 200 h 660"/>
              <a:gd name="T6" fmla="*/ 498 w 518"/>
              <a:gd name="T7" fmla="*/ 163 h 660"/>
              <a:gd name="T8" fmla="*/ 518 w 518"/>
              <a:gd name="T9" fmla="*/ 103 h 660"/>
              <a:gd name="T10" fmla="*/ 508 w 518"/>
              <a:gd name="T11" fmla="*/ 63 h 660"/>
              <a:gd name="T12" fmla="*/ 472 w 518"/>
              <a:gd name="T13" fmla="*/ 17 h 660"/>
              <a:gd name="T14" fmla="*/ 412 w 518"/>
              <a:gd name="T15" fmla="*/ 0 h 660"/>
              <a:gd name="T16" fmla="*/ 373 w 518"/>
              <a:gd name="T17" fmla="*/ 7 h 660"/>
              <a:gd name="T18" fmla="*/ 327 w 518"/>
              <a:gd name="T19" fmla="*/ 47 h 660"/>
              <a:gd name="T20" fmla="*/ 310 w 518"/>
              <a:gd name="T21" fmla="*/ 103 h 660"/>
              <a:gd name="T22" fmla="*/ 313 w 518"/>
              <a:gd name="T23" fmla="*/ 133 h 660"/>
              <a:gd name="T24" fmla="*/ 155 w 518"/>
              <a:gd name="T25" fmla="*/ 246 h 660"/>
              <a:gd name="T26" fmla="*/ 106 w 518"/>
              <a:gd name="T27" fmla="*/ 233 h 660"/>
              <a:gd name="T28" fmla="*/ 46 w 518"/>
              <a:gd name="T29" fmla="*/ 253 h 660"/>
              <a:gd name="T30" fmla="*/ 10 w 518"/>
              <a:gd name="T31" fmla="*/ 300 h 660"/>
              <a:gd name="T32" fmla="*/ 0 w 518"/>
              <a:gd name="T33" fmla="*/ 340 h 660"/>
              <a:gd name="T34" fmla="*/ 20 w 518"/>
              <a:gd name="T35" fmla="*/ 400 h 660"/>
              <a:gd name="T36" fmla="*/ 63 w 518"/>
              <a:gd name="T37" fmla="*/ 436 h 660"/>
              <a:gd name="T38" fmla="*/ 106 w 518"/>
              <a:gd name="T39" fmla="*/ 446 h 660"/>
              <a:gd name="T40" fmla="*/ 155 w 518"/>
              <a:gd name="T41" fmla="*/ 433 h 660"/>
              <a:gd name="T42" fmla="*/ 313 w 518"/>
              <a:gd name="T43" fmla="*/ 526 h 660"/>
              <a:gd name="T44" fmla="*/ 310 w 518"/>
              <a:gd name="T45" fmla="*/ 553 h 660"/>
              <a:gd name="T46" fmla="*/ 317 w 518"/>
              <a:gd name="T47" fmla="*/ 593 h 660"/>
              <a:gd name="T48" fmla="*/ 356 w 518"/>
              <a:gd name="T49" fmla="*/ 640 h 660"/>
              <a:gd name="T50" fmla="*/ 412 w 518"/>
              <a:gd name="T51" fmla="*/ 660 h 660"/>
              <a:gd name="T52" fmla="*/ 452 w 518"/>
              <a:gd name="T53" fmla="*/ 650 h 660"/>
              <a:gd name="T54" fmla="*/ 498 w 518"/>
              <a:gd name="T55" fmla="*/ 613 h 660"/>
              <a:gd name="T56" fmla="*/ 518 w 518"/>
              <a:gd name="T57" fmla="*/ 553 h 660"/>
              <a:gd name="T58" fmla="*/ 508 w 518"/>
              <a:gd name="T59" fmla="*/ 513 h 660"/>
              <a:gd name="T60" fmla="*/ 472 w 518"/>
              <a:gd name="T61" fmla="*/ 466 h 660"/>
              <a:gd name="T62" fmla="*/ 412 w 518"/>
              <a:gd name="T63" fmla="*/ 446 h 660"/>
              <a:gd name="T64" fmla="*/ 383 w 518"/>
              <a:gd name="T65" fmla="*/ 453 h 660"/>
              <a:gd name="T66" fmla="*/ 267 w 518"/>
              <a:gd name="T67" fmla="*/ 400 h 660"/>
              <a:gd name="T68" fmla="*/ 208 w 518"/>
              <a:gd name="T69" fmla="*/ 340 h 660"/>
              <a:gd name="T70" fmla="*/ 201 w 518"/>
              <a:gd name="T71" fmla="*/ 303 h 660"/>
              <a:gd name="T72" fmla="*/ 205 w 518"/>
              <a:gd name="T73" fmla="*/ 373 h 660"/>
              <a:gd name="T74" fmla="*/ 343 w 518"/>
              <a:gd name="T75" fmla="*/ 476 h 660"/>
              <a:gd name="T76" fmla="*/ 261 w 518"/>
              <a:gd name="T77" fmla="*/ 466 h 660"/>
              <a:gd name="T78" fmla="*/ 195 w 518"/>
              <a:gd name="T79" fmla="*/ 393 h 660"/>
              <a:gd name="T80" fmla="*/ 195 w 518"/>
              <a:gd name="T81" fmla="*/ 290 h 660"/>
              <a:gd name="T82" fmla="*/ 168 w 518"/>
              <a:gd name="T83" fmla="*/ 256 h 660"/>
              <a:gd name="T84" fmla="*/ 320 w 518"/>
              <a:gd name="T85" fmla="*/ 147 h 660"/>
              <a:gd name="T86" fmla="*/ 261 w 518"/>
              <a:gd name="T87" fmla="*/ 243 h 6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518" h="660">
                <a:moveTo>
                  <a:pt x="356" y="193"/>
                </a:moveTo>
                <a:lnTo>
                  <a:pt x="356" y="193"/>
                </a:lnTo>
                <a:lnTo>
                  <a:pt x="370" y="200"/>
                </a:lnTo>
                <a:lnTo>
                  <a:pt x="383" y="207"/>
                </a:lnTo>
                <a:lnTo>
                  <a:pt x="399" y="210"/>
                </a:lnTo>
                <a:lnTo>
                  <a:pt x="412" y="210"/>
                </a:lnTo>
                <a:lnTo>
                  <a:pt x="412" y="210"/>
                </a:lnTo>
                <a:lnTo>
                  <a:pt x="436" y="207"/>
                </a:lnTo>
                <a:lnTo>
                  <a:pt x="452" y="200"/>
                </a:lnTo>
                <a:lnTo>
                  <a:pt x="472" y="190"/>
                </a:lnTo>
                <a:lnTo>
                  <a:pt x="485" y="180"/>
                </a:lnTo>
                <a:lnTo>
                  <a:pt x="498" y="163"/>
                </a:lnTo>
                <a:lnTo>
                  <a:pt x="508" y="147"/>
                </a:lnTo>
                <a:lnTo>
                  <a:pt x="515" y="127"/>
                </a:lnTo>
                <a:lnTo>
                  <a:pt x="518" y="103"/>
                </a:lnTo>
                <a:lnTo>
                  <a:pt x="518" y="103"/>
                </a:lnTo>
                <a:lnTo>
                  <a:pt x="515" y="83"/>
                </a:lnTo>
                <a:lnTo>
                  <a:pt x="508" y="63"/>
                </a:lnTo>
                <a:lnTo>
                  <a:pt x="498" y="47"/>
                </a:lnTo>
                <a:lnTo>
                  <a:pt x="485" y="30"/>
                </a:lnTo>
                <a:lnTo>
                  <a:pt x="472" y="17"/>
                </a:lnTo>
                <a:lnTo>
                  <a:pt x="452" y="7"/>
                </a:lnTo>
                <a:lnTo>
                  <a:pt x="436" y="0"/>
                </a:lnTo>
                <a:lnTo>
                  <a:pt x="412" y="0"/>
                </a:lnTo>
                <a:lnTo>
                  <a:pt x="412" y="0"/>
                </a:lnTo>
                <a:lnTo>
                  <a:pt x="393" y="0"/>
                </a:lnTo>
                <a:lnTo>
                  <a:pt x="373" y="7"/>
                </a:lnTo>
                <a:lnTo>
                  <a:pt x="356" y="17"/>
                </a:lnTo>
                <a:lnTo>
                  <a:pt x="340" y="30"/>
                </a:lnTo>
                <a:lnTo>
                  <a:pt x="327" y="47"/>
                </a:lnTo>
                <a:lnTo>
                  <a:pt x="317" y="63"/>
                </a:lnTo>
                <a:lnTo>
                  <a:pt x="310" y="83"/>
                </a:lnTo>
                <a:lnTo>
                  <a:pt x="310" y="103"/>
                </a:lnTo>
                <a:lnTo>
                  <a:pt x="310" y="103"/>
                </a:lnTo>
                <a:lnTo>
                  <a:pt x="310" y="120"/>
                </a:lnTo>
                <a:lnTo>
                  <a:pt x="313" y="133"/>
                </a:lnTo>
                <a:lnTo>
                  <a:pt x="251" y="177"/>
                </a:lnTo>
                <a:lnTo>
                  <a:pt x="155" y="246"/>
                </a:lnTo>
                <a:lnTo>
                  <a:pt x="155" y="246"/>
                </a:lnTo>
                <a:lnTo>
                  <a:pt x="129" y="236"/>
                </a:lnTo>
                <a:lnTo>
                  <a:pt x="106" y="233"/>
                </a:lnTo>
                <a:lnTo>
                  <a:pt x="106" y="233"/>
                </a:lnTo>
                <a:lnTo>
                  <a:pt x="83" y="236"/>
                </a:lnTo>
                <a:lnTo>
                  <a:pt x="63" y="243"/>
                </a:lnTo>
                <a:lnTo>
                  <a:pt x="46" y="253"/>
                </a:lnTo>
                <a:lnTo>
                  <a:pt x="30" y="266"/>
                </a:lnTo>
                <a:lnTo>
                  <a:pt x="20" y="280"/>
                </a:lnTo>
                <a:lnTo>
                  <a:pt x="10" y="300"/>
                </a:lnTo>
                <a:lnTo>
                  <a:pt x="3" y="320"/>
                </a:lnTo>
                <a:lnTo>
                  <a:pt x="0" y="340"/>
                </a:lnTo>
                <a:lnTo>
                  <a:pt x="0" y="340"/>
                </a:lnTo>
                <a:lnTo>
                  <a:pt x="3" y="360"/>
                </a:lnTo>
                <a:lnTo>
                  <a:pt x="10" y="380"/>
                </a:lnTo>
                <a:lnTo>
                  <a:pt x="20" y="400"/>
                </a:lnTo>
                <a:lnTo>
                  <a:pt x="30" y="413"/>
                </a:lnTo>
                <a:lnTo>
                  <a:pt x="46" y="426"/>
                </a:lnTo>
                <a:lnTo>
                  <a:pt x="63" y="436"/>
                </a:lnTo>
                <a:lnTo>
                  <a:pt x="83" y="443"/>
                </a:lnTo>
                <a:lnTo>
                  <a:pt x="106" y="446"/>
                </a:lnTo>
                <a:lnTo>
                  <a:pt x="106" y="446"/>
                </a:lnTo>
                <a:lnTo>
                  <a:pt x="122" y="443"/>
                </a:lnTo>
                <a:lnTo>
                  <a:pt x="139" y="440"/>
                </a:lnTo>
                <a:lnTo>
                  <a:pt x="155" y="433"/>
                </a:lnTo>
                <a:lnTo>
                  <a:pt x="172" y="423"/>
                </a:lnTo>
                <a:lnTo>
                  <a:pt x="251" y="480"/>
                </a:lnTo>
                <a:lnTo>
                  <a:pt x="313" y="526"/>
                </a:lnTo>
                <a:lnTo>
                  <a:pt x="313" y="526"/>
                </a:lnTo>
                <a:lnTo>
                  <a:pt x="310" y="540"/>
                </a:lnTo>
                <a:lnTo>
                  <a:pt x="310" y="553"/>
                </a:lnTo>
                <a:lnTo>
                  <a:pt x="310" y="553"/>
                </a:lnTo>
                <a:lnTo>
                  <a:pt x="310" y="573"/>
                </a:lnTo>
                <a:lnTo>
                  <a:pt x="317" y="593"/>
                </a:lnTo>
                <a:lnTo>
                  <a:pt x="327" y="613"/>
                </a:lnTo>
                <a:lnTo>
                  <a:pt x="340" y="626"/>
                </a:lnTo>
                <a:lnTo>
                  <a:pt x="356" y="640"/>
                </a:lnTo>
                <a:lnTo>
                  <a:pt x="373" y="650"/>
                </a:lnTo>
                <a:lnTo>
                  <a:pt x="393" y="656"/>
                </a:lnTo>
                <a:lnTo>
                  <a:pt x="412" y="660"/>
                </a:lnTo>
                <a:lnTo>
                  <a:pt x="412" y="660"/>
                </a:lnTo>
                <a:lnTo>
                  <a:pt x="436" y="656"/>
                </a:lnTo>
                <a:lnTo>
                  <a:pt x="452" y="650"/>
                </a:lnTo>
                <a:lnTo>
                  <a:pt x="472" y="640"/>
                </a:lnTo>
                <a:lnTo>
                  <a:pt x="485" y="626"/>
                </a:lnTo>
                <a:lnTo>
                  <a:pt x="498" y="613"/>
                </a:lnTo>
                <a:lnTo>
                  <a:pt x="508" y="593"/>
                </a:lnTo>
                <a:lnTo>
                  <a:pt x="515" y="573"/>
                </a:lnTo>
                <a:lnTo>
                  <a:pt x="518" y="553"/>
                </a:lnTo>
                <a:lnTo>
                  <a:pt x="518" y="553"/>
                </a:lnTo>
                <a:lnTo>
                  <a:pt x="515" y="533"/>
                </a:lnTo>
                <a:lnTo>
                  <a:pt x="508" y="513"/>
                </a:lnTo>
                <a:lnTo>
                  <a:pt x="498" y="493"/>
                </a:lnTo>
                <a:lnTo>
                  <a:pt x="485" y="480"/>
                </a:lnTo>
                <a:lnTo>
                  <a:pt x="472" y="466"/>
                </a:lnTo>
                <a:lnTo>
                  <a:pt x="452" y="456"/>
                </a:lnTo>
                <a:lnTo>
                  <a:pt x="436" y="450"/>
                </a:lnTo>
                <a:lnTo>
                  <a:pt x="412" y="446"/>
                </a:lnTo>
                <a:lnTo>
                  <a:pt x="412" y="446"/>
                </a:lnTo>
                <a:lnTo>
                  <a:pt x="399" y="450"/>
                </a:lnTo>
                <a:lnTo>
                  <a:pt x="383" y="453"/>
                </a:lnTo>
                <a:lnTo>
                  <a:pt x="370" y="456"/>
                </a:lnTo>
                <a:lnTo>
                  <a:pt x="356" y="463"/>
                </a:lnTo>
                <a:lnTo>
                  <a:pt x="267" y="400"/>
                </a:lnTo>
                <a:lnTo>
                  <a:pt x="208" y="356"/>
                </a:lnTo>
                <a:lnTo>
                  <a:pt x="208" y="356"/>
                </a:lnTo>
                <a:lnTo>
                  <a:pt x="208" y="340"/>
                </a:lnTo>
                <a:lnTo>
                  <a:pt x="208" y="340"/>
                </a:lnTo>
                <a:lnTo>
                  <a:pt x="208" y="320"/>
                </a:lnTo>
                <a:lnTo>
                  <a:pt x="201" y="303"/>
                </a:lnTo>
                <a:lnTo>
                  <a:pt x="267" y="256"/>
                </a:lnTo>
                <a:lnTo>
                  <a:pt x="356" y="193"/>
                </a:lnTo>
                <a:close/>
                <a:moveTo>
                  <a:pt x="205" y="373"/>
                </a:moveTo>
                <a:lnTo>
                  <a:pt x="261" y="413"/>
                </a:lnTo>
                <a:lnTo>
                  <a:pt x="343" y="476"/>
                </a:lnTo>
                <a:lnTo>
                  <a:pt x="343" y="476"/>
                </a:lnTo>
                <a:lnTo>
                  <a:pt x="330" y="490"/>
                </a:lnTo>
                <a:lnTo>
                  <a:pt x="320" y="510"/>
                </a:lnTo>
                <a:lnTo>
                  <a:pt x="261" y="466"/>
                </a:lnTo>
                <a:lnTo>
                  <a:pt x="182" y="410"/>
                </a:lnTo>
                <a:lnTo>
                  <a:pt x="182" y="410"/>
                </a:lnTo>
                <a:lnTo>
                  <a:pt x="195" y="393"/>
                </a:lnTo>
                <a:lnTo>
                  <a:pt x="205" y="373"/>
                </a:lnTo>
                <a:lnTo>
                  <a:pt x="205" y="373"/>
                </a:lnTo>
                <a:close/>
                <a:moveTo>
                  <a:pt x="195" y="290"/>
                </a:moveTo>
                <a:lnTo>
                  <a:pt x="195" y="290"/>
                </a:lnTo>
                <a:lnTo>
                  <a:pt x="185" y="270"/>
                </a:lnTo>
                <a:lnTo>
                  <a:pt x="168" y="256"/>
                </a:lnTo>
                <a:lnTo>
                  <a:pt x="261" y="190"/>
                </a:lnTo>
                <a:lnTo>
                  <a:pt x="320" y="147"/>
                </a:lnTo>
                <a:lnTo>
                  <a:pt x="320" y="147"/>
                </a:lnTo>
                <a:lnTo>
                  <a:pt x="330" y="167"/>
                </a:lnTo>
                <a:lnTo>
                  <a:pt x="343" y="183"/>
                </a:lnTo>
                <a:lnTo>
                  <a:pt x="261" y="243"/>
                </a:lnTo>
                <a:lnTo>
                  <a:pt x="195" y="29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8000"/>
              </a:prstClr>
            </a:outerShdw>
          </a:effectLst>
        </p:spPr>
        <p:txBody>
          <a:bodyPr vert="horz" wrap="square" lIns="33231" tIns="16616" rIns="33231" bIns="16616" numCol="1" anchor="t" anchorCtr="0" compatLnSpc="1">
            <a:prstTxWarp prst="textNoShape">
              <a:avLst/>
            </a:prstTxWarp>
          </a:bodyPr>
          <a:lstStyle/>
          <a:p>
            <a:endParaRPr lang="ko-KR" altLang="en-US" sz="654"/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B7BAAC50-CB7D-0212-BB62-B019D0662F48}"/>
              </a:ext>
            </a:extLst>
          </p:cNvPr>
          <p:cNvGrpSpPr/>
          <p:nvPr/>
        </p:nvGrpSpPr>
        <p:grpSpPr>
          <a:xfrm>
            <a:off x="2426368" y="3234444"/>
            <a:ext cx="294812" cy="365198"/>
            <a:chOff x="14579600" y="9259888"/>
            <a:chExt cx="811212" cy="1004887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8000"/>
              </a:prstClr>
            </a:outerShdw>
          </a:effectLst>
        </p:grpSpPr>
        <p:sp>
          <p:nvSpPr>
            <p:cNvPr id="88" name="Freeform 12">
              <a:extLst>
                <a:ext uri="{FF2B5EF4-FFF2-40B4-BE49-F238E27FC236}">
                  <a16:creationId xmlns:a16="http://schemas.microsoft.com/office/drawing/2014/main" id="{6F2D38A5-862F-3D47-AE39-4044C8F591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579600" y="9259888"/>
              <a:ext cx="811212" cy="1004887"/>
            </a:xfrm>
            <a:custGeom>
              <a:avLst/>
              <a:gdLst>
                <a:gd name="T0" fmla="*/ 36 w 511"/>
                <a:gd name="T1" fmla="*/ 0 h 633"/>
                <a:gd name="T2" fmla="*/ 36 w 511"/>
                <a:gd name="T3" fmla="*/ 0 h 633"/>
                <a:gd name="T4" fmla="*/ 23 w 511"/>
                <a:gd name="T5" fmla="*/ 4 h 633"/>
                <a:gd name="T6" fmla="*/ 10 w 511"/>
                <a:gd name="T7" fmla="*/ 10 h 633"/>
                <a:gd name="T8" fmla="*/ 3 w 511"/>
                <a:gd name="T9" fmla="*/ 24 h 633"/>
                <a:gd name="T10" fmla="*/ 0 w 511"/>
                <a:gd name="T11" fmla="*/ 37 h 633"/>
                <a:gd name="T12" fmla="*/ 0 w 511"/>
                <a:gd name="T13" fmla="*/ 597 h 633"/>
                <a:gd name="T14" fmla="*/ 0 w 511"/>
                <a:gd name="T15" fmla="*/ 597 h 633"/>
                <a:gd name="T16" fmla="*/ 3 w 511"/>
                <a:gd name="T17" fmla="*/ 610 h 633"/>
                <a:gd name="T18" fmla="*/ 10 w 511"/>
                <a:gd name="T19" fmla="*/ 623 h 633"/>
                <a:gd name="T20" fmla="*/ 23 w 511"/>
                <a:gd name="T21" fmla="*/ 630 h 633"/>
                <a:gd name="T22" fmla="*/ 36 w 511"/>
                <a:gd name="T23" fmla="*/ 633 h 633"/>
                <a:gd name="T24" fmla="*/ 372 w 511"/>
                <a:gd name="T25" fmla="*/ 633 h 633"/>
                <a:gd name="T26" fmla="*/ 372 w 511"/>
                <a:gd name="T27" fmla="*/ 560 h 633"/>
                <a:gd name="T28" fmla="*/ 372 w 511"/>
                <a:gd name="T29" fmla="*/ 560 h 633"/>
                <a:gd name="T30" fmla="*/ 372 w 511"/>
                <a:gd name="T31" fmla="*/ 547 h 633"/>
                <a:gd name="T32" fmla="*/ 376 w 511"/>
                <a:gd name="T33" fmla="*/ 537 h 633"/>
                <a:gd name="T34" fmla="*/ 382 w 511"/>
                <a:gd name="T35" fmla="*/ 527 h 633"/>
                <a:gd name="T36" fmla="*/ 389 w 511"/>
                <a:gd name="T37" fmla="*/ 517 h 633"/>
                <a:gd name="T38" fmla="*/ 395 w 511"/>
                <a:gd name="T39" fmla="*/ 510 h 633"/>
                <a:gd name="T40" fmla="*/ 405 w 511"/>
                <a:gd name="T41" fmla="*/ 503 h 633"/>
                <a:gd name="T42" fmla="*/ 419 w 511"/>
                <a:gd name="T43" fmla="*/ 500 h 633"/>
                <a:gd name="T44" fmla="*/ 428 w 511"/>
                <a:gd name="T45" fmla="*/ 500 h 633"/>
                <a:gd name="T46" fmla="*/ 511 w 511"/>
                <a:gd name="T47" fmla="*/ 500 h 633"/>
                <a:gd name="T48" fmla="*/ 511 w 511"/>
                <a:gd name="T49" fmla="*/ 37 h 633"/>
                <a:gd name="T50" fmla="*/ 511 w 511"/>
                <a:gd name="T51" fmla="*/ 37 h 633"/>
                <a:gd name="T52" fmla="*/ 508 w 511"/>
                <a:gd name="T53" fmla="*/ 24 h 633"/>
                <a:gd name="T54" fmla="*/ 501 w 511"/>
                <a:gd name="T55" fmla="*/ 10 h 633"/>
                <a:gd name="T56" fmla="*/ 488 w 511"/>
                <a:gd name="T57" fmla="*/ 4 h 633"/>
                <a:gd name="T58" fmla="*/ 475 w 511"/>
                <a:gd name="T59" fmla="*/ 0 h 633"/>
                <a:gd name="T60" fmla="*/ 36 w 511"/>
                <a:gd name="T61" fmla="*/ 0 h 633"/>
                <a:gd name="T62" fmla="*/ 415 w 511"/>
                <a:gd name="T63" fmla="*/ 343 h 633"/>
                <a:gd name="T64" fmla="*/ 99 w 511"/>
                <a:gd name="T65" fmla="*/ 343 h 633"/>
                <a:gd name="T66" fmla="*/ 99 w 511"/>
                <a:gd name="T67" fmla="*/ 320 h 633"/>
                <a:gd name="T68" fmla="*/ 415 w 511"/>
                <a:gd name="T69" fmla="*/ 320 h 633"/>
                <a:gd name="T70" fmla="*/ 415 w 511"/>
                <a:gd name="T71" fmla="*/ 343 h 633"/>
                <a:gd name="T72" fmla="*/ 415 w 511"/>
                <a:gd name="T73" fmla="*/ 254 h 633"/>
                <a:gd name="T74" fmla="*/ 99 w 511"/>
                <a:gd name="T75" fmla="*/ 254 h 633"/>
                <a:gd name="T76" fmla="*/ 99 w 511"/>
                <a:gd name="T77" fmla="*/ 227 h 633"/>
                <a:gd name="T78" fmla="*/ 415 w 511"/>
                <a:gd name="T79" fmla="*/ 227 h 633"/>
                <a:gd name="T80" fmla="*/ 415 w 511"/>
                <a:gd name="T81" fmla="*/ 254 h 633"/>
                <a:gd name="T82" fmla="*/ 415 w 511"/>
                <a:gd name="T83" fmla="*/ 164 h 633"/>
                <a:gd name="T84" fmla="*/ 99 w 511"/>
                <a:gd name="T85" fmla="*/ 164 h 633"/>
                <a:gd name="T86" fmla="*/ 99 w 511"/>
                <a:gd name="T87" fmla="*/ 137 h 633"/>
                <a:gd name="T88" fmla="*/ 415 w 511"/>
                <a:gd name="T89" fmla="*/ 137 h 633"/>
                <a:gd name="T90" fmla="*/ 415 w 511"/>
                <a:gd name="T91" fmla="*/ 164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11" h="633">
                  <a:moveTo>
                    <a:pt x="36" y="0"/>
                  </a:moveTo>
                  <a:lnTo>
                    <a:pt x="36" y="0"/>
                  </a:lnTo>
                  <a:lnTo>
                    <a:pt x="23" y="4"/>
                  </a:lnTo>
                  <a:lnTo>
                    <a:pt x="10" y="10"/>
                  </a:lnTo>
                  <a:lnTo>
                    <a:pt x="3" y="24"/>
                  </a:lnTo>
                  <a:lnTo>
                    <a:pt x="0" y="37"/>
                  </a:lnTo>
                  <a:lnTo>
                    <a:pt x="0" y="597"/>
                  </a:lnTo>
                  <a:lnTo>
                    <a:pt x="0" y="597"/>
                  </a:lnTo>
                  <a:lnTo>
                    <a:pt x="3" y="610"/>
                  </a:lnTo>
                  <a:lnTo>
                    <a:pt x="10" y="623"/>
                  </a:lnTo>
                  <a:lnTo>
                    <a:pt x="23" y="630"/>
                  </a:lnTo>
                  <a:lnTo>
                    <a:pt x="36" y="633"/>
                  </a:lnTo>
                  <a:lnTo>
                    <a:pt x="372" y="633"/>
                  </a:lnTo>
                  <a:lnTo>
                    <a:pt x="372" y="560"/>
                  </a:lnTo>
                  <a:lnTo>
                    <a:pt x="372" y="560"/>
                  </a:lnTo>
                  <a:lnTo>
                    <a:pt x="372" y="547"/>
                  </a:lnTo>
                  <a:lnTo>
                    <a:pt x="376" y="537"/>
                  </a:lnTo>
                  <a:lnTo>
                    <a:pt x="382" y="527"/>
                  </a:lnTo>
                  <a:lnTo>
                    <a:pt x="389" y="517"/>
                  </a:lnTo>
                  <a:lnTo>
                    <a:pt x="395" y="510"/>
                  </a:lnTo>
                  <a:lnTo>
                    <a:pt x="405" y="503"/>
                  </a:lnTo>
                  <a:lnTo>
                    <a:pt x="419" y="500"/>
                  </a:lnTo>
                  <a:lnTo>
                    <a:pt x="428" y="500"/>
                  </a:lnTo>
                  <a:lnTo>
                    <a:pt x="511" y="500"/>
                  </a:lnTo>
                  <a:lnTo>
                    <a:pt x="511" y="37"/>
                  </a:lnTo>
                  <a:lnTo>
                    <a:pt x="511" y="37"/>
                  </a:lnTo>
                  <a:lnTo>
                    <a:pt x="508" y="24"/>
                  </a:lnTo>
                  <a:lnTo>
                    <a:pt x="501" y="10"/>
                  </a:lnTo>
                  <a:lnTo>
                    <a:pt x="488" y="4"/>
                  </a:lnTo>
                  <a:lnTo>
                    <a:pt x="475" y="0"/>
                  </a:lnTo>
                  <a:lnTo>
                    <a:pt x="36" y="0"/>
                  </a:lnTo>
                  <a:close/>
                  <a:moveTo>
                    <a:pt x="415" y="343"/>
                  </a:moveTo>
                  <a:lnTo>
                    <a:pt x="99" y="343"/>
                  </a:lnTo>
                  <a:lnTo>
                    <a:pt x="99" y="320"/>
                  </a:lnTo>
                  <a:lnTo>
                    <a:pt x="415" y="320"/>
                  </a:lnTo>
                  <a:lnTo>
                    <a:pt x="415" y="343"/>
                  </a:lnTo>
                  <a:close/>
                  <a:moveTo>
                    <a:pt x="415" y="254"/>
                  </a:moveTo>
                  <a:lnTo>
                    <a:pt x="99" y="254"/>
                  </a:lnTo>
                  <a:lnTo>
                    <a:pt x="99" y="227"/>
                  </a:lnTo>
                  <a:lnTo>
                    <a:pt x="415" y="227"/>
                  </a:lnTo>
                  <a:lnTo>
                    <a:pt x="415" y="254"/>
                  </a:lnTo>
                  <a:close/>
                  <a:moveTo>
                    <a:pt x="415" y="164"/>
                  </a:moveTo>
                  <a:lnTo>
                    <a:pt x="99" y="164"/>
                  </a:lnTo>
                  <a:lnTo>
                    <a:pt x="99" y="137"/>
                  </a:lnTo>
                  <a:lnTo>
                    <a:pt x="415" y="137"/>
                  </a:lnTo>
                  <a:lnTo>
                    <a:pt x="415" y="16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89" name="Freeform 13">
              <a:extLst>
                <a:ext uri="{FF2B5EF4-FFF2-40B4-BE49-F238E27FC236}">
                  <a16:creationId xmlns:a16="http://schemas.microsoft.com/office/drawing/2014/main" id="{A605E2BD-9D3A-7407-3395-DF92893317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01900" y="10085388"/>
              <a:ext cx="161925" cy="158750"/>
            </a:xfrm>
            <a:custGeom>
              <a:avLst/>
              <a:gdLst>
                <a:gd name="T0" fmla="*/ 0 w 102"/>
                <a:gd name="T1" fmla="*/ 40 h 100"/>
                <a:gd name="T2" fmla="*/ 0 w 102"/>
                <a:gd name="T3" fmla="*/ 100 h 100"/>
                <a:gd name="T4" fmla="*/ 102 w 102"/>
                <a:gd name="T5" fmla="*/ 0 h 100"/>
                <a:gd name="T6" fmla="*/ 36 w 102"/>
                <a:gd name="T7" fmla="*/ 0 h 100"/>
                <a:gd name="T8" fmla="*/ 36 w 102"/>
                <a:gd name="T9" fmla="*/ 0 h 100"/>
                <a:gd name="T10" fmla="*/ 23 w 102"/>
                <a:gd name="T11" fmla="*/ 3 h 100"/>
                <a:gd name="T12" fmla="*/ 10 w 102"/>
                <a:gd name="T13" fmla="*/ 13 h 100"/>
                <a:gd name="T14" fmla="*/ 3 w 102"/>
                <a:gd name="T15" fmla="*/ 23 h 100"/>
                <a:gd name="T16" fmla="*/ 0 w 102"/>
                <a:gd name="T17" fmla="*/ 40 h 100"/>
                <a:gd name="T18" fmla="*/ 0 w 102"/>
                <a:gd name="T19" fmla="*/ 4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100">
                  <a:moveTo>
                    <a:pt x="0" y="40"/>
                  </a:moveTo>
                  <a:lnTo>
                    <a:pt x="0" y="100"/>
                  </a:lnTo>
                  <a:lnTo>
                    <a:pt x="102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3" y="3"/>
                  </a:lnTo>
                  <a:lnTo>
                    <a:pt x="10" y="13"/>
                  </a:lnTo>
                  <a:lnTo>
                    <a:pt x="3" y="23"/>
                  </a:lnTo>
                  <a:lnTo>
                    <a:pt x="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0E3FCE57-1B74-F72C-0416-113B87DDE165}"/>
              </a:ext>
            </a:extLst>
          </p:cNvPr>
          <p:cNvGrpSpPr/>
          <p:nvPr/>
        </p:nvGrpSpPr>
        <p:grpSpPr>
          <a:xfrm>
            <a:off x="7311548" y="4245045"/>
            <a:ext cx="329428" cy="486354"/>
            <a:chOff x="12379325" y="11560175"/>
            <a:chExt cx="906462" cy="1338262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8000"/>
              </a:prstClr>
            </a:outerShdw>
          </a:effectLst>
        </p:grpSpPr>
        <p:sp>
          <p:nvSpPr>
            <p:cNvPr id="97" name="Freeform 75">
              <a:extLst>
                <a:ext uri="{FF2B5EF4-FFF2-40B4-BE49-F238E27FC236}">
                  <a16:creationId xmlns:a16="http://schemas.microsoft.com/office/drawing/2014/main" id="{6B49366A-C13A-2846-5015-2017859E46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79325" y="11560175"/>
              <a:ext cx="906462" cy="1338262"/>
            </a:xfrm>
            <a:custGeom>
              <a:avLst/>
              <a:gdLst>
                <a:gd name="T0" fmla="*/ 258 w 571"/>
                <a:gd name="T1" fmla="*/ 0 h 843"/>
                <a:gd name="T2" fmla="*/ 175 w 571"/>
                <a:gd name="T3" fmla="*/ 20 h 843"/>
                <a:gd name="T4" fmla="*/ 103 w 571"/>
                <a:gd name="T5" fmla="*/ 64 h 843"/>
                <a:gd name="T6" fmla="*/ 50 w 571"/>
                <a:gd name="T7" fmla="*/ 127 h 843"/>
                <a:gd name="T8" fmla="*/ 14 w 571"/>
                <a:gd name="T9" fmla="*/ 200 h 843"/>
                <a:gd name="T10" fmla="*/ 0 w 571"/>
                <a:gd name="T11" fmla="*/ 287 h 843"/>
                <a:gd name="T12" fmla="*/ 10 w 571"/>
                <a:gd name="T13" fmla="*/ 364 h 843"/>
                <a:gd name="T14" fmla="*/ 56 w 571"/>
                <a:gd name="T15" fmla="*/ 460 h 843"/>
                <a:gd name="T16" fmla="*/ 139 w 571"/>
                <a:gd name="T17" fmla="*/ 533 h 843"/>
                <a:gd name="T18" fmla="*/ 149 w 571"/>
                <a:gd name="T19" fmla="*/ 763 h 843"/>
                <a:gd name="T20" fmla="*/ 188 w 571"/>
                <a:gd name="T21" fmla="*/ 797 h 843"/>
                <a:gd name="T22" fmla="*/ 202 w 571"/>
                <a:gd name="T23" fmla="*/ 813 h 843"/>
                <a:gd name="T24" fmla="*/ 251 w 571"/>
                <a:gd name="T25" fmla="*/ 840 h 843"/>
                <a:gd name="T26" fmla="*/ 320 w 571"/>
                <a:gd name="T27" fmla="*/ 840 h 843"/>
                <a:gd name="T28" fmla="*/ 370 w 571"/>
                <a:gd name="T29" fmla="*/ 813 h 843"/>
                <a:gd name="T30" fmla="*/ 383 w 571"/>
                <a:gd name="T31" fmla="*/ 797 h 843"/>
                <a:gd name="T32" fmla="*/ 426 w 571"/>
                <a:gd name="T33" fmla="*/ 767 h 843"/>
                <a:gd name="T34" fmla="*/ 439 w 571"/>
                <a:gd name="T35" fmla="*/ 530 h 843"/>
                <a:gd name="T36" fmla="*/ 515 w 571"/>
                <a:gd name="T37" fmla="*/ 460 h 843"/>
                <a:gd name="T38" fmla="*/ 561 w 571"/>
                <a:gd name="T39" fmla="*/ 360 h 843"/>
                <a:gd name="T40" fmla="*/ 571 w 571"/>
                <a:gd name="T41" fmla="*/ 287 h 843"/>
                <a:gd name="T42" fmla="*/ 558 w 571"/>
                <a:gd name="T43" fmla="*/ 200 h 843"/>
                <a:gd name="T44" fmla="*/ 521 w 571"/>
                <a:gd name="T45" fmla="*/ 127 h 843"/>
                <a:gd name="T46" fmla="*/ 469 w 571"/>
                <a:gd name="T47" fmla="*/ 64 h 843"/>
                <a:gd name="T48" fmla="*/ 396 w 571"/>
                <a:gd name="T49" fmla="*/ 20 h 843"/>
                <a:gd name="T50" fmla="*/ 314 w 571"/>
                <a:gd name="T51" fmla="*/ 0 h 843"/>
                <a:gd name="T52" fmla="*/ 383 w 571"/>
                <a:gd name="T53" fmla="*/ 757 h 843"/>
                <a:gd name="T54" fmla="*/ 195 w 571"/>
                <a:gd name="T55" fmla="*/ 760 h 843"/>
                <a:gd name="T56" fmla="*/ 192 w 571"/>
                <a:gd name="T57" fmla="*/ 757 h 843"/>
                <a:gd name="T58" fmla="*/ 386 w 571"/>
                <a:gd name="T59" fmla="*/ 700 h 843"/>
                <a:gd name="T60" fmla="*/ 386 w 571"/>
                <a:gd name="T61" fmla="*/ 673 h 843"/>
                <a:gd name="T62" fmla="*/ 192 w 571"/>
                <a:gd name="T63" fmla="*/ 693 h 843"/>
                <a:gd name="T64" fmla="*/ 386 w 571"/>
                <a:gd name="T65" fmla="*/ 653 h 843"/>
                <a:gd name="T66" fmla="*/ 343 w 571"/>
                <a:gd name="T67" fmla="*/ 603 h 843"/>
                <a:gd name="T68" fmla="*/ 188 w 571"/>
                <a:gd name="T69" fmla="*/ 647 h 843"/>
                <a:gd name="T70" fmla="*/ 225 w 571"/>
                <a:gd name="T71" fmla="*/ 473 h 843"/>
                <a:gd name="T72" fmla="*/ 136 w 571"/>
                <a:gd name="T73" fmla="*/ 310 h 843"/>
                <a:gd name="T74" fmla="*/ 142 w 571"/>
                <a:gd name="T75" fmla="*/ 304 h 843"/>
                <a:gd name="T76" fmla="*/ 142 w 571"/>
                <a:gd name="T77" fmla="*/ 304 h 843"/>
                <a:gd name="T78" fmla="*/ 145 w 571"/>
                <a:gd name="T79" fmla="*/ 304 h 843"/>
                <a:gd name="T80" fmla="*/ 426 w 571"/>
                <a:gd name="T81" fmla="*/ 304 h 843"/>
                <a:gd name="T82" fmla="*/ 429 w 571"/>
                <a:gd name="T83" fmla="*/ 304 h 843"/>
                <a:gd name="T84" fmla="*/ 432 w 571"/>
                <a:gd name="T85" fmla="*/ 317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71" h="843">
                  <a:moveTo>
                    <a:pt x="287" y="0"/>
                  </a:moveTo>
                  <a:lnTo>
                    <a:pt x="287" y="0"/>
                  </a:lnTo>
                  <a:lnTo>
                    <a:pt x="258" y="0"/>
                  </a:lnTo>
                  <a:lnTo>
                    <a:pt x="228" y="4"/>
                  </a:lnTo>
                  <a:lnTo>
                    <a:pt x="202" y="10"/>
                  </a:lnTo>
                  <a:lnTo>
                    <a:pt x="175" y="20"/>
                  </a:lnTo>
                  <a:lnTo>
                    <a:pt x="149" y="34"/>
                  </a:lnTo>
                  <a:lnTo>
                    <a:pt x="126" y="47"/>
                  </a:lnTo>
                  <a:lnTo>
                    <a:pt x="103" y="64"/>
                  </a:lnTo>
                  <a:lnTo>
                    <a:pt x="83" y="84"/>
                  </a:lnTo>
                  <a:lnTo>
                    <a:pt x="66" y="104"/>
                  </a:lnTo>
                  <a:lnTo>
                    <a:pt x="50" y="127"/>
                  </a:lnTo>
                  <a:lnTo>
                    <a:pt x="33" y="150"/>
                  </a:lnTo>
                  <a:lnTo>
                    <a:pt x="23" y="174"/>
                  </a:lnTo>
                  <a:lnTo>
                    <a:pt x="14" y="200"/>
                  </a:lnTo>
                  <a:lnTo>
                    <a:pt x="7" y="230"/>
                  </a:lnTo>
                  <a:lnTo>
                    <a:pt x="0" y="257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4" y="327"/>
                  </a:lnTo>
                  <a:lnTo>
                    <a:pt x="10" y="364"/>
                  </a:lnTo>
                  <a:lnTo>
                    <a:pt x="23" y="397"/>
                  </a:lnTo>
                  <a:lnTo>
                    <a:pt x="37" y="430"/>
                  </a:lnTo>
                  <a:lnTo>
                    <a:pt x="56" y="460"/>
                  </a:lnTo>
                  <a:lnTo>
                    <a:pt x="83" y="490"/>
                  </a:lnTo>
                  <a:lnTo>
                    <a:pt x="109" y="513"/>
                  </a:lnTo>
                  <a:lnTo>
                    <a:pt x="139" y="533"/>
                  </a:lnTo>
                  <a:lnTo>
                    <a:pt x="145" y="747"/>
                  </a:lnTo>
                  <a:lnTo>
                    <a:pt x="145" y="747"/>
                  </a:lnTo>
                  <a:lnTo>
                    <a:pt x="149" y="763"/>
                  </a:lnTo>
                  <a:lnTo>
                    <a:pt x="159" y="780"/>
                  </a:lnTo>
                  <a:lnTo>
                    <a:pt x="172" y="790"/>
                  </a:lnTo>
                  <a:lnTo>
                    <a:pt x="188" y="797"/>
                  </a:lnTo>
                  <a:lnTo>
                    <a:pt x="188" y="797"/>
                  </a:lnTo>
                  <a:lnTo>
                    <a:pt x="195" y="807"/>
                  </a:lnTo>
                  <a:lnTo>
                    <a:pt x="202" y="813"/>
                  </a:lnTo>
                  <a:lnTo>
                    <a:pt x="211" y="823"/>
                  </a:lnTo>
                  <a:lnTo>
                    <a:pt x="221" y="830"/>
                  </a:lnTo>
                  <a:lnTo>
                    <a:pt x="251" y="840"/>
                  </a:lnTo>
                  <a:lnTo>
                    <a:pt x="287" y="843"/>
                  </a:lnTo>
                  <a:lnTo>
                    <a:pt x="287" y="843"/>
                  </a:lnTo>
                  <a:lnTo>
                    <a:pt x="320" y="840"/>
                  </a:lnTo>
                  <a:lnTo>
                    <a:pt x="350" y="830"/>
                  </a:lnTo>
                  <a:lnTo>
                    <a:pt x="360" y="823"/>
                  </a:lnTo>
                  <a:lnTo>
                    <a:pt x="370" y="813"/>
                  </a:lnTo>
                  <a:lnTo>
                    <a:pt x="376" y="807"/>
                  </a:lnTo>
                  <a:lnTo>
                    <a:pt x="383" y="797"/>
                  </a:lnTo>
                  <a:lnTo>
                    <a:pt x="383" y="797"/>
                  </a:lnTo>
                  <a:lnTo>
                    <a:pt x="399" y="793"/>
                  </a:lnTo>
                  <a:lnTo>
                    <a:pt x="416" y="780"/>
                  </a:lnTo>
                  <a:lnTo>
                    <a:pt x="426" y="767"/>
                  </a:lnTo>
                  <a:lnTo>
                    <a:pt x="429" y="747"/>
                  </a:lnTo>
                  <a:lnTo>
                    <a:pt x="439" y="530"/>
                  </a:lnTo>
                  <a:lnTo>
                    <a:pt x="439" y="530"/>
                  </a:lnTo>
                  <a:lnTo>
                    <a:pt x="465" y="510"/>
                  </a:lnTo>
                  <a:lnTo>
                    <a:pt x="492" y="487"/>
                  </a:lnTo>
                  <a:lnTo>
                    <a:pt x="515" y="460"/>
                  </a:lnTo>
                  <a:lnTo>
                    <a:pt x="535" y="430"/>
                  </a:lnTo>
                  <a:lnTo>
                    <a:pt x="551" y="397"/>
                  </a:lnTo>
                  <a:lnTo>
                    <a:pt x="561" y="360"/>
                  </a:lnTo>
                  <a:lnTo>
                    <a:pt x="568" y="327"/>
                  </a:lnTo>
                  <a:lnTo>
                    <a:pt x="571" y="287"/>
                  </a:lnTo>
                  <a:lnTo>
                    <a:pt x="571" y="287"/>
                  </a:lnTo>
                  <a:lnTo>
                    <a:pt x="571" y="257"/>
                  </a:lnTo>
                  <a:lnTo>
                    <a:pt x="564" y="230"/>
                  </a:lnTo>
                  <a:lnTo>
                    <a:pt x="558" y="200"/>
                  </a:lnTo>
                  <a:lnTo>
                    <a:pt x="548" y="174"/>
                  </a:lnTo>
                  <a:lnTo>
                    <a:pt x="538" y="150"/>
                  </a:lnTo>
                  <a:lnTo>
                    <a:pt x="521" y="127"/>
                  </a:lnTo>
                  <a:lnTo>
                    <a:pt x="505" y="104"/>
                  </a:lnTo>
                  <a:lnTo>
                    <a:pt x="489" y="84"/>
                  </a:lnTo>
                  <a:lnTo>
                    <a:pt x="469" y="64"/>
                  </a:lnTo>
                  <a:lnTo>
                    <a:pt x="446" y="47"/>
                  </a:lnTo>
                  <a:lnTo>
                    <a:pt x="423" y="34"/>
                  </a:lnTo>
                  <a:lnTo>
                    <a:pt x="396" y="20"/>
                  </a:lnTo>
                  <a:lnTo>
                    <a:pt x="370" y="10"/>
                  </a:lnTo>
                  <a:lnTo>
                    <a:pt x="343" y="4"/>
                  </a:lnTo>
                  <a:lnTo>
                    <a:pt x="314" y="0"/>
                  </a:lnTo>
                  <a:lnTo>
                    <a:pt x="287" y="0"/>
                  </a:lnTo>
                  <a:lnTo>
                    <a:pt x="287" y="0"/>
                  </a:lnTo>
                  <a:close/>
                  <a:moveTo>
                    <a:pt x="383" y="757"/>
                  </a:moveTo>
                  <a:lnTo>
                    <a:pt x="383" y="757"/>
                  </a:lnTo>
                  <a:lnTo>
                    <a:pt x="383" y="760"/>
                  </a:lnTo>
                  <a:lnTo>
                    <a:pt x="195" y="760"/>
                  </a:lnTo>
                  <a:lnTo>
                    <a:pt x="195" y="760"/>
                  </a:lnTo>
                  <a:lnTo>
                    <a:pt x="192" y="757"/>
                  </a:lnTo>
                  <a:lnTo>
                    <a:pt x="192" y="757"/>
                  </a:lnTo>
                  <a:lnTo>
                    <a:pt x="386" y="720"/>
                  </a:lnTo>
                  <a:lnTo>
                    <a:pt x="383" y="757"/>
                  </a:lnTo>
                  <a:close/>
                  <a:moveTo>
                    <a:pt x="386" y="700"/>
                  </a:moveTo>
                  <a:lnTo>
                    <a:pt x="192" y="737"/>
                  </a:lnTo>
                  <a:lnTo>
                    <a:pt x="192" y="710"/>
                  </a:lnTo>
                  <a:lnTo>
                    <a:pt x="386" y="673"/>
                  </a:lnTo>
                  <a:lnTo>
                    <a:pt x="386" y="700"/>
                  </a:lnTo>
                  <a:close/>
                  <a:moveTo>
                    <a:pt x="386" y="653"/>
                  </a:moveTo>
                  <a:lnTo>
                    <a:pt x="192" y="693"/>
                  </a:lnTo>
                  <a:lnTo>
                    <a:pt x="188" y="667"/>
                  </a:lnTo>
                  <a:lnTo>
                    <a:pt x="390" y="627"/>
                  </a:lnTo>
                  <a:lnTo>
                    <a:pt x="386" y="653"/>
                  </a:lnTo>
                  <a:close/>
                  <a:moveTo>
                    <a:pt x="432" y="317"/>
                  </a:moveTo>
                  <a:lnTo>
                    <a:pt x="347" y="473"/>
                  </a:lnTo>
                  <a:lnTo>
                    <a:pt x="343" y="603"/>
                  </a:lnTo>
                  <a:lnTo>
                    <a:pt x="390" y="603"/>
                  </a:lnTo>
                  <a:lnTo>
                    <a:pt x="390" y="607"/>
                  </a:lnTo>
                  <a:lnTo>
                    <a:pt x="188" y="647"/>
                  </a:lnTo>
                  <a:lnTo>
                    <a:pt x="188" y="603"/>
                  </a:lnTo>
                  <a:lnTo>
                    <a:pt x="228" y="603"/>
                  </a:lnTo>
                  <a:lnTo>
                    <a:pt x="225" y="473"/>
                  </a:lnTo>
                  <a:lnTo>
                    <a:pt x="139" y="317"/>
                  </a:lnTo>
                  <a:lnTo>
                    <a:pt x="139" y="317"/>
                  </a:lnTo>
                  <a:lnTo>
                    <a:pt x="136" y="310"/>
                  </a:lnTo>
                  <a:lnTo>
                    <a:pt x="139" y="307"/>
                  </a:lnTo>
                  <a:lnTo>
                    <a:pt x="139" y="307"/>
                  </a:lnTo>
                  <a:lnTo>
                    <a:pt x="142" y="304"/>
                  </a:lnTo>
                  <a:lnTo>
                    <a:pt x="142" y="304"/>
                  </a:lnTo>
                  <a:lnTo>
                    <a:pt x="142" y="304"/>
                  </a:lnTo>
                  <a:lnTo>
                    <a:pt x="142" y="304"/>
                  </a:lnTo>
                  <a:lnTo>
                    <a:pt x="142" y="304"/>
                  </a:lnTo>
                  <a:lnTo>
                    <a:pt x="142" y="304"/>
                  </a:lnTo>
                  <a:lnTo>
                    <a:pt x="145" y="304"/>
                  </a:lnTo>
                  <a:lnTo>
                    <a:pt x="423" y="304"/>
                  </a:lnTo>
                  <a:lnTo>
                    <a:pt x="423" y="304"/>
                  </a:lnTo>
                  <a:lnTo>
                    <a:pt x="426" y="304"/>
                  </a:lnTo>
                  <a:lnTo>
                    <a:pt x="426" y="304"/>
                  </a:lnTo>
                  <a:lnTo>
                    <a:pt x="429" y="304"/>
                  </a:lnTo>
                  <a:lnTo>
                    <a:pt x="429" y="304"/>
                  </a:lnTo>
                  <a:lnTo>
                    <a:pt x="436" y="310"/>
                  </a:lnTo>
                  <a:lnTo>
                    <a:pt x="432" y="317"/>
                  </a:lnTo>
                  <a:lnTo>
                    <a:pt x="432" y="317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98" name="Freeform 76">
              <a:extLst>
                <a:ext uri="{FF2B5EF4-FFF2-40B4-BE49-F238E27FC236}">
                  <a16:creationId xmlns:a16="http://schemas.microsoft.com/office/drawing/2014/main" id="{FDACB44D-8DBD-C8EE-F2A3-4B8E90239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6500" y="12074525"/>
              <a:ext cx="392112" cy="442912"/>
            </a:xfrm>
            <a:custGeom>
              <a:avLst/>
              <a:gdLst>
                <a:gd name="T0" fmla="*/ 165 w 247"/>
                <a:gd name="T1" fmla="*/ 146 h 279"/>
                <a:gd name="T2" fmla="*/ 165 w 247"/>
                <a:gd name="T3" fmla="*/ 146 h 279"/>
                <a:gd name="T4" fmla="*/ 168 w 247"/>
                <a:gd name="T5" fmla="*/ 143 h 279"/>
                <a:gd name="T6" fmla="*/ 224 w 247"/>
                <a:gd name="T7" fmla="*/ 40 h 279"/>
                <a:gd name="T8" fmla="*/ 224 w 247"/>
                <a:gd name="T9" fmla="*/ 40 h 279"/>
                <a:gd name="T10" fmla="*/ 231 w 247"/>
                <a:gd name="T11" fmla="*/ 30 h 279"/>
                <a:gd name="T12" fmla="*/ 247 w 247"/>
                <a:gd name="T13" fmla="*/ 0 h 279"/>
                <a:gd name="T14" fmla="*/ 0 w 247"/>
                <a:gd name="T15" fmla="*/ 0 h 279"/>
                <a:gd name="T16" fmla="*/ 20 w 247"/>
                <a:gd name="T17" fmla="*/ 30 h 279"/>
                <a:gd name="T18" fmla="*/ 20 w 247"/>
                <a:gd name="T19" fmla="*/ 30 h 279"/>
                <a:gd name="T20" fmla="*/ 23 w 247"/>
                <a:gd name="T21" fmla="*/ 40 h 279"/>
                <a:gd name="T22" fmla="*/ 23 w 247"/>
                <a:gd name="T23" fmla="*/ 40 h 279"/>
                <a:gd name="T24" fmla="*/ 79 w 247"/>
                <a:gd name="T25" fmla="*/ 143 h 279"/>
                <a:gd name="T26" fmla="*/ 79 w 247"/>
                <a:gd name="T27" fmla="*/ 143 h 279"/>
                <a:gd name="T28" fmla="*/ 82 w 247"/>
                <a:gd name="T29" fmla="*/ 146 h 279"/>
                <a:gd name="T30" fmla="*/ 86 w 247"/>
                <a:gd name="T31" fmla="*/ 279 h 279"/>
                <a:gd name="T32" fmla="*/ 162 w 247"/>
                <a:gd name="T33" fmla="*/ 279 h 279"/>
                <a:gd name="T34" fmla="*/ 165 w 247"/>
                <a:gd name="T35" fmla="*/ 146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7" h="279">
                  <a:moveTo>
                    <a:pt x="165" y="146"/>
                  </a:moveTo>
                  <a:lnTo>
                    <a:pt x="165" y="146"/>
                  </a:lnTo>
                  <a:lnTo>
                    <a:pt x="168" y="143"/>
                  </a:lnTo>
                  <a:lnTo>
                    <a:pt x="224" y="40"/>
                  </a:lnTo>
                  <a:lnTo>
                    <a:pt x="224" y="40"/>
                  </a:lnTo>
                  <a:lnTo>
                    <a:pt x="231" y="30"/>
                  </a:lnTo>
                  <a:lnTo>
                    <a:pt x="247" y="0"/>
                  </a:lnTo>
                  <a:lnTo>
                    <a:pt x="0" y="0"/>
                  </a:lnTo>
                  <a:lnTo>
                    <a:pt x="20" y="30"/>
                  </a:lnTo>
                  <a:lnTo>
                    <a:pt x="20" y="3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79" y="143"/>
                  </a:lnTo>
                  <a:lnTo>
                    <a:pt x="79" y="143"/>
                  </a:lnTo>
                  <a:lnTo>
                    <a:pt x="82" y="146"/>
                  </a:lnTo>
                  <a:lnTo>
                    <a:pt x="86" y="279"/>
                  </a:lnTo>
                  <a:lnTo>
                    <a:pt x="162" y="279"/>
                  </a:lnTo>
                  <a:lnTo>
                    <a:pt x="165" y="146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7092CE91-8799-3F4A-360E-EFAC3B5FC838}"/>
              </a:ext>
            </a:extLst>
          </p:cNvPr>
          <p:cNvGrpSpPr/>
          <p:nvPr/>
        </p:nvGrpSpPr>
        <p:grpSpPr>
          <a:xfrm>
            <a:off x="2406398" y="4321200"/>
            <a:ext cx="405584" cy="370968"/>
            <a:chOff x="14427200" y="14406563"/>
            <a:chExt cx="1116012" cy="1020762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8000"/>
              </a:prstClr>
            </a:outerShdw>
          </a:effectLst>
        </p:grpSpPr>
        <p:sp>
          <p:nvSpPr>
            <p:cNvPr id="100" name="Rectangle 77">
              <a:extLst>
                <a:ext uri="{FF2B5EF4-FFF2-40B4-BE49-F238E27FC236}">
                  <a16:creationId xmlns:a16="http://schemas.microsoft.com/office/drawing/2014/main" id="{5034A2B4-369A-6855-063A-A236AB3D0A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84350" y="14638338"/>
              <a:ext cx="298450" cy="687387"/>
            </a:xfrm>
            <a:prstGeom prst="rect">
              <a:avLst/>
            </a:prstGeom>
            <a:grpFill/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01" name="Rectangle 78">
              <a:extLst>
                <a:ext uri="{FF2B5EF4-FFF2-40B4-BE49-F238E27FC236}">
                  <a16:creationId xmlns:a16="http://schemas.microsoft.com/office/drawing/2014/main" id="{5FE3681C-2EB7-51DB-09B2-E36E1E59F6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35188" y="14876463"/>
              <a:ext cx="293687" cy="449262"/>
            </a:xfrm>
            <a:prstGeom prst="rect">
              <a:avLst/>
            </a:prstGeom>
            <a:grpFill/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02" name="Rectangle 79">
              <a:extLst>
                <a:ext uri="{FF2B5EF4-FFF2-40B4-BE49-F238E27FC236}">
                  <a16:creationId xmlns:a16="http://schemas.microsoft.com/office/drawing/2014/main" id="{7BF6EA02-7833-1A7B-9C88-87D20E95C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81263" y="14406563"/>
              <a:ext cx="298450" cy="919162"/>
            </a:xfrm>
            <a:prstGeom prst="rect">
              <a:avLst/>
            </a:prstGeom>
            <a:grpFill/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03" name="Rectangle 80">
              <a:extLst>
                <a:ext uri="{FF2B5EF4-FFF2-40B4-BE49-F238E27FC236}">
                  <a16:creationId xmlns:a16="http://schemas.microsoft.com/office/drawing/2014/main" id="{F1A9F39D-CA39-B878-1FBC-1FBD6C9771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27200" y="15373350"/>
              <a:ext cx="1116012" cy="53975"/>
            </a:xfrm>
            <a:prstGeom prst="rect">
              <a:avLst/>
            </a:prstGeom>
            <a:grpFill/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76847603-450E-FD4A-6D0F-2E343E1AEF31}"/>
              </a:ext>
            </a:extLst>
          </p:cNvPr>
          <p:cNvGrpSpPr/>
          <p:nvPr/>
        </p:nvGrpSpPr>
        <p:grpSpPr>
          <a:xfrm>
            <a:off x="7273753" y="3225054"/>
            <a:ext cx="405584" cy="407891"/>
            <a:chOff x="3667125" y="14304963"/>
            <a:chExt cx="1116013" cy="1122362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8000"/>
              </a:prstClr>
            </a:outerShdw>
          </a:effectLst>
        </p:grpSpPr>
        <p:sp>
          <p:nvSpPr>
            <p:cNvPr id="105" name="Freeform 81">
              <a:extLst>
                <a:ext uri="{FF2B5EF4-FFF2-40B4-BE49-F238E27FC236}">
                  <a16:creationId xmlns:a16="http://schemas.microsoft.com/office/drawing/2014/main" id="{B35A2804-9301-9EDA-F0C7-C3898710791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9900" y="14311313"/>
              <a:ext cx="303212" cy="433387"/>
            </a:xfrm>
            <a:custGeom>
              <a:avLst/>
              <a:gdLst>
                <a:gd name="T0" fmla="*/ 191 w 191"/>
                <a:gd name="T1" fmla="*/ 73 h 273"/>
                <a:gd name="T2" fmla="*/ 191 w 191"/>
                <a:gd name="T3" fmla="*/ 73 h 273"/>
                <a:gd name="T4" fmla="*/ 171 w 191"/>
                <a:gd name="T5" fmla="*/ 60 h 273"/>
                <a:gd name="T6" fmla="*/ 152 w 191"/>
                <a:gd name="T7" fmla="*/ 43 h 273"/>
                <a:gd name="T8" fmla="*/ 129 w 191"/>
                <a:gd name="T9" fmla="*/ 33 h 273"/>
                <a:gd name="T10" fmla="*/ 105 w 191"/>
                <a:gd name="T11" fmla="*/ 20 h 273"/>
                <a:gd name="T12" fmla="*/ 79 w 191"/>
                <a:gd name="T13" fmla="*/ 13 h 273"/>
                <a:gd name="T14" fmla="*/ 56 w 191"/>
                <a:gd name="T15" fmla="*/ 6 h 273"/>
                <a:gd name="T16" fmla="*/ 26 w 191"/>
                <a:gd name="T17" fmla="*/ 0 h 273"/>
                <a:gd name="T18" fmla="*/ 0 w 191"/>
                <a:gd name="T19" fmla="*/ 0 h 273"/>
                <a:gd name="T20" fmla="*/ 0 w 191"/>
                <a:gd name="T21" fmla="*/ 273 h 273"/>
                <a:gd name="T22" fmla="*/ 191 w 191"/>
                <a:gd name="T23" fmla="*/ 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1" h="273">
                  <a:moveTo>
                    <a:pt x="191" y="73"/>
                  </a:moveTo>
                  <a:lnTo>
                    <a:pt x="191" y="73"/>
                  </a:lnTo>
                  <a:lnTo>
                    <a:pt x="171" y="60"/>
                  </a:lnTo>
                  <a:lnTo>
                    <a:pt x="152" y="43"/>
                  </a:lnTo>
                  <a:lnTo>
                    <a:pt x="129" y="33"/>
                  </a:lnTo>
                  <a:lnTo>
                    <a:pt x="105" y="20"/>
                  </a:lnTo>
                  <a:lnTo>
                    <a:pt x="79" y="13"/>
                  </a:lnTo>
                  <a:lnTo>
                    <a:pt x="56" y="6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273"/>
                  </a:lnTo>
                  <a:lnTo>
                    <a:pt x="191" y="73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06" name="Freeform 82">
              <a:extLst>
                <a:ext uri="{FF2B5EF4-FFF2-40B4-BE49-F238E27FC236}">
                  <a16:creationId xmlns:a16="http://schemas.microsoft.com/office/drawing/2014/main" id="{0A7201D3-BB91-1F8E-EECA-3D44CB3CF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7125" y="14304963"/>
              <a:ext cx="1041400" cy="1122362"/>
            </a:xfrm>
            <a:custGeom>
              <a:avLst/>
              <a:gdLst>
                <a:gd name="T0" fmla="*/ 336 w 656"/>
                <a:gd name="T1" fmla="*/ 0 h 707"/>
                <a:gd name="T2" fmla="*/ 336 w 656"/>
                <a:gd name="T3" fmla="*/ 0 h 707"/>
                <a:gd name="T4" fmla="*/ 300 w 656"/>
                <a:gd name="T5" fmla="*/ 4 h 707"/>
                <a:gd name="T6" fmla="*/ 264 w 656"/>
                <a:gd name="T7" fmla="*/ 7 h 707"/>
                <a:gd name="T8" fmla="*/ 231 w 656"/>
                <a:gd name="T9" fmla="*/ 17 h 707"/>
                <a:gd name="T10" fmla="*/ 201 w 656"/>
                <a:gd name="T11" fmla="*/ 30 h 707"/>
                <a:gd name="T12" fmla="*/ 171 w 656"/>
                <a:gd name="T13" fmla="*/ 44 h 707"/>
                <a:gd name="T14" fmla="*/ 145 w 656"/>
                <a:gd name="T15" fmla="*/ 60 h 707"/>
                <a:gd name="T16" fmla="*/ 119 w 656"/>
                <a:gd name="T17" fmla="*/ 80 h 707"/>
                <a:gd name="T18" fmla="*/ 96 w 656"/>
                <a:gd name="T19" fmla="*/ 104 h 707"/>
                <a:gd name="T20" fmla="*/ 73 w 656"/>
                <a:gd name="T21" fmla="*/ 130 h 707"/>
                <a:gd name="T22" fmla="*/ 56 w 656"/>
                <a:gd name="T23" fmla="*/ 157 h 707"/>
                <a:gd name="T24" fmla="*/ 40 w 656"/>
                <a:gd name="T25" fmla="*/ 187 h 707"/>
                <a:gd name="T26" fmla="*/ 26 w 656"/>
                <a:gd name="T27" fmla="*/ 217 h 707"/>
                <a:gd name="T28" fmla="*/ 13 w 656"/>
                <a:gd name="T29" fmla="*/ 250 h 707"/>
                <a:gd name="T30" fmla="*/ 7 w 656"/>
                <a:gd name="T31" fmla="*/ 284 h 707"/>
                <a:gd name="T32" fmla="*/ 0 w 656"/>
                <a:gd name="T33" fmla="*/ 317 h 707"/>
                <a:gd name="T34" fmla="*/ 0 w 656"/>
                <a:gd name="T35" fmla="*/ 354 h 707"/>
                <a:gd name="T36" fmla="*/ 0 w 656"/>
                <a:gd name="T37" fmla="*/ 354 h 707"/>
                <a:gd name="T38" fmla="*/ 0 w 656"/>
                <a:gd name="T39" fmla="*/ 390 h 707"/>
                <a:gd name="T40" fmla="*/ 7 w 656"/>
                <a:gd name="T41" fmla="*/ 423 h 707"/>
                <a:gd name="T42" fmla="*/ 16 w 656"/>
                <a:gd name="T43" fmla="*/ 460 h 707"/>
                <a:gd name="T44" fmla="*/ 26 w 656"/>
                <a:gd name="T45" fmla="*/ 490 h 707"/>
                <a:gd name="T46" fmla="*/ 43 w 656"/>
                <a:gd name="T47" fmla="*/ 523 h 707"/>
                <a:gd name="T48" fmla="*/ 59 w 656"/>
                <a:gd name="T49" fmla="*/ 550 h 707"/>
                <a:gd name="T50" fmla="*/ 79 w 656"/>
                <a:gd name="T51" fmla="*/ 577 h 707"/>
                <a:gd name="T52" fmla="*/ 102 w 656"/>
                <a:gd name="T53" fmla="*/ 603 h 707"/>
                <a:gd name="T54" fmla="*/ 125 w 656"/>
                <a:gd name="T55" fmla="*/ 627 h 707"/>
                <a:gd name="T56" fmla="*/ 155 w 656"/>
                <a:gd name="T57" fmla="*/ 647 h 707"/>
                <a:gd name="T58" fmla="*/ 181 w 656"/>
                <a:gd name="T59" fmla="*/ 663 h 707"/>
                <a:gd name="T60" fmla="*/ 214 w 656"/>
                <a:gd name="T61" fmla="*/ 680 h 707"/>
                <a:gd name="T62" fmla="*/ 244 w 656"/>
                <a:gd name="T63" fmla="*/ 690 h 707"/>
                <a:gd name="T64" fmla="*/ 277 w 656"/>
                <a:gd name="T65" fmla="*/ 700 h 707"/>
                <a:gd name="T66" fmla="*/ 313 w 656"/>
                <a:gd name="T67" fmla="*/ 703 h 707"/>
                <a:gd name="T68" fmla="*/ 350 w 656"/>
                <a:gd name="T69" fmla="*/ 707 h 707"/>
                <a:gd name="T70" fmla="*/ 350 w 656"/>
                <a:gd name="T71" fmla="*/ 707 h 707"/>
                <a:gd name="T72" fmla="*/ 399 w 656"/>
                <a:gd name="T73" fmla="*/ 703 h 707"/>
                <a:gd name="T74" fmla="*/ 449 w 656"/>
                <a:gd name="T75" fmla="*/ 693 h 707"/>
                <a:gd name="T76" fmla="*/ 495 w 656"/>
                <a:gd name="T77" fmla="*/ 677 h 707"/>
                <a:gd name="T78" fmla="*/ 534 w 656"/>
                <a:gd name="T79" fmla="*/ 653 h 707"/>
                <a:gd name="T80" fmla="*/ 574 w 656"/>
                <a:gd name="T81" fmla="*/ 627 h 707"/>
                <a:gd name="T82" fmla="*/ 607 w 656"/>
                <a:gd name="T83" fmla="*/ 593 h 707"/>
                <a:gd name="T84" fmla="*/ 637 w 656"/>
                <a:gd name="T85" fmla="*/ 560 h 707"/>
                <a:gd name="T86" fmla="*/ 656 w 656"/>
                <a:gd name="T87" fmla="*/ 523 h 707"/>
                <a:gd name="T88" fmla="*/ 343 w 656"/>
                <a:gd name="T89" fmla="*/ 354 h 707"/>
                <a:gd name="T90" fmla="*/ 343 w 656"/>
                <a:gd name="T91" fmla="*/ 0 h 707"/>
                <a:gd name="T92" fmla="*/ 343 w 656"/>
                <a:gd name="T93" fmla="*/ 0 h 707"/>
                <a:gd name="T94" fmla="*/ 336 w 656"/>
                <a:gd name="T95" fmla="*/ 0 h 707"/>
                <a:gd name="T96" fmla="*/ 336 w 656"/>
                <a:gd name="T97" fmla="*/ 0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56" h="707">
                  <a:moveTo>
                    <a:pt x="336" y="0"/>
                  </a:moveTo>
                  <a:lnTo>
                    <a:pt x="336" y="0"/>
                  </a:lnTo>
                  <a:lnTo>
                    <a:pt x="300" y="4"/>
                  </a:lnTo>
                  <a:lnTo>
                    <a:pt x="264" y="7"/>
                  </a:lnTo>
                  <a:lnTo>
                    <a:pt x="231" y="17"/>
                  </a:lnTo>
                  <a:lnTo>
                    <a:pt x="201" y="30"/>
                  </a:lnTo>
                  <a:lnTo>
                    <a:pt x="171" y="44"/>
                  </a:lnTo>
                  <a:lnTo>
                    <a:pt x="145" y="60"/>
                  </a:lnTo>
                  <a:lnTo>
                    <a:pt x="119" y="80"/>
                  </a:lnTo>
                  <a:lnTo>
                    <a:pt x="96" y="104"/>
                  </a:lnTo>
                  <a:lnTo>
                    <a:pt x="73" y="130"/>
                  </a:lnTo>
                  <a:lnTo>
                    <a:pt x="56" y="157"/>
                  </a:lnTo>
                  <a:lnTo>
                    <a:pt x="40" y="187"/>
                  </a:lnTo>
                  <a:lnTo>
                    <a:pt x="26" y="217"/>
                  </a:lnTo>
                  <a:lnTo>
                    <a:pt x="13" y="250"/>
                  </a:lnTo>
                  <a:lnTo>
                    <a:pt x="7" y="284"/>
                  </a:lnTo>
                  <a:lnTo>
                    <a:pt x="0" y="317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90"/>
                  </a:lnTo>
                  <a:lnTo>
                    <a:pt x="7" y="423"/>
                  </a:lnTo>
                  <a:lnTo>
                    <a:pt x="16" y="460"/>
                  </a:lnTo>
                  <a:lnTo>
                    <a:pt x="26" y="490"/>
                  </a:lnTo>
                  <a:lnTo>
                    <a:pt x="43" y="523"/>
                  </a:lnTo>
                  <a:lnTo>
                    <a:pt x="59" y="550"/>
                  </a:lnTo>
                  <a:lnTo>
                    <a:pt x="79" y="577"/>
                  </a:lnTo>
                  <a:lnTo>
                    <a:pt x="102" y="603"/>
                  </a:lnTo>
                  <a:lnTo>
                    <a:pt x="125" y="627"/>
                  </a:lnTo>
                  <a:lnTo>
                    <a:pt x="155" y="647"/>
                  </a:lnTo>
                  <a:lnTo>
                    <a:pt x="181" y="663"/>
                  </a:lnTo>
                  <a:lnTo>
                    <a:pt x="214" y="680"/>
                  </a:lnTo>
                  <a:lnTo>
                    <a:pt x="244" y="690"/>
                  </a:lnTo>
                  <a:lnTo>
                    <a:pt x="277" y="700"/>
                  </a:lnTo>
                  <a:lnTo>
                    <a:pt x="313" y="703"/>
                  </a:lnTo>
                  <a:lnTo>
                    <a:pt x="350" y="707"/>
                  </a:lnTo>
                  <a:lnTo>
                    <a:pt x="350" y="707"/>
                  </a:lnTo>
                  <a:lnTo>
                    <a:pt x="399" y="703"/>
                  </a:lnTo>
                  <a:lnTo>
                    <a:pt x="449" y="693"/>
                  </a:lnTo>
                  <a:lnTo>
                    <a:pt x="495" y="677"/>
                  </a:lnTo>
                  <a:lnTo>
                    <a:pt x="534" y="653"/>
                  </a:lnTo>
                  <a:lnTo>
                    <a:pt x="574" y="627"/>
                  </a:lnTo>
                  <a:lnTo>
                    <a:pt x="607" y="593"/>
                  </a:lnTo>
                  <a:lnTo>
                    <a:pt x="637" y="560"/>
                  </a:lnTo>
                  <a:lnTo>
                    <a:pt x="656" y="523"/>
                  </a:lnTo>
                  <a:lnTo>
                    <a:pt x="343" y="354"/>
                  </a:lnTo>
                  <a:lnTo>
                    <a:pt x="343" y="0"/>
                  </a:lnTo>
                  <a:lnTo>
                    <a:pt x="343" y="0"/>
                  </a:lnTo>
                  <a:lnTo>
                    <a:pt x="336" y="0"/>
                  </a:lnTo>
                  <a:lnTo>
                    <a:pt x="336" y="0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07" name="Freeform 83">
              <a:extLst>
                <a:ext uri="{FF2B5EF4-FFF2-40B4-BE49-F238E27FC236}">
                  <a16:creationId xmlns:a16="http://schemas.microsoft.com/office/drawing/2014/main" id="{2530A952-77DF-D55F-EEE4-0AD239367B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5313" y="14549438"/>
              <a:ext cx="157162" cy="363537"/>
            </a:xfrm>
            <a:custGeom>
              <a:avLst/>
              <a:gdLst>
                <a:gd name="T0" fmla="*/ 50 w 99"/>
                <a:gd name="T1" fmla="*/ 50 h 229"/>
                <a:gd name="T2" fmla="*/ 0 w 99"/>
                <a:gd name="T3" fmla="*/ 213 h 229"/>
                <a:gd name="T4" fmla="*/ 30 w 99"/>
                <a:gd name="T5" fmla="*/ 229 h 229"/>
                <a:gd name="T6" fmla="*/ 99 w 99"/>
                <a:gd name="T7" fmla="*/ 0 h 229"/>
                <a:gd name="T8" fmla="*/ 50 w 99"/>
                <a:gd name="T9" fmla="*/ 5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229">
                  <a:moveTo>
                    <a:pt x="50" y="50"/>
                  </a:moveTo>
                  <a:lnTo>
                    <a:pt x="0" y="213"/>
                  </a:lnTo>
                  <a:lnTo>
                    <a:pt x="30" y="229"/>
                  </a:lnTo>
                  <a:lnTo>
                    <a:pt x="99" y="0"/>
                  </a:lnTo>
                  <a:lnTo>
                    <a:pt x="50" y="50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08" name="Freeform 84">
              <a:extLst>
                <a:ext uri="{FF2B5EF4-FFF2-40B4-BE49-F238E27FC236}">
                  <a16:creationId xmlns:a16="http://schemas.microsoft.com/office/drawing/2014/main" id="{80E86601-A017-A8B0-10B2-CB2EEF0B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1813" y="14654213"/>
              <a:ext cx="120650" cy="228600"/>
            </a:xfrm>
            <a:custGeom>
              <a:avLst/>
              <a:gdLst>
                <a:gd name="T0" fmla="*/ 24 w 76"/>
                <a:gd name="T1" fmla="*/ 54 h 144"/>
                <a:gd name="T2" fmla="*/ 0 w 76"/>
                <a:gd name="T3" fmla="*/ 127 h 144"/>
                <a:gd name="T4" fmla="*/ 30 w 76"/>
                <a:gd name="T5" fmla="*/ 144 h 144"/>
                <a:gd name="T6" fmla="*/ 76 w 76"/>
                <a:gd name="T7" fmla="*/ 0 h 144"/>
                <a:gd name="T8" fmla="*/ 24 w 76"/>
                <a:gd name="T9" fmla="*/ 5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44">
                  <a:moveTo>
                    <a:pt x="24" y="54"/>
                  </a:moveTo>
                  <a:lnTo>
                    <a:pt x="0" y="127"/>
                  </a:lnTo>
                  <a:lnTo>
                    <a:pt x="30" y="144"/>
                  </a:lnTo>
                  <a:lnTo>
                    <a:pt x="76" y="0"/>
                  </a:lnTo>
                  <a:lnTo>
                    <a:pt x="24" y="54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09" name="Freeform 85">
              <a:extLst>
                <a:ext uri="{FF2B5EF4-FFF2-40B4-BE49-F238E27FC236}">
                  <a16:creationId xmlns:a16="http://schemas.microsoft.com/office/drawing/2014/main" id="{86F720DA-DA7F-3556-1E5D-81DB493AC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83113" y="14581188"/>
              <a:ext cx="161925" cy="427037"/>
            </a:xfrm>
            <a:custGeom>
              <a:avLst/>
              <a:gdLst>
                <a:gd name="T0" fmla="*/ 79 w 102"/>
                <a:gd name="T1" fmla="*/ 0 h 269"/>
                <a:gd name="T2" fmla="*/ 0 w 102"/>
                <a:gd name="T3" fmla="*/ 256 h 269"/>
                <a:gd name="T4" fmla="*/ 30 w 102"/>
                <a:gd name="T5" fmla="*/ 269 h 269"/>
                <a:gd name="T6" fmla="*/ 102 w 102"/>
                <a:gd name="T7" fmla="*/ 43 h 269"/>
                <a:gd name="T8" fmla="*/ 102 w 102"/>
                <a:gd name="T9" fmla="*/ 43 h 269"/>
                <a:gd name="T10" fmla="*/ 79 w 102"/>
                <a:gd name="T11" fmla="*/ 0 h 269"/>
                <a:gd name="T12" fmla="*/ 79 w 102"/>
                <a:gd name="T13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269">
                  <a:moveTo>
                    <a:pt x="79" y="0"/>
                  </a:moveTo>
                  <a:lnTo>
                    <a:pt x="0" y="256"/>
                  </a:lnTo>
                  <a:lnTo>
                    <a:pt x="30" y="269"/>
                  </a:lnTo>
                  <a:lnTo>
                    <a:pt x="102" y="43"/>
                  </a:lnTo>
                  <a:lnTo>
                    <a:pt x="102" y="43"/>
                  </a:lnTo>
                  <a:lnTo>
                    <a:pt x="79" y="0"/>
                  </a:lnTo>
                  <a:lnTo>
                    <a:pt x="79" y="0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10" name="Freeform 86">
              <a:extLst>
                <a:ext uri="{FF2B5EF4-FFF2-40B4-BE49-F238E27FC236}">
                  <a16:creationId xmlns:a16="http://schemas.microsoft.com/office/drawing/2014/main" id="{649FDC69-C167-0F0D-5022-A725A7DCFB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6613" y="14670088"/>
              <a:ext cx="130175" cy="369887"/>
            </a:xfrm>
            <a:custGeom>
              <a:avLst/>
              <a:gdLst>
                <a:gd name="T0" fmla="*/ 66 w 82"/>
                <a:gd name="T1" fmla="*/ 0 h 233"/>
                <a:gd name="T2" fmla="*/ 0 w 82"/>
                <a:gd name="T3" fmla="*/ 220 h 233"/>
                <a:gd name="T4" fmla="*/ 29 w 82"/>
                <a:gd name="T5" fmla="*/ 233 h 233"/>
                <a:gd name="T6" fmla="*/ 82 w 82"/>
                <a:gd name="T7" fmla="*/ 64 h 233"/>
                <a:gd name="T8" fmla="*/ 82 w 82"/>
                <a:gd name="T9" fmla="*/ 64 h 233"/>
                <a:gd name="T10" fmla="*/ 76 w 82"/>
                <a:gd name="T11" fmla="*/ 30 h 233"/>
                <a:gd name="T12" fmla="*/ 66 w 82"/>
                <a:gd name="T13" fmla="*/ 0 h 233"/>
                <a:gd name="T14" fmla="*/ 66 w 82"/>
                <a:gd name="T15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233">
                  <a:moveTo>
                    <a:pt x="66" y="0"/>
                  </a:moveTo>
                  <a:lnTo>
                    <a:pt x="0" y="220"/>
                  </a:lnTo>
                  <a:lnTo>
                    <a:pt x="29" y="233"/>
                  </a:lnTo>
                  <a:lnTo>
                    <a:pt x="82" y="64"/>
                  </a:lnTo>
                  <a:lnTo>
                    <a:pt x="82" y="64"/>
                  </a:lnTo>
                  <a:lnTo>
                    <a:pt x="76" y="3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11" name="Freeform 87">
              <a:extLst>
                <a:ext uri="{FF2B5EF4-FFF2-40B4-BE49-F238E27FC236}">
                  <a16:creationId xmlns:a16="http://schemas.microsoft.com/office/drawing/2014/main" id="{B5AB20E3-2999-FF4C-6F5F-2D4EAACC8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14808200"/>
              <a:ext cx="79375" cy="258762"/>
            </a:xfrm>
            <a:custGeom>
              <a:avLst/>
              <a:gdLst>
                <a:gd name="T0" fmla="*/ 50 w 50"/>
                <a:gd name="T1" fmla="*/ 17 h 163"/>
                <a:gd name="T2" fmla="*/ 50 w 50"/>
                <a:gd name="T3" fmla="*/ 17 h 163"/>
                <a:gd name="T4" fmla="*/ 46 w 50"/>
                <a:gd name="T5" fmla="*/ 0 h 163"/>
                <a:gd name="T6" fmla="*/ 0 w 50"/>
                <a:gd name="T7" fmla="*/ 153 h 163"/>
                <a:gd name="T8" fmla="*/ 17 w 50"/>
                <a:gd name="T9" fmla="*/ 163 h 163"/>
                <a:gd name="T10" fmla="*/ 17 w 50"/>
                <a:gd name="T11" fmla="*/ 163 h 163"/>
                <a:gd name="T12" fmla="*/ 33 w 50"/>
                <a:gd name="T13" fmla="*/ 130 h 163"/>
                <a:gd name="T14" fmla="*/ 40 w 50"/>
                <a:gd name="T15" fmla="*/ 93 h 163"/>
                <a:gd name="T16" fmla="*/ 46 w 50"/>
                <a:gd name="T17" fmla="*/ 57 h 163"/>
                <a:gd name="T18" fmla="*/ 50 w 50"/>
                <a:gd name="T19" fmla="*/ 17 h 163"/>
                <a:gd name="T20" fmla="*/ 50 w 50"/>
                <a:gd name="T21" fmla="*/ 17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163">
                  <a:moveTo>
                    <a:pt x="50" y="17"/>
                  </a:moveTo>
                  <a:lnTo>
                    <a:pt x="50" y="17"/>
                  </a:lnTo>
                  <a:lnTo>
                    <a:pt x="46" y="0"/>
                  </a:lnTo>
                  <a:lnTo>
                    <a:pt x="0" y="153"/>
                  </a:lnTo>
                  <a:lnTo>
                    <a:pt x="17" y="163"/>
                  </a:lnTo>
                  <a:lnTo>
                    <a:pt x="17" y="163"/>
                  </a:lnTo>
                  <a:lnTo>
                    <a:pt x="33" y="130"/>
                  </a:lnTo>
                  <a:lnTo>
                    <a:pt x="40" y="93"/>
                  </a:lnTo>
                  <a:lnTo>
                    <a:pt x="46" y="57"/>
                  </a:lnTo>
                  <a:lnTo>
                    <a:pt x="50" y="17"/>
                  </a:lnTo>
                  <a:lnTo>
                    <a:pt x="50" y="17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12" name="Freeform 88">
              <a:extLst>
                <a:ext uri="{FF2B5EF4-FFF2-40B4-BE49-F238E27FC236}">
                  <a16:creationId xmlns:a16="http://schemas.microsoft.com/office/drawing/2014/main" id="{F01D51B5-3D57-A947-8A3F-5F32BD620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2463" y="14474825"/>
              <a:ext cx="188912" cy="469900"/>
            </a:xfrm>
            <a:custGeom>
              <a:avLst/>
              <a:gdLst>
                <a:gd name="T0" fmla="*/ 106 w 119"/>
                <a:gd name="T1" fmla="*/ 0 h 296"/>
                <a:gd name="T2" fmla="*/ 79 w 119"/>
                <a:gd name="T3" fmla="*/ 30 h 296"/>
                <a:gd name="T4" fmla="*/ 0 w 119"/>
                <a:gd name="T5" fmla="*/ 280 h 296"/>
                <a:gd name="T6" fmla="*/ 30 w 119"/>
                <a:gd name="T7" fmla="*/ 296 h 296"/>
                <a:gd name="T8" fmla="*/ 119 w 119"/>
                <a:gd name="T9" fmla="*/ 13 h 296"/>
                <a:gd name="T10" fmla="*/ 119 w 119"/>
                <a:gd name="T11" fmla="*/ 13 h 296"/>
                <a:gd name="T12" fmla="*/ 106 w 119"/>
                <a:gd name="T13" fmla="*/ 0 h 296"/>
                <a:gd name="T14" fmla="*/ 106 w 119"/>
                <a:gd name="T15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" h="296">
                  <a:moveTo>
                    <a:pt x="106" y="0"/>
                  </a:moveTo>
                  <a:lnTo>
                    <a:pt x="79" y="30"/>
                  </a:lnTo>
                  <a:lnTo>
                    <a:pt x="0" y="280"/>
                  </a:lnTo>
                  <a:lnTo>
                    <a:pt x="30" y="296"/>
                  </a:lnTo>
                  <a:lnTo>
                    <a:pt x="119" y="13"/>
                  </a:lnTo>
                  <a:lnTo>
                    <a:pt x="119" y="13"/>
                  </a:lnTo>
                  <a:lnTo>
                    <a:pt x="106" y="0"/>
                  </a:lnTo>
                  <a:lnTo>
                    <a:pt x="106" y="0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13" name="Freeform 89">
              <a:extLst>
                <a:ext uri="{FF2B5EF4-FFF2-40B4-BE49-F238E27FC236}">
                  <a16:creationId xmlns:a16="http://schemas.microsoft.com/office/drawing/2014/main" id="{2277CCE1-9D29-2E67-9769-464268CD5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5775" y="14760575"/>
              <a:ext cx="61912" cy="90487"/>
            </a:xfrm>
            <a:custGeom>
              <a:avLst/>
              <a:gdLst>
                <a:gd name="T0" fmla="*/ 0 w 39"/>
                <a:gd name="T1" fmla="*/ 43 h 57"/>
                <a:gd name="T2" fmla="*/ 23 w 39"/>
                <a:gd name="T3" fmla="*/ 57 h 57"/>
                <a:gd name="T4" fmla="*/ 39 w 39"/>
                <a:gd name="T5" fmla="*/ 0 h 57"/>
                <a:gd name="T6" fmla="*/ 0 w 39"/>
                <a:gd name="T7" fmla="*/ 4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7">
                  <a:moveTo>
                    <a:pt x="0" y="43"/>
                  </a:moveTo>
                  <a:lnTo>
                    <a:pt x="23" y="57"/>
                  </a:lnTo>
                  <a:lnTo>
                    <a:pt x="39" y="0"/>
                  </a:lnTo>
                  <a:lnTo>
                    <a:pt x="0" y="43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14" name="Freeform 90">
              <a:extLst>
                <a:ext uri="{FF2B5EF4-FFF2-40B4-BE49-F238E27FC236}">
                  <a16:creationId xmlns:a16="http://schemas.microsoft.com/office/drawing/2014/main" id="{D8D091B3-AA83-0E5B-2E0D-DA6845C0C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5963" y="14511338"/>
              <a:ext cx="173037" cy="465137"/>
            </a:xfrm>
            <a:custGeom>
              <a:avLst/>
              <a:gdLst>
                <a:gd name="T0" fmla="*/ 86 w 109"/>
                <a:gd name="T1" fmla="*/ 0 h 293"/>
                <a:gd name="T2" fmla="*/ 0 w 109"/>
                <a:gd name="T3" fmla="*/ 277 h 293"/>
                <a:gd name="T4" fmla="*/ 30 w 109"/>
                <a:gd name="T5" fmla="*/ 293 h 293"/>
                <a:gd name="T6" fmla="*/ 109 w 109"/>
                <a:gd name="T7" fmla="*/ 34 h 293"/>
                <a:gd name="T8" fmla="*/ 109 w 109"/>
                <a:gd name="T9" fmla="*/ 34 h 293"/>
                <a:gd name="T10" fmla="*/ 86 w 109"/>
                <a:gd name="T11" fmla="*/ 0 h 293"/>
                <a:gd name="T12" fmla="*/ 86 w 109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93">
                  <a:moveTo>
                    <a:pt x="86" y="0"/>
                  </a:moveTo>
                  <a:lnTo>
                    <a:pt x="0" y="277"/>
                  </a:lnTo>
                  <a:lnTo>
                    <a:pt x="30" y="293"/>
                  </a:lnTo>
                  <a:lnTo>
                    <a:pt x="109" y="34"/>
                  </a:lnTo>
                  <a:lnTo>
                    <a:pt x="109" y="34"/>
                  </a:lnTo>
                  <a:lnTo>
                    <a:pt x="86" y="0"/>
                  </a:lnTo>
                  <a:lnTo>
                    <a:pt x="86" y="0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89ECE507-B1ED-E620-82A5-68EE90E93A08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CF907129-6ACF-8A88-A0DE-736142B79B9D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E3E06ECF-EEC7-75F2-FC3E-1BA661C3DE2D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7D336C3-1329-E2C9-C18C-1E431D98BE38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119" name="사각형: 둥근 모서리 118">
            <a:extLst>
              <a:ext uri="{FF2B5EF4-FFF2-40B4-BE49-F238E27FC236}">
                <a16:creationId xmlns:a16="http://schemas.microsoft.com/office/drawing/2014/main" id="{50B35F56-EAE8-246A-A3BD-12ECA08C1006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81B01957-BA36-2DF2-F9D9-C174EC26E2E0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C3B6694B-EAF7-7A33-9683-2A072CD664E1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C86379-5DE9-C698-1508-99F7554A0BD4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탐색적 자료 분석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3280F8-D398-BDF6-91CE-516E5DC6BA40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9208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533642-237A-86BF-FBD7-E4E906338D9B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탐색적 자료 분석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AE65B-BC46-7A72-0371-58E276AC28DF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2EE4F23-5F73-6AA0-D894-16437395A759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총 매출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D839133C-82B1-858B-6F1D-B2BFCDB3F86D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A1E8CA9-7576-CD88-6B69-483C5A12F3AF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F82ED67-FBB1-C593-D455-89B722812F3D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4E9B06A-41AA-360A-4FD1-5B02B6B586D3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01D3EF-49B9-532C-939B-32ADBF37DAE9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E5BAC7A6-530E-0C74-2138-FA968671018A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2B2FF1-031A-3B5E-F82E-0311A6E46ECF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26F24FD-9CAF-3904-0D7A-A06550D375F3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02CDF22-1612-7824-1B51-A6F345FA7D7F}"/>
              </a:ext>
            </a:extLst>
          </p:cNvPr>
          <p:cNvGrpSpPr/>
          <p:nvPr/>
        </p:nvGrpSpPr>
        <p:grpSpPr>
          <a:xfrm>
            <a:off x="1630464" y="1218572"/>
            <a:ext cx="9102981" cy="4215702"/>
            <a:chOff x="411801" y="1288752"/>
            <a:chExt cx="10432124" cy="4831245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E57DDBDB-9894-8BC2-4436-CD906EBA23E4}"/>
                </a:ext>
              </a:extLst>
            </p:cNvPr>
            <p:cNvSpPr/>
            <p:nvPr/>
          </p:nvSpPr>
          <p:spPr>
            <a:xfrm>
              <a:off x="411801" y="1288752"/>
              <a:ext cx="10432124" cy="4831245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162244C-F31A-DD1A-1121-C2537B6D5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8960" y="1491016"/>
              <a:ext cx="10089910" cy="4496042"/>
            </a:xfrm>
            <a:prstGeom prst="rect">
              <a:avLst/>
            </a:prstGeom>
          </p:spPr>
        </p:pic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BBFCC3A7-6A08-C0E4-E236-9A9456D26990}"/>
              </a:ext>
            </a:extLst>
          </p:cNvPr>
          <p:cNvSpPr/>
          <p:nvPr/>
        </p:nvSpPr>
        <p:spPr>
          <a:xfrm>
            <a:off x="3836637" y="5393383"/>
            <a:ext cx="4965741" cy="609515"/>
          </a:xfrm>
          <a:prstGeom prst="rect">
            <a:avLst/>
          </a:prstGeom>
          <a:solidFill>
            <a:srgbClr val="F0D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0238C5-3C81-8FF0-D841-13F20FE26F0A}"/>
              </a:ext>
            </a:extLst>
          </p:cNvPr>
          <p:cNvSpPr txBox="1"/>
          <p:nvPr/>
        </p:nvSpPr>
        <p:spPr>
          <a:xfrm>
            <a:off x="3903352" y="5462934"/>
            <a:ext cx="480756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시계열 데이터에서 총매출은 </a:t>
            </a:r>
            <a:endParaRPr lang="en-US" altLang="ko-KR" sz="1600" spc="-8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비즈니스 전반적인 매출 성과를 파악하는 데에 중요한 역할</a:t>
            </a:r>
          </a:p>
        </p:txBody>
      </p:sp>
    </p:spTree>
    <p:extLst>
      <p:ext uri="{BB962C8B-B14F-4D97-AF65-F5344CB8AC3E}">
        <p14:creationId xmlns:p14="http://schemas.microsoft.com/office/powerpoint/2010/main" val="1635237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533642-237A-86BF-FBD7-E4E906338D9B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탐색적 자료 분석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AE65B-BC46-7A72-0371-58E276AC28DF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2EE4F23-5F73-6AA0-D894-16437395A759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평균 매출 분석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D839133C-82B1-858B-6F1D-B2BFCDB3F86D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53DEBFE-0D6A-AAB4-0AC5-A4EBA6A15AAF}"/>
              </a:ext>
            </a:extLst>
          </p:cNvPr>
          <p:cNvGrpSpPr/>
          <p:nvPr/>
        </p:nvGrpSpPr>
        <p:grpSpPr>
          <a:xfrm>
            <a:off x="8040944" y="1296797"/>
            <a:ext cx="3608220" cy="4264406"/>
            <a:chOff x="728511" y="1404566"/>
            <a:chExt cx="3608220" cy="4264406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7DBAF86B-FE51-94B0-5D64-551E70E02E19}"/>
                </a:ext>
              </a:extLst>
            </p:cNvPr>
            <p:cNvSpPr/>
            <p:nvPr/>
          </p:nvSpPr>
          <p:spPr>
            <a:xfrm>
              <a:off x="728511" y="1404566"/>
              <a:ext cx="3608220" cy="4264406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Rectangle 31">
              <a:extLst>
                <a:ext uri="{FF2B5EF4-FFF2-40B4-BE49-F238E27FC236}">
                  <a16:creationId xmlns:a16="http://schemas.microsoft.com/office/drawing/2014/main" id="{B1E6C68A-C84F-F70A-CA66-BD1307E03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1719" y="5331719"/>
              <a:ext cx="3087531" cy="192886"/>
            </a:xfrm>
            <a:prstGeom prst="rect">
              <a:avLst/>
            </a:pr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 dirty="0"/>
            </a:p>
          </p:txBody>
        </p:sp>
        <p:sp>
          <p:nvSpPr>
            <p:cNvPr id="127" name="Rectangle 31">
              <a:extLst>
                <a:ext uri="{FF2B5EF4-FFF2-40B4-BE49-F238E27FC236}">
                  <a16:creationId xmlns:a16="http://schemas.microsoft.com/office/drawing/2014/main" id="{9007DDE3-ABDD-1859-9302-AC560665FC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2870" y="5025270"/>
              <a:ext cx="3087531" cy="192886"/>
            </a:xfrm>
            <a:prstGeom prst="rect">
              <a:avLst/>
            </a:pr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 dirty="0"/>
            </a:p>
          </p:txBody>
        </p:sp>
        <p:sp>
          <p:nvSpPr>
            <p:cNvPr id="126" name="Rectangle 31">
              <a:extLst>
                <a:ext uri="{FF2B5EF4-FFF2-40B4-BE49-F238E27FC236}">
                  <a16:creationId xmlns:a16="http://schemas.microsoft.com/office/drawing/2014/main" id="{9400BD33-747E-1FAF-36B6-C07B6C788E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559" y="4688062"/>
              <a:ext cx="3087531" cy="192886"/>
            </a:xfrm>
            <a:prstGeom prst="rect">
              <a:avLst/>
            </a:pr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 dirty="0"/>
            </a:p>
          </p:txBody>
        </p:sp>
        <p:sp>
          <p:nvSpPr>
            <p:cNvPr id="85" name="Rectangle 31">
              <a:extLst>
                <a:ext uri="{FF2B5EF4-FFF2-40B4-BE49-F238E27FC236}">
                  <a16:creationId xmlns:a16="http://schemas.microsoft.com/office/drawing/2014/main" id="{D82D525D-397C-9033-2BAE-BBD402189B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079" y="3368007"/>
              <a:ext cx="3087531" cy="192886"/>
            </a:xfrm>
            <a:prstGeom prst="rect">
              <a:avLst/>
            </a:pr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87" name="Rectangle 33">
              <a:extLst>
                <a:ext uri="{FF2B5EF4-FFF2-40B4-BE49-F238E27FC236}">
                  <a16:creationId xmlns:a16="http://schemas.microsoft.com/office/drawing/2014/main" id="{48CA3276-E7D5-8C17-0E33-F696856C09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079" y="2753227"/>
              <a:ext cx="3087531" cy="192886"/>
            </a:xfrm>
            <a:prstGeom prst="rect">
              <a:avLst/>
            </a:pr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88" name="Rectangle 34">
              <a:extLst>
                <a:ext uri="{FF2B5EF4-FFF2-40B4-BE49-F238E27FC236}">
                  <a16:creationId xmlns:a16="http://schemas.microsoft.com/office/drawing/2014/main" id="{90E934BC-0584-8685-8A2B-44D8BDCCF3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079" y="2444475"/>
              <a:ext cx="3087531" cy="192886"/>
            </a:xfrm>
            <a:prstGeom prst="rect">
              <a:avLst/>
            </a:pr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89" name="Rectangle 35">
              <a:extLst>
                <a:ext uri="{FF2B5EF4-FFF2-40B4-BE49-F238E27FC236}">
                  <a16:creationId xmlns:a16="http://schemas.microsoft.com/office/drawing/2014/main" id="{563D98DB-245D-FF91-0B95-16202CC40F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079" y="2135721"/>
              <a:ext cx="3087531" cy="192886"/>
            </a:xfrm>
            <a:prstGeom prst="rect">
              <a:avLst/>
            </a:pr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90" name="Rectangle 36">
              <a:extLst>
                <a:ext uri="{FF2B5EF4-FFF2-40B4-BE49-F238E27FC236}">
                  <a16:creationId xmlns:a16="http://schemas.microsoft.com/office/drawing/2014/main" id="{59BDC795-475F-6C0A-8185-D18AABAF8A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9584" y="1855353"/>
              <a:ext cx="3087531" cy="192886"/>
            </a:xfrm>
            <a:prstGeom prst="rect">
              <a:avLst/>
            </a:prstGeom>
            <a:solidFill>
              <a:srgbClr val="182444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>
                  <a:solidFill>
                    <a:schemeClr val="bg1"/>
                  </a:solidFill>
                </a:rPr>
                <a:t>Dec – 509.6</a:t>
              </a:r>
              <a:endParaRPr lang="ko-KR" altLang="en-US" sz="773" dirty="0">
                <a:solidFill>
                  <a:schemeClr val="bg1"/>
                </a:solidFill>
              </a:endParaRPr>
            </a:p>
          </p:txBody>
        </p:sp>
        <p:sp>
          <p:nvSpPr>
            <p:cNvPr id="91" name="Rectangle 37">
              <a:extLst>
                <a:ext uri="{FF2B5EF4-FFF2-40B4-BE49-F238E27FC236}">
                  <a16:creationId xmlns:a16="http://schemas.microsoft.com/office/drawing/2014/main" id="{DF5BC025-675C-41B0-1F12-4CBABF9E7B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079" y="3368007"/>
              <a:ext cx="2450260" cy="192886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/>
                <a:t>Jul - 413.38</a:t>
              </a:r>
              <a:endParaRPr lang="ko-KR" altLang="en-US" sz="773" dirty="0"/>
            </a:p>
          </p:txBody>
        </p:sp>
        <p:sp>
          <p:nvSpPr>
            <p:cNvPr id="92" name="Rectangle 38">
              <a:extLst>
                <a:ext uri="{FF2B5EF4-FFF2-40B4-BE49-F238E27FC236}">
                  <a16:creationId xmlns:a16="http://schemas.microsoft.com/office/drawing/2014/main" id="{61A46972-0192-7391-3FB9-71580A5149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2288" y="4694106"/>
              <a:ext cx="1934308" cy="192886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/>
                <a:t>Mar -350.55</a:t>
              </a:r>
              <a:endParaRPr lang="ko-KR" altLang="en-US" sz="773" dirty="0"/>
            </a:p>
          </p:txBody>
        </p:sp>
        <p:sp>
          <p:nvSpPr>
            <p:cNvPr id="93" name="Rectangle 39">
              <a:extLst>
                <a:ext uri="{FF2B5EF4-FFF2-40B4-BE49-F238E27FC236}">
                  <a16:creationId xmlns:a16="http://schemas.microsoft.com/office/drawing/2014/main" id="{E9935C17-5DF9-79D1-FB77-F2499EEFA1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079" y="2753227"/>
              <a:ext cx="2881664" cy="190162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/>
                <a:t>Sep - 434.73</a:t>
              </a:r>
              <a:endParaRPr lang="ko-KR" altLang="en-US" sz="773" dirty="0"/>
            </a:p>
          </p:txBody>
        </p:sp>
        <p:sp>
          <p:nvSpPr>
            <p:cNvPr id="94" name="Rectangle 40">
              <a:extLst>
                <a:ext uri="{FF2B5EF4-FFF2-40B4-BE49-F238E27FC236}">
                  <a16:creationId xmlns:a16="http://schemas.microsoft.com/office/drawing/2014/main" id="{4F1891AC-2DC5-C43E-5AFE-CE70B97FAF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079" y="2444475"/>
              <a:ext cx="2748789" cy="192886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/>
                <a:t>Oct - 432.25</a:t>
              </a:r>
              <a:endParaRPr lang="ko-KR" altLang="en-US" sz="773" dirty="0"/>
            </a:p>
          </p:txBody>
        </p:sp>
        <p:sp>
          <p:nvSpPr>
            <p:cNvPr id="95" name="Rectangle 41">
              <a:extLst>
                <a:ext uri="{FF2B5EF4-FFF2-40B4-BE49-F238E27FC236}">
                  <a16:creationId xmlns:a16="http://schemas.microsoft.com/office/drawing/2014/main" id="{A4691C09-0667-C03E-2C3A-5CA3BBDAFC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079" y="2135721"/>
              <a:ext cx="2545680" cy="192886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/>
                <a:t>NOW - 426.58</a:t>
              </a:r>
              <a:endParaRPr lang="ko-KR" altLang="en-US" sz="773" dirty="0"/>
            </a:p>
          </p:txBody>
        </p:sp>
        <p:sp>
          <p:nvSpPr>
            <p:cNvPr id="102" name="Rectangle 31">
              <a:extLst>
                <a:ext uri="{FF2B5EF4-FFF2-40B4-BE49-F238E27FC236}">
                  <a16:creationId xmlns:a16="http://schemas.microsoft.com/office/drawing/2014/main" id="{1C9E36BD-B166-3543-AEE6-1734E2A2B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079" y="3703287"/>
              <a:ext cx="3087531" cy="192886"/>
            </a:xfrm>
            <a:prstGeom prst="rect">
              <a:avLst/>
            </a:pr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103" name="Rectangle 37">
              <a:extLst>
                <a:ext uri="{FF2B5EF4-FFF2-40B4-BE49-F238E27FC236}">
                  <a16:creationId xmlns:a16="http://schemas.microsoft.com/office/drawing/2014/main" id="{E6DE4D2C-7605-F7C7-2F88-CBEE258F41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079" y="3703287"/>
              <a:ext cx="2450260" cy="192886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/>
                <a:t>Jun - 409.88</a:t>
              </a:r>
              <a:endParaRPr lang="ko-KR" altLang="en-US" sz="773" dirty="0"/>
            </a:p>
          </p:txBody>
        </p:sp>
        <p:sp>
          <p:nvSpPr>
            <p:cNvPr id="110" name="Rectangle 31">
              <a:extLst>
                <a:ext uri="{FF2B5EF4-FFF2-40B4-BE49-F238E27FC236}">
                  <a16:creationId xmlns:a16="http://schemas.microsoft.com/office/drawing/2014/main" id="{84367AD7-5B17-91CA-22FB-1587347898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1719" y="4038567"/>
              <a:ext cx="3087531" cy="192886"/>
            </a:xfrm>
            <a:prstGeom prst="rect">
              <a:avLst/>
            </a:pr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id="{25791D29-B3A7-9854-A56F-1A24A3D3BF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1239" y="4038567"/>
              <a:ext cx="2190784" cy="169280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/>
                <a:t>May – 384.76</a:t>
              </a:r>
              <a:endParaRPr lang="ko-KR" altLang="en-US" sz="773" dirty="0"/>
            </a:p>
          </p:txBody>
        </p:sp>
        <p:sp>
          <p:nvSpPr>
            <p:cNvPr id="112" name="Rectangle 31">
              <a:extLst>
                <a:ext uri="{FF2B5EF4-FFF2-40B4-BE49-F238E27FC236}">
                  <a16:creationId xmlns:a16="http://schemas.microsoft.com/office/drawing/2014/main" id="{29C2A62B-2BA8-C354-F73E-4F26D70473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2039" y="4384007"/>
              <a:ext cx="3087531" cy="192886"/>
            </a:xfrm>
            <a:prstGeom prst="rect">
              <a:avLst/>
            </a:pr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 dirty="0"/>
            </a:p>
          </p:txBody>
        </p:sp>
        <p:sp>
          <p:nvSpPr>
            <p:cNvPr id="113" name="Rectangle 37">
              <a:extLst>
                <a:ext uri="{FF2B5EF4-FFF2-40B4-BE49-F238E27FC236}">
                  <a16:creationId xmlns:a16="http://schemas.microsoft.com/office/drawing/2014/main" id="{F08DCE7F-22E2-C5A5-3F5F-B90825F0E1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559" y="4384007"/>
              <a:ext cx="2068864" cy="169280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/>
                <a:t>Apr - 382.7</a:t>
              </a:r>
              <a:endParaRPr lang="ko-KR" altLang="en-US" sz="773" dirty="0"/>
            </a:p>
          </p:txBody>
        </p:sp>
        <p:sp>
          <p:nvSpPr>
            <p:cNvPr id="124" name="Rectangle 38">
              <a:extLst>
                <a:ext uri="{FF2B5EF4-FFF2-40B4-BE49-F238E27FC236}">
                  <a16:creationId xmlns:a16="http://schemas.microsoft.com/office/drawing/2014/main" id="{C2DC4AB7-E6E5-1EE8-D7B9-C6F5C7BA6D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2448" y="5029386"/>
              <a:ext cx="1934308" cy="192886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/>
                <a:t>Feb - 351.37</a:t>
              </a:r>
              <a:endParaRPr lang="ko-KR" altLang="en-US" sz="773" dirty="0"/>
            </a:p>
          </p:txBody>
        </p:sp>
        <p:sp>
          <p:nvSpPr>
            <p:cNvPr id="125" name="Rectangle 38">
              <a:extLst>
                <a:ext uri="{FF2B5EF4-FFF2-40B4-BE49-F238E27FC236}">
                  <a16:creationId xmlns:a16="http://schemas.microsoft.com/office/drawing/2014/main" id="{FEFF6883-F789-79F3-C3E7-153E9B16D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128" y="5334482"/>
              <a:ext cx="1934308" cy="192886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/>
                <a:t>Jan - 351.86</a:t>
              </a:r>
              <a:endParaRPr lang="ko-KR" altLang="en-US" sz="773" dirty="0"/>
            </a:p>
            <a:p>
              <a:pPr algn="r"/>
              <a:endParaRPr lang="ko-KR" altLang="en-US" sz="773" dirty="0"/>
            </a:p>
          </p:txBody>
        </p:sp>
        <p:sp>
          <p:nvSpPr>
            <p:cNvPr id="129" name="Rectangle 33">
              <a:extLst>
                <a:ext uri="{FF2B5EF4-FFF2-40B4-BE49-F238E27FC236}">
                  <a16:creationId xmlns:a16="http://schemas.microsoft.com/office/drawing/2014/main" id="{C9C70044-7AE3-FCAD-9155-DE01A6FDB6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919" y="3037707"/>
              <a:ext cx="3087531" cy="192886"/>
            </a:xfrm>
            <a:prstGeom prst="rect">
              <a:avLst/>
            </a:prstGeom>
            <a:solidFill>
              <a:srgbClr val="DAD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773"/>
            </a:p>
          </p:txBody>
        </p:sp>
        <p:sp>
          <p:nvSpPr>
            <p:cNvPr id="130" name="Rectangle 39">
              <a:extLst>
                <a:ext uri="{FF2B5EF4-FFF2-40B4-BE49-F238E27FC236}">
                  <a16:creationId xmlns:a16="http://schemas.microsoft.com/office/drawing/2014/main" id="{1DE47354-934B-FF6C-8388-3F534B7DE5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7303" y="3037707"/>
              <a:ext cx="2881664" cy="190162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altLang="ko-KR" sz="773" dirty="0"/>
                <a:t>Aug - 414.87</a:t>
              </a:r>
              <a:endParaRPr lang="ko-KR" altLang="en-US" sz="773" dirty="0"/>
            </a:p>
          </p:txBody>
        </p:sp>
        <p:sp>
          <p:nvSpPr>
            <p:cNvPr id="137" name="Rectangle 41">
              <a:extLst>
                <a:ext uri="{FF2B5EF4-FFF2-40B4-BE49-F238E27FC236}">
                  <a16:creationId xmlns:a16="http://schemas.microsoft.com/office/drawing/2014/main" id="{0C11F63D-CA66-A2E1-BE91-B7F6B36F67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152" y="1545267"/>
              <a:ext cx="2545680" cy="192886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 b="1" dirty="0">
                  <a:ln w="6350">
                    <a:solidFill>
                      <a:schemeClr val="bg1"/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월별 평균 매출 분석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40A3A68-4A63-4BE6-F8CD-93E370BEF21D}"/>
              </a:ext>
            </a:extLst>
          </p:cNvPr>
          <p:cNvGrpSpPr/>
          <p:nvPr/>
        </p:nvGrpSpPr>
        <p:grpSpPr>
          <a:xfrm>
            <a:off x="3209139" y="911865"/>
            <a:ext cx="4345254" cy="2753867"/>
            <a:chOff x="5880571" y="1285902"/>
            <a:chExt cx="4345254" cy="2753867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E57DDBDB-9894-8BC2-4436-CD906EBA23E4}"/>
                </a:ext>
              </a:extLst>
            </p:cNvPr>
            <p:cNvSpPr/>
            <p:nvPr/>
          </p:nvSpPr>
          <p:spPr>
            <a:xfrm>
              <a:off x="5880571" y="1285902"/>
              <a:ext cx="4335454" cy="2725650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02EF9417-EF19-949A-A155-EF05959B71C6}"/>
                </a:ext>
              </a:extLst>
            </p:cNvPr>
            <p:cNvGrpSpPr/>
            <p:nvPr/>
          </p:nvGrpSpPr>
          <p:grpSpPr>
            <a:xfrm>
              <a:off x="5955586" y="1641710"/>
              <a:ext cx="4270239" cy="2398059"/>
              <a:chOff x="5788267" y="1502352"/>
              <a:chExt cx="4482770" cy="2676678"/>
            </a:xfrm>
          </p:grpSpPr>
          <p:graphicFrame>
            <p:nvGraphicFramePr>
              <p:cNvPr id="117" name="Chart 5">
                <a:extLst>
                  <a:ext uri="{FF2B5EF4-FFF2-40B4-BE49-F238E27FC236}">
                    <a16:creationId xmlns:a16="http://schemas.microsoft.com/office/drawing/2014/main" id="{A802DBFA-B23E-1435-7509-12957503C881}"/>
                  </a:ext>
                </a:extLst>
              </p:cNvPr>
              <p:cNvGraphicFramePr/>
              <p:nvPr/>
            </p:nvGraphicFramePr>
            <p:xfrm>
              <a:off x="5788267" y="1502352"/>
              <a:ext cx="2644899" cy="267667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118" name="Rectangle 8">
                <a:extLst>
                  <a:ext uri="{FF2B5EF4-FFF2-40B4-BE49-F238E27FC236}">
                    <a16:creationId xmlns:a16="http://schemas.microsoft.com/office/drawing/2014/main" id="{405B63B6-D039-25A9-2B9F-885B56EF3006}"/>
                  </a:ext>
                </a:extLst>
              </p:cNvPr>
              <p:cNvSpPr/>
              <p:nvPr/>
            </p:nvSpPr>
            <p:spPr>
              <a:xfrm>
                <a:off x="9039466" y="2286693"/>
                <a:ext cx="1231571" cy="3723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sz="1200" b="1" dirty="0"/>
                  <a:t>1</a:t>
                </a:r>
                <a:r>
                  <a:rPr lang="ko-KR" altLang="en-US" sz="1200" b="1" dirty="0"/>
                  <a:t>분기</a:t>
                </a:r>
                <a:r>
                  <a:rPr lang="en-US" sz="1200" b="1" dirty="0"/>
                  <a:t> 21.7%</a:t>
                </a:r>
              </a:p>
            </p:txBody>
          </p:sp>
          <p:sp>
            <p:nvSpPr>
              <p:cNvPr id="119" name="Rectangle 9">
                <a:extLst>
                  <a:ext uri="{FF2B5EF4-FFF2-40B4-BE49-F238E27FC236}">
                    <a16:creationId xmlns:a16="http://schemas.microsoft.com/office/drawing/2014/main" id="{CA739656-D0A6-8F66-5642-89458487A52D}"/>
                  </a:ext>
                </a:extLst>
              </p:cNvPr>
              <p:cNvSpPr/>
              <p:nvPr/>
            </p:nvSpPr>
            <p:spPr>
              <a:xfrm flipV="1">
                <a:off x="8732986" y="2357284"/>
                <a:ext cx="228150" cy="228150"/>
              </a:xfrm>
              <a:prstGeom prst="rect">
                <a:avLst/>
              </a:prstGeom>
              <a:solidFill>
                <a:srgbClr val="B6D6E6"/>
              </a:solidFill>
              <a:ln>
                <a:noFill/>
              </a:ln>
              <a:effectLst>
                <a:outerShdw blurRad="254000" dist="63500" sx="102000" sy="102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Rectangle 12">
                <a:extLst>
                  <a:ext uri="{FF2B5EF4-FFF2-40B4-BE49-F238E27FC236}">
                    <a16:creationId xmlns:a16="http://schemas.microsoft.com/office/drawing/2014/main" id="{7CD34C47-A2C9-6F0E-D9BA-D152F9E18F4E}"/>
                  </a:ext>
                </a:extLst>
              </p:cNvPr>
              <p:cNvSpPr/>
              <p:nvPr/>
            </p:nvSpPr>
            <p:spPr>
              <a:xfrm>
                <a:off x="9039466" y="2656025"/>
                <a:ext cx="1231571" cy="3723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sz="1200" b="1" dirty="0"/>
                  <a:t>2</a:t>
                </a:r>
                <a:r>
                  <a:rPr lang="ko-KR" altLang="en-US" sz="1200" b="1" dirty="0"/>
                  <a:t>분기</a:t>
                </a:r>
                <a:r>
                  <a:rPr lang="en-US" sz="1200" b="1" dirty="0"/>
                  <a:t> 24.2%</a:t>
                </a:r>
              </a:p>
            </p:txBody>
          </p:sp>
          <p:sp>
            <p:nvSpPr>
              <p:cNvPr id="121" name="Rectangle 13">
                <a:extLst>
                  <a:ext uri="{FF2B5EF4-FFF2-40B4-BE49-F238E27FC236}">
                    <a16:creationId xmlns:a16="http://schemas.microsoft.com/office/drawing/2014/main" id="{3A03A174-8AAA-3BBC-5BD4-C556E32A283B}"/>
                  </a:ext>
                </a:extLst>
              </p:cNvPr>
              <p:cNvSpPr/>
              <p:nvPr/>
            </p:nvSpPr>
            <p:spPr>
              <a:xfrm flipV="1">
                <a:off x="8732986" y="2726616"/>
                <a:ext cx="228150" cy="228150"/>
              </a:xfrm>
              <a:prstGeom prst="rect">
                <a:avLst/>
              </a:prstGeom>
              <a:solidFill>
                <a:srgbClr val="293769"/>
              </a:solidFill>
              <a:ln>
                <a:noFill/>
              </a:ln>
              <a:effectLst>
                <a:outerShdw blurRad="254000" dist="63500" sx="102000" sy="102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5">
                <a:extLst>
                  <a:ext uri="{FF2B5EF4-FFF2-40B4-BE49-F238E27FC236}">
                    <a16:creationId xmlns:a16="http://schemas.microsoft.com/office/drawing/2014/main" id="{7C57B5A3-DFD8-A3D6-ACA3-8F268EEA1F84}"/>
                  </a:ext>
                </a:extLst>
              </p:cNvPr>
              <p:cNvSpPr/>
              <p:nvPr/>
            </p:nvSpPr>
            <p:spPr>
              <a:xfrm>
                <a:off x="9039466" y="3025357"/>
                <a:ext cx="1231571" cy="3723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sz="1200" b="1" dirty="0"/>
                  <a:t>3</a:t>
                </a:r>
                <a:r>
                  <a:rPr lang="ko-KR" altLang="en-US" sz="1200" b="1" dirty="0"/>
                  <a:t>분기 </a:t>
                </a:r>
                <a:r>
                  <a:rPr lang="en-US" sz="1200" b="1" dirty="0"/>
                  <a:t>25.9%</a:t>
                </a:r>
              </a:p>
            </p:txBody>
          </p:sp>
          <p:sp>
            <p:nvSpPr>
              <p:cNvPr id="123" name="Rectangle 16">
                <a:extLst>
                  <a:ext uri="{FF2B5EF4-FFF2-40B4-BE49-F238E27FC236}">
                    <a16:creationId xmlns:a16="http://schemas.microsoft.com/office/drawing/2014/main" id="{F740E71A-2AFC-A193-3048-57270B71F021}"/>
                  </a:ext>
                </a:extLst>
              </p:cNvPr>
              <p:cNvSpPr/>
              <p:nvPr/>
            </p:nvSpPr>
            <p:spPr>
              <a:xfrm flipV="1">
                <a:off x="8732986" y="3095948"/>
                <a:ext cx="228150" cy="228150"/>
              </a:xfrm>
              <a:prstGeom prst="rect">
                <a:avLst/>
              </a:prstGeom>
              <a:solidFill>
                <a:srgbClr val="636CB6"/>
              </a:solidFill>
              <a:ln>
                <a:noFill/>
              </a:ln>
              <a:effectLst>
                <a:outerShdw blurRad="254000" dist="63500" sx="102000" sy="102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2" name="Rectangle 16">
                <a:extLst>
                  <a:ext uri="{FF2B5EF4-FFF2-40B4-BE49-F238E27FC236}">
                    <a16:creationId xmlns:a16="http://schemas.microsoft.com/office/drawing/2014/main" id="{1CD5E800-702D-6394-17CC-589827BCAECA}"/>
                  </a:ext>
                </a:extLst>
              </p:cNvPr>
              <p:cNvSpPr/>
              <p:nvPr/>
            </p:nvSpPr>
            <p:spPr>
              <a:xfrm flipV="1">
                <a:off x="8744327" y="3481523"/>
                <a:ext cx="228151" cy="228150"/>
              </a:xfrm>
              <a:prstGeom prst="rect">
                <a:avLst/>
              </a:prstGeom>
              <a:solidFill>
                <a:srgbClr val="182444"/>
              </a:solidFill>
              <a:ln>
                <a:noFill/>
              </a:ln>
              <a:effectLst>
                <a:outerShdw blurRad="254000" dist="63500" sx="102000" sy="102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3" name="Rectangle 15">
                <a:extLst>
                  <a:ext uri="{FF2B5EF4-FFF2-40B4-BE49-F238E27FC236}">
                    <a16:creationId xmlns:a16="http://schemas.microsoft.com/office/drawing/2014/main" id="{3307B0FA-0CC5-0883-B1AF-F33A04C903FE}"/>
                  </a:ext>
                </a:extLst>
              </p:cNvPr>
              <p:cNvSpPr/>
              <p:nvPr/>
            </p:nvSpPr>
            <p:spPr>
              <a:xfrm>
                <a:off x="9029179" y="3376241"/>
                <a:ext cx="1231571" cy="3723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sz="1200" b="1" dirty="0"/>
                  <a:t>4</a:t>
                </a:r>
                <a:r>
                  <a:rPr lang="ko-KR" altLang="en-US" sz="1200" b="1" dirty="0"/>
                  <a:t>분기</a:t>
                </a:r>
                <a:r>
                  <a:rPr lang="en-US" sz="1200" b="1" dirty="0"/>
                  <a:t> 28.2%</a:t>
                </a:r>
              </a:p>
            </p:txBody>
          </p:sp>
        </p:grpSp>
        <p:sp>
          <p:nvSpPr>
            <p:cNvPr id="9" name="Rectangle 41">
              <a:extLst>
                <a:ext uri="{FF2B5EF4-FFF2-40B4-BE49-F238E27FC236}">
                  <a16:creationId xmlns:a16="http://schemas.microsoft.com/office/drawing/2014/main" id="{078F30A7-90F8-B997-3EE2-BB33045ED4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8265" y="1426980"/>
              <a:ext cx="2545680" cy="192886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 b="1" dirty="0">
                  <a:ln w="6350">
                    <a:solidFill>
                      <a:schemeClr val="bg1"/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분기별 평균 매출 분석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9A40E09-B540-F5DA-C5AC-D8FBADACFA0A}"/>
              </a:ext>
            </a:extLst>
          </p:cNvPr>
          <p:cNvGrpSpPr/>
          <p:nvPr/>
        </p:nvGrpSpPr>
        <p:grpSpPr>
          <a:xfrm>
            <a:off x="1188342" y="3806599"/>
            <a:ext cx="6384676" cy="2120062"/>
            <a:chOff x="5072374" y="2207239"/>
            <a:chExt cx="6384676" cy="2120062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4BBDFCD4-4271-A7EA-F46C-3DA21297523E}"/>
                </a:ext>
              </a:extLst>
            </p:cNvPr>
            <p:cNvSpPr/>
            <p:nvPr/>
          </p:nvSpPr>
          <p:spPr>
            <a:xfrm>
              <a:off x="5072374" y="2207239"/>
              <a:ext cx="6384676" cy="2120062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CBD9D38-32AD-4031-E03A-DEEC773989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8" t="2578" r="1625"/>
            <a:stretch/>
          </p:blipFill>
          <p:spPr>
            <a:xfrm>
              <a:off x="5092602" y="2443063"/>
              <a:ext cx="6364448" cy="1809745"/>
            </a:xfrm>
            <a:prstGeom prst="rect">
              <a:avLst/>
            </a:prstGeom>
          </p:spPr>
        </p:pic>
        <p:sp>
          <p:nvSpPr>
            <p:cNvPr id="10" name="Rectangle 41">
              <a:extLst>
                <a:ext uri="{FF2B5EF4-FFF2-40B4-BE49-F238E27FC236}">
                  <a16:creationId xmlns:a16="http://schemas.microsoft.com/office/drawing/2014/main" id="{CD5D30C9-A6B8-2423-2E73-DD46F361C0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85622" y="2328074"/>
              <a:ext cx="2545680" cy="192886"/>
            </a:xfrm>
            <a:prstGeom prst="rect">
              <a:avLst/>
            </a:prstGeom>
            <a:solidFill>
              <a:srgbClr val="C6CCD8"/>
            </a:solidFill>
            <a:ln>
              <a:noFill/>
            </a:ln>
          </p:spPr>
          <p:txBody>
            <a:bodyPr vert="horz" wrap="square" lIns="39259" tIns="19629" rIns="39259" bIns="19629" numCol="1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 b="1" dirty="0">
                  <a:ln w="6350">
                    <a:solidFill>
                      <a:schemeClr val="bg1"/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주별 평균 매출 분석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5591A5B-EE6E-5CCF-39D4-7D2D6445EA30}"/>
              </a:ext>
            </a:extLst>
          </p:cNvPr>
          <p:cNvGrpSpPr/>
          <p:nvPr/>
        </p:nvGrpSpPr>
        <p:grpSpPr>
          <a:xfrm>
            <a:off x="317561" y="2529067"/>
            <a:ext cx="2691303" cy="1101350"/>
            <a:chOff x="3032899" y="2588447"/>
            <a:chExt cx="2691303" cy="110135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11F5DC70-ED9B-B683-D750-871C9CCD877D}"/>
                </a:ext>
              </a:extLst>
            </p:cNvPr>
            <p:cNvSpPr/>
            <p:nvPr/>
          </p:nvSpPr>
          <p:spPr>
            <a:xfrm>
              <a:off x="3032899" y="2588447"/>
              <a:ext cx="2595170" cy="1101350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2963856E-BE11-7DE0-3389-FE1BEEDBBFA7}"/>
                </a:ext>
              </a:extLst>
            </p:cNvPr>
            <p:cNvGrpSpPr/>
            <p:nvPr/>
          </p:nvGrpSpPr>
          <p:grpSpPr>
            <a:xfrm>
              <a:off x="3162280" y="2635338"/>
              <a:ext cx="2561922" cy="902514"/>
              <a:chOff x="3224202" y="2648650"/>
              <a:chExt cx="2561922" cy="902514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B080D06A-E92D-DCFB-9864-1FF3AF3DC1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24202" y="2648650"/>
                <a:ext cx="371478" cy="323852"/>
              </a:xfrm>
              <a:prstGeom prst="rect">
                <a:avLst/>
              </a:prstGeom>
            </p:spPr>
          </p:pic>
          <p:sp>
            <p:nvSpPr>
              <p:cNvPr id="18" name="Rectangle 5">
                <a:extLst>
                  <a:ext uri="{FF2B5EF4-FFF2-40B4-BE49-F238E27FC236}">
                    <a16:creationId xmlns:a16="http://schemas.microsoft.com/office/drawing/2014/main" id="{3609C2BA-DCB6-C093-70C6-A8ADD0031B0C}"/>
                  </a:ext>
                </a:extLst>
              </p:cNvPr>
              <p:cNvSpPr/>
              <p:nvPr/>
            </p:nvSpPr>
            <p:spPr>
              <a:xfrm>
                <a:off x="3666181" y="3025699"/>
                <a:ext cx="2119943" cy="21845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latinLnBrk="0">
                  <a:lnSpc>
                    <a:spcPct val="130000"/>
                  </a:lnSpc>
                  <a:defRPr/>
                </a:pPr>
                <a:r>
                  <a:rPr lang="ko-KR" altLang="en-US" sz="1200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Pretendard" panose="02000503000000020004" pitchFamily="2" charset="-127"/>
                  </a:rPr>
                  <a:t>가장 적은 매출 </a:t>
                </a:r>
                <a:r>
                  <a:rPr lang="en-US" altLang="ko-KR" sz="1200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Pretendard" panose="02000503000000020004" pitchFamily="2" charset="-127"/>
                  </a:rPr>
                  <a:t>: </a:t>
                </a:r>
                <a:r>
                  <a:rPr lang="ko-KR" altLang="en-US" sz="1200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Pretendard" panose="02000503000000020004" pitchFamily="2" charset="-127"/>
                  </a:rPr>
                  <a:t>첫번째 분기</a:t>
                </a:r>
                <a:endPara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9" name="Rectangle 5">
                <a:extLst>
                  <a:ext uri="{FF2B5EF4-FFF2-40B4-BE49-F238E27FC236}">
                    <a16:creationId xmlns:a16="http://schemas.microsoft.com/office/drawing/2014/main" id="{65448CBD-B34A-6180-4E32-8DB895C425D3}"/>
                  </a:ext>
                </a:extLst>
              </p:cNvPr>
              <p:cNvSpPr/>
              <p:nvPr/>
            </p:nvSpPr>
            <p:spPr>
              <a:xfrm>
                <a:off x="3656386" y="3332706"/>
                <a:ext cx="2119943" cy="21845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latinLnBrk="0">
                  <a:lnSpc>
                    <a:spcPct val="130000"/>
                  </a:lnSpc>
                  <a:defRPr/>
                </a:pPr>
                <a:r>
                  <a:rPr lang="ko-KR" altLang="en-US" sz="1200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Pretendard" panose="02000503000000020004" pitchFamily="2" charset="-127"/>
                  </a:rPr>
                  <a:t>가장 높은 매출 </a:t>
                </a:r>
                <a:r>
                  <a:rPr lang="en-US" altLang="ko-KR" sz="1200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Pretendard" panose="02000503000000020004" pitchFamily="2" charset="-127"/>
                  </a:rPr>
                  <a:t>: </a:t>
                </a:r>
                <a:r>
                  <a:rPr lang="ko-KR" altLang="en-US" sz="1200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Pretendard" panose="02000503000000020004" pitchFamily="2" charset="-127"/>
                  </a:rPr>
                  <a:t>마지막 분기</a:t>
                </a:r>
                <a:endPara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9165418-F108-6DFB-9173-CF420A5AFD81}"/>
                  </a:ext>
                </a:extLst>
              </p:cNvPr>
              <p:cNvSpPr txBox="1"/>
              <p:nvPr/>
            </p:nvSpPr>
            <p:spPr>
              <a:xfrm>
                <a:off x="3595681" y="2743640"/>
                <a:ext cx="1789236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400" spc="-8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분기별 평균 매출 비교</a:t>
                </a:r>
              </a:p>
            </p:txBody>
          </p:sp>
        </p:grp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BFA1DABB-1842-E62F-8DED-8101F0E941C2}"/>
                </a:ext>
              </a:extLst>
            </p:cNvPr>
            <p:cNvSpPr/>
            <p:nvPr/>
          </p:nvSpPr>
          <p:spPr>
            <a:xfrm>
              <a:off x="3420372" y="3093897"/>
              <a:ext cx="52254" cy="5225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210DB21-1918-4F12-5C92-ECF5858327EE}"/>
                </a:ext>
              </a:extLst>
            </p:cNvPr>
            <p:cNvSpPr/>
            <p:nvPr/>
          </p:nvSpPr>
          <p:spPr>
            <a:xfrm>
              <a:off x="3418871" y="3400282"/>
              <a:ext cx="52254" cy="5225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A1E8CA9-7576-CD88-6B69-483C5A12F3AF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F82ED67-FBB1-C593-D455-89B722812F3D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4E9B06A-41AA-360A-4FD1-5B02B6B586D3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01D3EF-49B9-532C-939B-32ADBF37DAE9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E5BAC7A6-530E-0C74-2138-FA968671018A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2B2FF1-031A-3B5E-F82E-0311A6E46ECF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26F24FD-9CAF-3904-0D7A-A06550D375F3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4032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ctangle 6">
            <a:extLst>
              <a:ext uri="{FF2B5EF4-FFF2-40B4-BE49-F238E27FC236}">
                <a16:creationId xmlns:a16="http://schemas.microsoft.com/office/drawing/2014/main" id="{A34F7183-768C-4F66-A74B-EB3A09CE7B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0666" y="2428096"/>
            <a:ext cx="2579043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팀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구성 및 역할</a:t>
            </a:r>
            <a:endParaRPr lang="ko-KR" altLang="ko-KR" sz="1300" dirty="0"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</a:endParaRPr>
          </a:p>
        </p:txBody>
      </p:sp>
      <p:sp>
        <p:nvSpPr>
          <p:cNvPr id="202" name="Rectangle 9">
            <a:extLst>
              <a:ext uri="{FF2B5EF4-FFF2-40B4-BE49-F238E27FC236}">
                <a16:creationId xmlns:a16="http://schemas.microsoft.com/office/drawing/2014/main" id="{9EB593F4-5580-4786-8C8C-F049B585B7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8374" y="234183"/>
            <a:ext cx="1798569" cy="29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332293" latinLnBrk="0"/>
            <a:r>
              <a:rPr lang="en-US" altLang="ko-KR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1. </a:t>
            </a:r>
            <a:r>
              <a:rPr lang="ko-KR" altLang="en-US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lang="ko-KR" altLang="ko-KR" sz="654" dirty="0">
              <a:ln w="3175">
                <a:solidFill>
                  <a:schemeClr val="bg1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03" name="Rectangle 10">
            <a:extLst>
              <a:ext uri="{FF2B5EF4-FFF2-40B4-BE49-F238E27FC236}">
                <a16:creationId xmlns:a16="http://schemas.microsoft.com/office/drawing/2014/main" id="{92659F8E-2B17-443C-BFED-F9DBDA8E38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1674" y="600355"/>
            <a:ext cx="1859483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대회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소개</a:t>
            </a:r>
            <a:endParaRPr lang="en-US" altLang="ko-KR" sz="1300" dirty="0">
              <a:solidFill>
                <a:srgbClr val="595757"/>
              </a:solidFill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평가지표</a:t>
            </a:r>
            <a:endParaRPr lang="en-US" altLang="ko-KR" sz="1300" dirty="0">
              <a:solidFill>
                <a:srgbClr val="595757"/>
              </a:solidFill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소개</a:t>
            </a:r>
            <a:endParaRPr lang="en-US" altLang="ko-KR" sz="1300" dirty="0">
              <a:solidFill>
                <a:srgbClr val="595757"/>
              </a:solidFill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스트림릿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대시보드 소개</a:t>
            </a:r>
            <a:endParaRPr lang="en-US" altLang="ko-KR" sz="1300" dirty="0">
              <a:solidFill>
                <a:srgbClr val="595757"/>
              </a:solidFill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4" name="Rectangle 11">
            <a:extLst>
              <a:ext uri="{FF2B5EF4-FFF2-40B4-BE49-F238E27FC236}">
                <a16:creationId xmlns:a16="http://schemas.microsoft.com/office/drawing/2014/main" id="{1E587BB6-E58A-49A1-95F8-E7E56B7E0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3452" y="850122"/>
            <a:ext cx="65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332293" latinLnBrk="0"/>
            <a:endParaRPr lang="ko-KR" altLang="ko-KR" sz="1200" dirty="0"/>
          </a:p>
        </p:txBody>
      </p:sp>
      <p:sp>
        <p:nvSpPr>
          <p:cNvPr id="207" name="Rectangle 14">
            <a:extLst>
              <a:ext uri="{FF2B5EF4-FFF2-40B4-BE49-F238E27FC236}">
                <a16:creationId xmlns:a16="http://schemas.microsoft.com/office/drawing/2014/main" id="{2B5309D1-9CE7-45F7-A6DF-8B799EDB32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0382" y="5732684"/>
            <a:ext cx="2063064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332293" latinLnBrk="0"/>
            <a:r>
              <a:rPr lang="ko-KR" altLang="ko-KR" sz="1400" dirty="0" err="1">
                <a:solidFill>
                  <a:srgbClr val="595757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400" dirty="0" err="1">
                <a:solidFill>
                  <a:srgbClr val="595757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대시보드</a:t>
            </a:r>
            <a:r>
              <a:rPr lang="ko-KR" altLang="en-US" sz="1400" dirty="0">
                <a:solidFill>
                  <a:srgbClr val="595757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시각화 및 해석</a:t>
            </a:r>
            <a:endParaRPr lang="en-US" altLang="ko-KR" sz="1400" dirty="0">
              <a:solidFill>
                <a:srgbClr val="595757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 defTabSz="332293" latinLnBrk="0"/>
            <a:r>
              <a:rPr lang="ko-KR" altLang="ko-KR" sz="1400" dirty="0" err="1">
                <a:solidFill>
                  <a:srgbClr val="595757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400" dirty="0" err="1">
                <a:solidFill>
                  <a:srgbClr val="595757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대시보드</a:t>
            </a:r>
            <a:r>
              <a:rPr lang="ko-KR" altLang="en-US" sz="1400" dirty="0">
                <a:solidFill>
                  <a:srgbClr val="595757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구현 영상</a:t>
            </a:r>
            <a:endParaRPr lang="ko-KR" altLang="ko-KR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11" name="Rectangle 18">
            <a:extLst>
              <a:ext uri="{FF2B5EF4-FFF2-40B4-BE49-F238E27FC236}">
                <a16:creationId xmlns:a16="http://schemas.microsoft.com/office/drawing/2014/main" id="{CB7866BB-A87C-4218-A700-FDDAA3C8B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0874" y="5357179"/>
            <a:ext cx="1907573" cy="1000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시계열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데이터 분석 방법</a:t>
            </a:r>
            <a:endParaRPr lang="en-US" altLang="ko-KR" sz="1300" dirty="0">
              <a:solidFill>
                <a:srgbClr val="595757"/>
              </a:solidFill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전처리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과정</a:t>
            </a:r>
            <a:endParaRPr lang="en-US" altLang="ko-KR" sz="1300" dirty="0">
              <a:solidFill>
                <a:srgbClr val="595757"/>
              </a:solidFill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탐색적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자료 분석</a:t>
            </a:r>
            <a:endParaRPr lang="en-US" altLang="ko-KR" sz="1300" dirty="0">
              <a:solidFill>
                <a:srgbClr val="595757"/>
              </a:solidFill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선택 및 구현</a:t>
            </a:r>
            <a:endParaRPr lang="en-US" altLang="ko-KR" sz="1300" dirty="0">
              <a:solidFill>
                <a:srgbClr val="595757"/>
              </a:solidFill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평가 및 검증</a:t>
            </a:r>
            <a:endParaRPr lang="ko-KR" altLang="ko-KR" sz="1300" dirty="0"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15" name="Rectangle 22">
            <a:extLst>
              <a:ext uri="{FF2B5EF4-FFF2-40B4-BE49-F238E27FC236}">
                <a16:creationId xmlns:a16="http://schemas.microsoft.com/office/drawing/2014/main" id="{4A7F9050-0A79-4444-9538-B6254F3AC8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34631" y="3828157"/>
            <a:ext cx="11701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프로세스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소개</a:t>
            </a:r>
            <a:endParaRPr lang="en-US" altLang="ko-KR" sz="1300" dirty="0">
              <a:solidFill>
                <a:srgbClr val="595757"/>
              </a:solidFill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개발환경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소개</a:t>
            </a:r>
            <a:endParaRPr lang="ko-KR" altLang="ko-KR" sz="1300" dirty="0"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3" name="Rectangle 30">
            <a:extLst>
              <a:ext uri="{FF2B5EF4-FFF2-40B4-BE49-F238E27FC236}">
                <a16:creationId xmlns:a16="http://schemas.microsoft.com/office/drawing/2014/main" id="{94D1B8D6-B7F5-404D-B6AF-D180C26C64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8003" y="3766535"/>
            <a:ext cx="169918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자체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평가 및 문제점</a:t>
            </a:r>
            <a:endParaRPr lang="en-US" altLang="ko-KR" sz="1300" dirty="0">
              <a:solidFill>
                <a:srgbClr val="595757"/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개선점과</a:t>
            </a:r>
            <a:r>
              <a:rPr lang="ko-KR" altLang="en-US" sz="1300" dirty="0">
                <a:solidFill>
                  <a:srgbClr val="595757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발전 가능성</a:t>
            </a:r>
            <a:endParaRPr lang="ko-KR" altLang="ko-KR" sz="1300" dirty="0"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27" name="Rectangle 34">
            <a:extLst>
              <a:ext uri="{FF2B5EF4-FFF2-40B4-BE49-F238E27FC236}">
                <a16:creationId xmlns:a16="http://schemas.microsoft.com/office/drawing/2014/main" id="{58DE9821-842A-4E27-806B-DBB6B485F4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8747" y="2424037"/>
            <a:ext cx="44884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332293" latinLnBrk="0"/>
            <a:r>
              <a:rPr lang="ko-KR" altLang="en-US" sz="1200" dirty="0">
                <a:solidFill>
                  <a:srgbClr val="595757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ko-KR" altLang="ko-KR" sz="1200" dirty="0"/>
          </a:p>
        </p:txBody>
      </p:sp>
      <p:sp>
        <p:nvSpPr>
          <p:cNvPr id="228" name="Rectangle 35">
            <a:extLst>
              <a:ext uri="{FF2B5EF4-FFF2-40B4-BE49-F238E27FC236}">
                <a16:creationId xmlns:a16="http://schemas.microsoft.com/office/drawing/2014/main" id="{571EE83C-2D34-4515-82D8-F37E98247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495" y="2375710"/>
            <a:ext cx="80150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출처</a:t>
            </a:r>
            <a:endParaRPr lang="en-US" altLang="ko-KR" sz="1300" dirty="0">
              <a:solidFill>
                <a:srgbClr val="595757"/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r" defTabSz="332293" latinLnBrk="0"/>
            <a:r>
              <a:rPr lang="ko-KR" altLang="ko-KR" sz="1300" dirty="0" err="1">
                <a:solidFill>
                  <a:srgbClr val="595757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ㆍ</a:t>
            </a:r>
            <a:r>
              <a:rPr lang="ko-KR" altLang="en-US" sz="1300" dirty="0" err="1">
                <a:solidFill>
                  <a:srgbClr val="595757"/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참고자료</a:t>
            </a:r>
            <a:endParaRPr lang="ko-KR" altLang="ko-KR" sz="1300" dirty="0"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30" name="Freeform 37">
            <a:extLst>
              <a:ext uri="{FF2B5EF4-FFF2-40B4-BE49-F238E27FC236}">
                <a16:creationId xmlns:a16="http://schemas.microsoft.com/office/drawing/2014/main" id="{BEFF4C08-ECD1-4E83-89ED-71843F9ECD7B}"/>
              </a:ext>
            </a:extLst>
          </p:cNvPr>
          <p:cNvSpPr>
            <a:spLocks/>
          </p:cNvSpPr>
          <p:nvPr/>
        </p:nvSpPr>
        <p:spPr bwMode="auto">
          <a:xfrm>
            <a:off x="5794842" y="1468521"/>
            <a:ext cx="606206" cy="655275"/>
          </a:xfrm>
          <a:custGeom>
            <a:avLst/>
            <a:gdLst>
              <a:gd name="T0" fmla="*/ 595 w 1186"/>
              <a:gd name="T1" fmla="*/ 0 h 1282"/>
              <a:gd name="T2" fmla="*/ 713 w 1186"/>
              <a:gd name="T3" fmla="*/ 10 h 1282"/>
              <a:gd name="T4" fmla="*/ 826 w 1186"/>
              <a:gd name="T5" fmla="*/ 44 h 1282"/>
              <a:gd name="T6" fmla="*/ 924 w 1186"/>
              <a:gd name="T7" fmla="*/ 99 h 1282"/>
              <a:gd name="T8" fmla="*/ 1013 w 1186"/>
              <a:gd name="T9" fmla="*/ 174 h 1282"/>
              <a:gd name="T10" fmla="*/ 1087 w 1186"/>
              <a:gd name="T11" fmla="*/ 262 h 1282"/>
              <a:gd name="T12" fmla="*/ 1142 w 1186"/>
              <a:gd name="T13" fmla="*/ 361 h 1282"/>
              <a:gd name="T14" fmla="*/ 1176 w 1186"/>
              <a:gd name="T15" fmla="*/ 473 h 1282"/>
              <a:gd name="T16" fmla="*/ 1186 w 1186"/>
              <a:gd name="T17" fmla="*/ 592 h 1282"/>
              <a:gd name="T18" fmla="*/ 1186 w 1186"/>
              <a:gd name="T19" fmla="*/ 646 h 1282"/>
              <a:gd name="T20" fmla="*/ 1169 w 1186"/>
              <a:gd name="T21" fmla="*/ 745 h 1282"/>
              <a:gd name="T22" fmla="*/ 1135 w 1186"/>
              <a:gd name="T23" fmla="*/ 836 h 1282"/>
              <a:gd name="T24" fmla="*/ 1087 w 1186"/>
              <a:gd name="T25" fmla="*/ 921 h 1282"/>
              <a:gd name="T26" fmla="*/ 1026 w 1186"/>
              <a:gd name="T27" fmla="*/ 1000 h 1282"/>
              <a:gd name="T28" fmla="*/ 955 w 1186"/>
              <a:gd name="T29" fmla="*/ 1064 h 1282"/>
              <a:gd name="T30" fmla="*/ 873 w 1186"/>
              <a:gd name="T31" fmla="*/ 1119 h 1282"/>
              <a:gd name="T32" fmla="*/ 785 w 1186"/>
              <a:gd name="T33" fmla="*/ 1156 h 1282"/>
              <a:gd name="T34" fmla="*/ 595 w 1186"/>
              <a:gd name="T35" fmla="*/ 1282 h 1282"/>
              <a:gd name="T36" fmla="*/ 452 w 1186"/>
              <a:gd name="T37" fmla="*/ 1170 h 1282"/>
              <a:gd name="T38" fmla="*/ 357 w 1186"/>
              <a:gd name="T39" fmla="*/ 1139 h 1282"/>
              <a:gd name="T40" fmla="*/ 272 w 1186"/>
              <a:gd name="T41" fmla="*/ 1091 h 1282"/>
              <a:gd name="T42" fmla="*/ 193 w 1186"/>
              <a:gd name="T43" fmla="*/ 1034 h 1282"/>
              <a:gd name="T44" fmla="*/ 129 w 1186"/>
              <a:gd name="T45" fmla="*/ 962 h 1282"/>
              <a:gd name="T46" fmla="*/ 74 w 1186"/>
              <a:gd name="T47" fmla="*/ 881 h 1282"/>
              <a:gd name="T48" fmla="*/ 34 w 1186"/>
              <a:gd name="T49" fmla="*/ 792 h 1282"/>
              <a:gd name="T50" fmla="*/ 6 w 1186"/>
              <a:gd name="T51" fmla="*/ 694 h 1282"/>
              <a:gd name="T52" fmla="*/ 0 w 1186"/>
              <a:gd name="T53" fmla="*/ 592 h 1282"/>
              <a:gd name="T54" fmla="*/ 3 w 1186"/>
              <a:gd name="T55" fmla="*/ 531 h 1282"/>
              <a:gd name="T56" fmla="*/ 27 w 1186"/>
              <a:gd name="T57" fmla="*/ 415 h 1282"/>
              <a:gd name="T58" fmla="*/ 71 w 1186"/>
              <a:gd name="T59" fmla="*/ 310 h 1282"/>
              <a:gd name="T60" fmla="*/ 136 w 1186"/>
              <a:gd name="T61" fmla="*/ 214 h 1282"/>
              <a:gd name="T62" fmla="*/ 214 w 1186"/>
              <a:gd name="T63" fmla="*/ 133 h 1282"/>
              <a:gd name="T64" fmla="*/ 309 w 1186"/>
              <a:gd name="T65" fmla="*/ 72 h 1282"/>
              <a:gd name="T66" fmla="*/ 418 w 1186"/>
              <a:gd name="T67" fmla="*/ 24 h 1282"/>
              <a:gd name="T68" fmla="*/ 533 w 1186"/>
              <a:gd name="T69" fmla="*/ 0 h 1282"/>
              <a:gd name="T70" fmla="*/ 595 w 1186"/>
              <a:gd name="T71" fmla="*/ 0 h 1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86" h="1282">
                <a:moveTo>
                  <a:pt x="595" y="0"/>
                </a:moveTo>
                <a:lnTo>
                  <a:pt x="595" y="0"/>
                </a:lnTo>
                <a:lnTo>
                  <a:pt x="656" y="0"/>
                </a:lnTo>
                <a:lnTo>
                  <a:pt x="713" y="10"/>
                </a:lnTo>
                <a:lnTo>
                  <a:pt x="771" y="24"/>
                </a:lnTo>
                <a:lnTo>
                  <a:pt x="826" y="44"/>
                </a:lnTo>
                <a:lnTo>
                  <a:pt x="877" y="72"/>
                </a:lnTo>
                <a:lnTo>
                  <a:pt x="924" y="99"/>
                </a:lnTo>
                <a:lnTo>
                  <a:pt x="972" y="133"/>
                </a:lnTo>
                <a:lnTo>
                  <a:pt x="1013" y="174"/>
                </a:lnTo>
                <a:lnTo>
                  <a:pt x="1053" y="214"/>
                </a:lnTo>
                <a:lnTo>
                  <a:pt x="1087" y="262"/>
                </a:lnTo>
                <a:lnTo>
                  <a:pt x="1115" y="310"/>
                </a:lnTo>
                <a:lnTo>
                  <a:pt x="1142" y="361"/>
                </a:lnTo>
                <a:lnTo>
                  <a:pt x="1162" y="415"/>
                </a:lnTo>
                <a:lnTo>
                  <a:pt x="1176" y="473"/>
                </a:lnTo>
                <a:lnTo>
                  <a:pt x="1186" y="531"/>
                </a:lnTo>
                <a:lnTo>
                  <a:pt x="1186" y="592"/>
                </a:lnTo>
                <a:lnTo>
                  <a:pt x="1186" y="592"/>
                </a:lnTo>
                <a:lnTo>
                  <a:pt x="1186" y="646"/>
                </a:lnTo>
                <a:lnTo>
                  <a:pt x="1179" y="694"/>
                </a:lnTo>
                <a:lnTo>
                  <a:pt x="1169" y="745"/>
                </a:lnTo>
                <a:lnTo>
                  <a:pt x="1152" y="792"/>
                </a:lnTo>
                <a:lnTo>
                  <a:pt x="1135" y="836"/>
                </a:lnTo>
                <a:lnTo>
                  <a:pt x="1115" y="881"/>
                </a:lnTo>
                <a:lnTo>
                  <a:pt x="1087" y="921"/>
                </a:lnTo>
                <a:lnTo>
                  <a:pt x="1060" y="962"/>
                </a:lnTo>
                <a:lnTo>
                  <a:pt x="1026" y="1000"/>
                </a:lnTo>
                <a:lnTo>
                  <a:pt x="992" y="1034"/>
                </a:lnTo>
                <a:lnTo>
                  <a:pt x="955" y="1064"/>
                </a:lnTo>
                <a:lnTo>
                  <a:pt x="917" y="1091"/>
                </a:lnTo>
                <a:lnTo>
                  <a:pt x="873" y="1119"/>
                </a:lnTo>
                <a:lnTo>
                  <a:pt x="829" y="1139"/>
                </a:lnTo>
                <a:lnTo>
                  <a:pt x="785" y="1156"/>
                </a:lnTo>
                <a:lnTo>
                  <a:pt x="737" y="1170"/>
                </a:lnTo>
                <a:lnTo>
                  <a:pt x="595" y="1282"/>
                </a:lnTo>
                <a:lnTo>
                  <a:pt x="452" y="1170"/>
                </a:lnTo>
                <a:lnTo>
                  <a:pt x="452" y="1170"/>
                </a:lnTo>
                <a:lnTo>
                  <a:pt x="404" y="1156"/>
                </a:lnTo>
                <a:lnTo>
                  <a:pt x="357" y="1139"/>
                </a:lnTo>
                <a:lnTo>
                  <a:pt x="312" y="1119"/>
                </a:lnTo>
                <a:lnTo>
                  <a:pt x="272" y="1091"/>
                </a:lnTo>
                <a:lnTo>
                  <a:pt x="231" y="1064"/>
                </a:lnTo>
                <a:lnTo>
                  <a:pt x="193" y="1034"/>
                </a:lnTo>
                <a:lnTo>
                  <a:pt x="159" y="1000"/>
                </a:lnTo>
                <a:lnTo>
                  <a:pt x="129" y="962"/>
                </a:lnTo>
                <a:lnTo>
                  <a:pt x="98" y="921"/>
                </a:lnTo>
                <a:lnTo>
                  <a:pt x="74" y="881"/>
                </a:lnTo>
                <a:lnTo>
                  <a:pt x="51" y="836"/>
                </a:lnTo>
                <a:lnTo>
                  <a:pt x="34" y="792"/>
                </a:lnTo>
                <a:lnTo>
                  <a:pt x="20" y="745"/>
                </a:lnTo>
                <a:lnTo>
                  <a:pt x="6" y="694"/>
                </a:lnTo>
                <a:lnTo>
                  <a:pt x="0" y="646"/>
                </a:lnTo>
                <a:lnTo>
                  <a:pt x="0" y="592"/>
                </a:lnTo>
                <a:lnTo>
                  <a:pt x="0" y="592"/>
                </a:lnTo>
                <a:lnTo>
                  <a:pt x="3" y="531"/>
                </a:lnTo>
                <a:lnTo>
                  <a:pt x="10" y="473"/>
                </a:lnTo>
                <a:lnTo>
                  <a:pt x="27" y="415"/>
                </a:lnTo>
                <a:lnTo>
                  <a:pt x="47" y="361"/>
                </a:lnTo>
                <a:lnTo>
                  <a:pt x="71" y="310"/>
                </a:lnTo>
                <a:lnTo>
                  <a:pt x="102" y="262"/>
                </a:lnTo>
                <a:lnTo>
                  <a:pt x="136" y="214"/>
                </a:lnTo>
                <a:lnTo>
                  <a:pt x="173" y="174"/>
                </a:lnTo>
                <a:lnTo>
                  <a:pt x="214" y="133"/>
                </a:lnTo>
                <a:lnTo>
                  <a:pt x="261" y="99"/>
                </a:lnTo>
                <a:lnTo>
                  <a:pt x="309" y="72"/>
                </a:lnTo>
                <a:lnTo>
                  <a:pt x="363" y="44"/>
                </a:lnTo>
                <a:lnTo>
                  <a:pt x="418" y="24"/>
                </a:lnTo>
                <a:lnTo>
                  <a:pt x="472" y="10"/>
                </a:lnTo>
                <a:lnTo>
                  <a:pt x="533" y="0"/>
                </a:lnTo>
                <a:lnTo>
                  <a:pt x="595" y="0"/>
                </a:lnTo>
                <a:lnTo>
                  <a:pt x="595" y="0"/>
                </a:lnTo>
                <a:close/>
              </a:path>
            </a:pathLst>
          </a:custGeom>
          <a:solidFill>
            <a:srgbClr val="4F59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3231" tIns="16616" rIns="33231" bIns="16616" numCol="1" anchor="t" anchorCtr="0" compatLnSpc="1">
            <a:prstTxWarp prst="textNoShape">
              <a:avLst/>
            </a:prstTxWarp>
          </a:bodyPr>
          <a:lstStyle/>
          <a:p>
            <a:endParaRPr lang="ko-KR" altLang="en-US" sz="654"/>
          </a:p>
        </p:txBody>
      </p:sp>
      <p:sp>
        <p:nvSpPr>
          <p:cNvPr id="232" name="Freeform 39">
            <a:extLst>
              <a:ext uri="{FF2B5EF4-FFF2-40B4-BE49-F238E27FC236}">
                <a16:creationId xmlns:a16="http://schemas.microsoft.com/office/drawing/2014/main" id="{7041ADD9-5795-4857-AA38-EAF66CEF4138}"/>
              </a:ext>
            </a:extLst>
          </p:cNvPr>
          <p:cNvSpPr>
            <a:spLocks/>
          </p:cNvSpPr>
          <p:nvPr/>
        </p:nvSpPr>
        <p:spPr bwMode="auto">
          <a:xfrm rot="1649195">
            <a:off x="4267326" y="2145037"/>
            <a:ext cx="664107" cy="615010"/>
          </a:xfrm>
          <a:custGeom>
            <a:avLst/>
            <a:gdLst>
              <a:gd name="T0" fmla="*/ 0 w 1285"/>
              <a:gd name="T1" fmla="*/ 595 h 1190"/>
              <a:gd name="T2" fmla="*/ 13 w 1285"/>
              <a:gd name="T3" fmla="*/ 476 h 1190"/>
              <a:gd name="T4" fmla="*/ 47 w 1285"/>
              <a:gd name="T5" fmla="*/ 364 h 1190"/>
              <a:gd name="T6" fmla="*/ 102 w 1285"/>
              <a:gd name="T7" fmla="*/ 262 h 1190"/>
              <a:gd name="T8" fmla="*/ 173 w 1285"/>
              <a:gd name="T9" fmla="*/ 173 h 1190"/>
              <a:gd name="T10" fmla="*/ 261 w 1285"/>
              <a:gd name="T11" fmla="*/ 102 h 1190"/>
              <a:gd name="T12" fmla="*/ 363 w 1285"/>
              <a:gd name="T13" fmla="*/ 48 h 1190"/>
              <a:gd name="T14" fmla="*/ 475 w 1285"/>
              <a:gd name="T15" fmla="*/ 14 h 1190"/>
              <a:gd name="T16" fmla="*/ 594 w 1285"/>
              <a:gd name="T17" fmla="*/ 0 h 1190"/>
              <a:gd name="T18" fmla="*/ 645 w 1285"/>
              <a:gd name="T19" fmla="*/ 3 h 1190"/>
              <a:gd name="T20" fmla="*/ 747 w 1285"/>
              <a:gd name="T21" fmla="*/ 20 h 1190"/>
              <a:gd name="T22" fmla="*/ 839 w 1285"/>
              <a:gd name="T23" fmla="*/ 51 h 1190"/>
              <a:gd name="T24" fmla="*/ 924 w 1285"/>
              <a:gd name="T25" fmla="*/ 99 h 1190"/>
              <a:gd name="T26" fmla="*/ 999 w 1285"/>
              <a:gd name="T27" fmla="*/ 160 h 1190"/>
              <a:gd name="T28" fmla="*/ 1067 w 1285"/>
              <a:gd name="T29" fmla="*/ 231 h 1190"/>
              <a:gd name="T30" fmla="*/ 1118 w 1285"/>
              <a:gd name="T31" fmla="*/ 313 h 1190"/>
              <a:gd name="T32" fmla="*/ 1159 w 1285"/>
              <a:gd name="T33" fmla="*/ 405 h 1190"/>
              <a:gd name="T34" fmla="*/ 1285 w 1285"/>
              <a:gd name="T35" fmla="*/ 595 h 1190"/>
              <a:gd name="T36" fmla="*/ 1172 w 1285"/>
              <a:gd name="T37" fmla="*/ 738 h 1190"/>
              <a:gd name="T38" fmla="*/ 1138 w 1285"/>
              <a:gd name="T39" fmla="*/ 829 h 1190"/>
              <a:gd name="T40" fmla="*/ 1094 w 1285"/>
              <a:gd name="T41" fmla="*/ 918 h 1190"/>
              <a:gd name="T42" fmla="*/ 1033 w 1285"/>
              <a:gd name="T43" fmla="*/ 993 h 1190"/>
              <a:gd name="T44" fmla="*/ 965 w 1285"/>
              <a:gd name="T45" fmla="*/ 1061 h 1190"/>
              <a:gd name="T46" fmla="*/ 883 w 1285"/>
              <a:gd name="T47" fmla="*/ 1115 h 1190"/>
              <a:gd name="T48" fmla="*/ 792 w 1285"/>
              <a:gd name="T49" fmla="*/ 1156 h 1190"/>
              <a:gd name="T50" fmla="*/ 696 w 1285"/>
              <a:gd name="T51" fmla="*/ 1180 h 1190"/>
              <a:gd name="T52" fmla="*/ 594 w 1285"/>
              <a:gd name="T53" fmla="*/ 1190 h 1190"/>
              <a:gd name="T54" fmla="*/ 533 w 1285"/>
              <a:gd name="T55" fmla="*/ 1186 h 1190"/>
              <a:gd name="T56" fmla="*/ 418 w 1285"/>
              <a:gd name="T57" fmla="*/ 1163 h 1190"/>
              <a:gd name="T58" fmla="*/ 312 w 1285"/>
              <a:gd name="T59" fmla="*/ 1118 h 1190"/>
              <a:gd name="T60" fmla="*/ 217 w 1285"/>
              <a:gd name="T61" fmla="*/ 1054 h 1190"/>
              <a:gd name="T62" fmla="*/ 136 w 1285"/>
              <a:gd name="T63" fmla="*/ 972 h 1190"/>
              <a:gd name="T64" fmla="*/ 71 w 1285"/>
              <a:gd name="T65" fmla="*/ 877 h 1190"/>
              <a:gd name="T66" fmla="*/ 27 w 1285"/>
              <a:gd name="T67" fmla="*/ 772 h 1190"/>
              <a:gd name="T68" fmla="*/ 3 w 1285"/>
              <a:gd name="T69" fmla="*/ 656 h 1190"/>
              <a:gd name="T70" fmla="*/ 0 w 1285"/>
              <a:gd name="T71" fmla="*/ 595 h 1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85" h="1190">
                <a:moveTo>
                  <a:pt x="0" y="595"/>
                </a:moveTo>
                <a:lnTo>
                  <a:pt x="0" y="595"/>
                </a:lnTo>
                <a:lnTo>
                  <a:pt x="3" y="534"/>
                </a:lnTo>
                <a:lnTo>
                  <a:pt x="13" y="476"/>
                </a:lnTo>
                <a:lnTo>
                  <a:pt x="27" y="418"/>
                </a:lnTo>
                <a:lnTo>
                  <a:pt x="47" y="364"/>
                </a:lnTo>
                <a:lnTo>
                  <a:pt x="71" y="313"/>
                </a:lnTo>
                <a:lnTo>
                  <a:pt x="102" y="262"/>
                </a:lnTo>
                <a:lnTo>
                  <a:pt x="136" y="218"/>
                </a:lnTo>
                <a:lnTo>
                  <a:pt x="173" y="173"/>
                </a:lnTo>
                <a:lnTo>
                  <a:pt x="217" y="136"/>
                </a:lnTo>
                <a:lnTo>
                  <a:pt x="261" y="102"/>
                </a:lnTo>
                <a:lnTo>
                  <a:pt x="312" y="71"/>
                </a:lnTo>
                <a:lnTo>
                  <a:pt x="363" y="48"/>
                </a:lnTo>
                <a:lnTo>
                  <a:pt x="418" y="27"/>
                </a:lnTo>
                <a:lnTo>
                  <a:pt x="475" y="14"/>
                </a:lnTo>
                <a:lnTo>
                  <a:pt x="533" y="3"/>
                </a:lnTo>
                <a:lnTo>
                  <a:pt x="594" y="0"/>
                </a:lnTo>
                <a:lnTo>
                  <a:pt x="594" y="0"/>
                </a:lnTo>
                <a:lnTo>
                  <a:pt x="645" y="3"/>
                </a:lnTo>
                <a:lnTo>
                  <a:pt x="696" y="10"/>
                </a:lnTo>
                <a:lnTo>
                  <a:pt x="747" y="20"/>
                </a:lnTo>
                <a:lnTo>
                  <a:pt x="792" y="34"/>
                </a:lnTo>
                <a:lnTo>
                  <a:pt x="839" y="51"/>
                </a:lnTo>
                <a:lnTo>
                  <a:pt x="883" y="75"/>
                </a:lnTo>
                <a:lnTo>
                  <a:pt x="924" y="99"/>
                </a:lnTo>
                <a:lnTo>
                  <a:pt x="965" y="129"/>
                </a:lnTo>
                <a:lnTo>
                  <a:pt x="999" y="160"/>
                </a:lnTo>
                <a:lnTo>
                  <a:pt x="1033" y="194"/>
                </a:lnTo>
                <a:lnTo>
                  <a:pt x="1067" y="231"/>
                </a:lnTo>
                <a:lnTo>
                  <a:pt x="1094" y="272"/>
                </a:lnTo>
                <a:lnTo>
                  <a:pt x="1118" y="313"/>
                </a:lnTo>
                <a:lnTo>
                  <a:pt x="1138" y="357"/>
                </a:lnTo>
                <a:lnTo>
                  <a:pt x="1159" y="405"/>
                </a:lnTo>
                <a:lnTo>
                  <a:pt x="1172" y="452"/>
                </a:lnTo>
                <a:lnTo>
                  <a:pt x="1285" y="595"/>
                </a:lnTo>
                <a:lnTo>
                  <a:pt x="1172" y="738"/>
                </a:lnTo>
                <a:lnTo>
                  <a:pt x="1172" y="738"/>
                </a:lnTo>
                <a:lnTo>
                  <a:pt x="1159" y="785"/>
                </a:lnTo>
                <a:lnTo>
                  <a:pt x="1138" y="829"/>
                </a:lnTo>
                <a:lnTo>
                  <a:pt x="1118" y="874"/>
                </a:lnTo>
                <a:lnTo>
                  <a:pt x="1094" y="918"/>
                </a:lnTo>
                <a:lnTo>
                  <a:pt x="1067" y="955"/>
                </a:lnTo>
                <a:lnTo>
                  <a:pt x="1033" y="993"/>
                </a:lnTo>
                <a:lnTo>
                  <a:pt x="999" y="1030"/>
                </a:lnTo>
                <a:lnTo>
                  <a:pt x="965" y="1061"/>
                </a:lnTo>
                <a:lnTo>
                  <a:pt x="924" y="1088"/>
                </a:lnTo>
                <a:lnTo>
                  <a:pt x="883" y="1115"/>
                </a:lnTo>
                <a:lnTo>
                  <a:pt x="839" y="1135"/>
                </a:lnTo>
                <a:lnTo>
                  <a:pt x="792" y="1156"/>
                </a:lnTo>
                <a:lnTo>
                  <a:pt x="747" y="1169"/>
                </a:lnTo>
                <a:lnTo>
                  <a:pt x="696" y="1180"/>
                </a:lnTo>
                <a:lnTo>
                  <a:pt x="645" y="1186"/>
                </a:lnTo>
                <a:lnTo>
                  <a:pt x="594" y="1190"/>
                </a:lnTo>
                <a:lnTo>
                  <a:pt x="594" y="1190"/>
                </a:lnTo>
                <a:lnTo>
                  <a:pt x="533" y="1186"/>
                </a:lnTo>
                <a:lnTo>
                  <a:pt x="475" y="1176"/>
                </a:lnTo>
                <a:lnTo>
                  <a:pt x="418" y="1163"/>
                </a:lnTo>
                <a:lnTo>
                  <a:pt x="363" y="1142"/>
                </a:lnTo>
                <a:lnTo>
                  <a:pt x="312" y="1118"/>
                </a:lnTo>
                <a:lnTo>
                  <a:pt x="261" y="1088"/>
                </a:lnTo>
                <a:lnTo>
                  <a:pt x="217" y="1054"/>
                </a:lnTo>
                <a:lnTo>
                  <a:pt x="173" y="1016"/>
                </a:lnTo>
                <a:lnTo>
                  <a:pt x="136" y="972"/>
                </a:lnTo>
                <a:lnTo>
                  <a:pt x="102" y="928"/>
                </a:lnTo>
                <a:lnTo>
                  <a:pt x="71" y="877"/>
                </a:lnTo>
                <a:lnTo>
                  <a:pt x="47" y="826"/>
                </a:lnTo>
                <a:lnTo>
                  <a:pt x="27" y="772"/>
                </a:lnTo>
                <a:lnTo>
                  <a:pt x="13" y="714"/>
                </a:lnTo>
                <a:lnTo>
                  <a:pt x="3" y="656"/>
                </a:lnTo>
                <a:lnTo>
                  <a:pt x="0" y="595"/>
                </a:lnTo>
                <a:lnTo>
                  <a:pt x="0" y="595"/>
                </a:lnTo>
                <a:close/>
              </a:path>
            </a:pathLst>
          </a:custGeom>
          <a:solidFill>
            <a:srgbClr val="118E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3231" tIns="16616" rIns="33231" bIns="16616" numCol="1" anchor="t" anchorCtr="0" compatLnSpc="1">
            <a:prstTxWarp prst="textNoShape">
              <a:avLst/>
            </a:prstTxWarp>
          </a:bodyPr>
          <a:lstStyle/>
          <a:p>
            <a:endParaRPr lang="ko-KR" altLang="en-US" sz="654"/>
          </a:p>
        </p:txBody>
      </p:sp>
      <p:sp>
        <p:nvSpPr>
          <p:cNvPr id="233" name="Freeform 40">
            <a:extLst>
              <a:ext uri="{FF2B5EF4-FFF2-40B4-BE49-F238E27FC236}">
                <a16:creationId xmlns:a16="http://schemas.microsoft.com/office/drawing/2014/main" id="{52E68D80-76A5-4981-8DB3-57BB066089BE}"/>
              </a:ext>
            </a:extLst>
          </p:cNvPr>
          <p:cNvSpPr>
            <a:spLocks/>
          </p:cNvSpPr>
          <p:nvPr/>
        </p:nvSpPr>
        <p:spPr bwMode="auto">
          <a:xfrm rot="2169660">
            <a:off x="4060155" y="3548355"/>
            <a:ext cx="664735" cy="662500"/>
          </a:xfrm>
          <a:custGeom>
            <a:avLst/>
            <a:gdLst>
              <a:gd name="T0" fmla="*/ 173 w 1190"/>
              <a:gd name="T1" fmla="*/ 1013 h 1186"/>
              <a:gd name="T2" fmla="*/ 268 w 1190"/>
              <a:gd name="T3" fmla="*/ 1088 h 1186"/>
              <a:gd name="T4" fmla="*/ 370 w 1190"/>
              <a:gd name="T5" fmla="*/ 1142 h 1186"/>
              <a:gd name="T6" fmla="*/ 479 w 1190"/>
              <a:gd name="T7" fmla="*/ 1176 h 1186"/>
              <a:gd name="T8" fmla="*/ 595 w 1190"/>
              <a:gd name="T9" fmla="*/ 1186 h 1186"/>
              <a:gd name="T10" fmla="*/ 707 w 1190"/>
              <a:gd name="T11" fmla="*/ 1176 h 1186"/>
              <a:gd name="T12" fmla="*/ 819 w 1190"/>
              <a:gd name="T13" fmla="*/ 1142 h 1186"/>
              <a:gd name="T14" fmla="*/ 921 w 1190"/>
              <a:gd name="T15" fmla="*/ 1088 h 1186"/>
              <a:gd name="T16" fmla="*/ 1013 w 1190"/>
              <a:gd name="T17" fmla="*/ 1013 h 1186"/>
              <a:gd name="T18" fmla="*/ 1050 w 1190"/>
              <a:gd name="T19" fmla="*/ 975 h 1186"/>
              <a:gd name="T20" fmla="*/ 1108 w 1190"/>
              <a:gd name="T21" fmla="*/ 890 h 1186"/>
              <a:gd name="T22" fmla="*/ 1149 w 1190"/>
              <a:gd name="T23" fmla="*/ 802 h 1186"/>
              <a:gd name="T24" fmla="*/ 1176 w 1190"/>
              <a:gd name="T25" fmla="*/ 710 h 1186"/>
              <a:gd name="T26" fmla="*/ 1190 w 1190"/>
              <a:gd name="T27" fmla="*/ 612 h 1186"/>
              <a:gd name="T28" fmla="*/ 1183 w 1190"/>
              <a:gd name="T29" fmla="*/ 516 h 1186"/>
              <a:gd name="T30" fmla="*/ 1162 w 1190"/>
              <a:gd name="T31" fmla="*/ 421 h 1186"/>
              <a:gd name="T32" fmla="*/ 1128 w 1190"/>
              <a:gd name="T33" fmla="*/ 329 h 1186"/>
              <a:gd name="T34" fmla="*/ 1081 w 1190"/>
              <a:gd name="T35" fmla="*/ 105 h 1186"/>
              <a:gd name="T36" fmla="*/ 901 w 1190"/>
              <a:gd name="T37" fmla="*/ 85 h 1186"/>
              <a:gd name="T38" fmla="*/ 812 w 1190"/>
              <a:gd name="T39" fmla="*/ 41 h 1186"/>
              <a:gd name="T40" fmla="*/ 721 w 1190"/>
              <a:gd name="T41" fmla="*/ 10 h 1186"/>
              <a:gd name="T42" fmla="*/ 622 w 1190"/>
              <a:gd name="T43" fmla="*/ 0 h 1186"/>
              <a:gd name="T44" fmla="*/ 527 w 1190"/>
              <a:gd name="T45" fmla="*/ 3 h 1186"/>
              <a:gd name="T46" fmla="*/ 432 w 1190"/>
              <a:gd name="T47" fmla="*/ 20 h 1186"/>
              <a:gd name="T48" fmla="*/ 340 w 1190"/>
              <a:gd name="T49" fmla="*/ 54 h 1186"/>
              <a:gd name="T50" fmla="*/ 251 w 1190"/>
              <a:gd name="T51" fmla="*/ 105 h 1186"/>
              <a:gd name="T52" fmla="*/ 173 w 1190"/>
              <a:gd name="T53" fmla="*/ 173 h 1186"/>
              <a:gd name="T54" fmla="*/ 132 w 1190"/>
              <a:gd name="T55" fmla="*/ 217 h 1186"/>
              <a:gd name="T56" fmla="*/ 68 w 1190"/>
              <a:gd name="T57" fmla="*/ 316 h 1186"/>
              <a:gd name="T58" fmla="*/ 24 w 1190"/>
              <a:gd name="T59" fmla="*/ 425 h 1186"/>
              <a:gd name="T60" fmla="*/ 3 w 1190"/>
              <a:gd name="T61" fmla="*/ 537 h 1186"/>
              <a:gd name="T62" fmla="*/ 3 w 1190"/>
              <a:gd name="T63" fmla="*/ 649 h 1186"/>
              <a:gd name="T64" fmla="*/ 24 w 1190"/>
              <a:gd name="T65" fmla="*/ 761 h 1186"/>
              <a:gd name="T66" fmla="*/ 68 w 1190"/>
              <a:gd name="T67" fmla="*/ 870 h 1186"/>
              <a:gd name="T68" fmla="*/ 132 w 1190"/>
              <a:gd name="T69" fmla="*/ 969 h 1186"/>
              <a:gd name="T70" fmla="*/ 173 w 1190"/>
              <a:gd name="T71" fmla="*/ 1013 h 1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90" h="1186">
                <a:moveTo>
                  <a:pt x="173" y="1013"/>
                </a:moveTo>
                <a:lnTo>
                  <a:pt x="173" y="1013"/>
                </a:lnTo>
                <a:lnTo>
                  <a:pt x="217" y="1054"/>
                </a:lnTo>
                <a:lnTo>
                  <a:pt x="268" y="1088"/>
                </a:lnTo>
                <a:lnTo>
                  <a:pt x="319" y="1118"/>
                </a:lnTo>
                <a:lnTo>
                  <a:pt x="370" y="1142"/>
                </a:lnTo>
                <a:lnTo>
                  <a:pt x="425" y="1162"/>
                </a:lnTo>
                <a:lnTo>
                  <a:pt x="479" y="1176"/>
                </a:lnTo>
                <a:lnTo>
                  <a:pt x="537" y="1183"/>
                </a:lnTo>
                <a:lnTo>
                  <a:pt x="595" y="1186"/>
                </a:lnTo>
                <a:lnTo>
                  <a:pt x="653" y="1183"/>
                </a:lnTo>
                <a:lnTo>
                  <a:pt x="707" y="1176"/>
                </a:lnTo>
                <a:lnTo>
                  <a:pt x="765" y="1162"/>
                </a:lnTo>
                <a:lnTo>
                  <a:pt x="819" y="1142"/>
                </a:lnTo>
                <a:lnTo>
                  <a:pt x="870" y="1118"/>
                </a:lnTo>
                <a:lnTo>
                  <a:pt x="921" y="1088"/>
                </a:lnTo>
                <a:lnTo>
                  <a:pt x="969" y="1054"/>
                </a:lnTo>
                <a:lnTo>
                  <a:pt x="1013" y="1013"/>
                </a:lnTo>
                <a:lnTo>
                  <a:pt x="1013" y="1013"/>
                </a:lnTo>
                <a:lnTo>
                  <a:pt x="1050" y="975"/>
                </a:lnTo>
                <a:lnTo>
                  <a:pt x="1081" y="935"/>
                </a:lnTo>
                <a:lnTo>
                  <a:pt x="1108" y="890"/>
                </a:lnTo>
                <a:lnTo>
                  <a:pt x="1132" y="846"/>
                </a:lnTo>
                <a:lnTo>
                  <a:pt x="1149" y="802"/>
                </a:lnTo>
                <a:lnTo>
                  <a:pt x="1166" y="754"/>
                </a:lnTo>
                <a:lnTo>
                  <a:pt x="1176" y="710"/>
                </a:lnTo>
                <a:lnTo>
                  <a:pt x="1186" y="659"/>
                </a:lnTo>
                <a:lnTo>
                  <a:pt x="1190" y="612"/>
                </a:lnTo>
                <a:lnTo>
                  <a:pt x="1186" y="564"/>
                </a:lnTo>
                <a:lnTo>
                  <a:pt x="1183" y="516"/>
                </a:lnTo>
                <a:lnTo>
                  <a:pt x="1176" y="469"/>
                </a:lnTo>
                <a:lnTo>
                  <a:pt x="1162" y="421"/>
                </a:lnTo>
                <a:lnTo>
                  <a:pt x="1145" y="374"/>
                </a:lnTo>
                <a:lnTo>
                  <a:pt x="1128" y="329"/>
                </a:lnTo>
                <a:lnTo>
                  <a:pt x="1105" y="285"/>
                </a:lnTo>
                <a:lnTo>
                  <a:pt x="1081" y="105"/>
                </a:lnTo>
                <a:lnTo>
                  <a:pt x="901" y="85"/>
                </a:lnTo>
                <a:lnTo>
                  <a:pt x="901" y="85"/>
                </a:lnTo>
                <a:lnTo>
                  <a:pt x="857" y="61"/>
                </a:lnTo>
                <a:lnTo>
                  <a:pt x="812" y="41"/>
                </a:lnTo>
                <a:lnTo>
                  <a:pt x="765" y="24"/>
                </a:lnTo>
                <a:lnTo>
                  <a:pt x="721" y="10"/>
                </a:lnTo>
                <a:lnTo>
                  <a:pt x="670" y="3"/>
                </a:lnTo>
                <a:lnTo>
                  <a:pt x="622" y="0"/>
                </a:lnTo>
                <a:lnTo>
                  <a:pt x="574" y="0"/>
                </a:lnTo>
                <a:lnTo>
                  <a:pt x="527" y="3"/>
                </a:lnTo>
                <a:lnTo>
                  <a:pt x="479" y="10"/>
                </a:lnTo>
                <a:lnTo>
                  <a:pt x="432" y="20"/>
                </a:lnTo>
                <a:lnTo>
                  <a:pt x="384" y="37"/>
                </a:lnTo>
                <a:lnTo>
                  <a:pt x="340" y="54"/>
                </a:lnTo>
                <a:lnTo>
                  <a:pt x="296" y="78"/>
                </a:lnTo>
                <a:lnTo>
                  <a:pt x="251" y="105"/>
                </a:lnTo>
                <a:lnTo>
                  <a:pt x="211" y="136"/>
                </a:lnTo>
                <a:lnTo>
                  <a:pt x="173" y="173"/>
                </a:lnTo>
                <a:lnTo>
                  <a:pt x="173" y="173"/>
                </a:lnTo>
                <a:lnTo>
                  <a:pt x="132" y="217"/>
                </a:lnTo>
                <a:lnTo>
                  <a:pt x="98" y="265"/>
                </a:lnTo>
                <a:lnTo>
                  <a:pt x="68" y="316"/>
                </a:lnTo>
                <a:lnTo>
                  <a:pt x="44" y="370"/>
                </a:lnTo>
                <a:lnTo>
                  <a:pt x="24" y="425"/>
                </a:lnTo>
                <a:lnTo>
                  <a:pt x="10" y="479"/>
                </a:lnTo>
                <a:lnTo>
                  <a:pt x="3" y="537"/>
                </a:lnTo>
                <a:lnTo>
                  <a:pt x="0" y="591"/>
                </a:lnTo>
                <a:lnTo>
                  <a:pt x="3" y="649"/>
                </a:lnTo>
                <a:lnTo>
                  <a:pt x="10" y="707"/>
                </a:lnTo>
                <a:lnTo>
                  <a:pt x="24" y="761"/>
                </a:lnTo>
                <a:lnTo>
                  <a:pt x="44" y="816"/>
                </a:lnTo>
                <a:lnTo>
                  <a:pt x="68" y="870"/>
                </a:lnTo>
                <a:lnTo>
                  <a:pt x="98" y="921"/>
                </a:lnTo>
                <a:lnTo>
                  <a:pt x="132" y="969"/>
                </a:lnTo>
                <a:lnTo>
                  <a:pt x="173" y="1013"/>
                </a:lnTo>
                <a:lnTo>
                  <a:pt x="173" y="1013"/>
                </a:lnTo>
                <a:close/>
              </a:path>
            </a:pathLst>
          </a:custGeom>
          <a:solidFill>
            <a:srgbClr val="4F59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3231" tIns="16616" rIns="33231" bIns="16616" numCol="1" anchor="t" anchorCtr="0" compatLnSpc="1">
            <a:prstTxWarp prst="textNoShape">
              <a:avLst/>
            </a:prstTxWarp>
          </a:bodyPr>
          <a:lstStyle/>
          <a:p>
            <a:endParaRPr lang="ko-KR" altLang="en-US" sz="654"/>
          </a:p>
        </p:txBody>
      </p:sp>
      <p:sp>
        <p:nvSpPr>
          <p:cNvPr id="234" name="Freeform 41">
            <a:extLst>
              <a:ext uri="{FF2B5EF4-FFF2-40B4-BE49-F238E27FC236}">
                <a16:creationId xmlns:a16="http://schemas.microsoft.com/office/drawing/2014/main" id="{C668046D-CF26-4C6F-AAF6-8AE58B1F46E4}"/>
              </a:ext>
            </a:extLst>
          </p:cNvPr>
          <p:cNvSpPr>
            <a:spLocks/>
          </p:cNvSpPr>
          <p:nvPr/>
        </p:nvSpPr>
        <p:spPr bwMode="auto">
          <a:xfrm>
            <a:off x="4949635" y="4561693"/>
            <a:ext cx="613528" cy="660960"/>
          </a:xfrm>
          <a:custGeom>
            <a:avLst/>
            <a:gdLst>
              <a:gd name="T0" fmla="*/ 595 w 1190"/>
              <a:gd name="T1" fmla="*/ 1282 h 1282"/>
              <a:gd name="T2" fmla="*/ 476 w 1190"/>
              <a:gd name="T3" fmla="*/ 1271 h 1282"/>
              <a:gd name="T4" fmla="*/ 364 w 1190"/>
              <a:gd name="T5" fmla="*/ 1237 h 1282"/>
              <a:gd name="T6" fmla="*/ 266 w 1190"/>
              <a:gd name="T7" fmla="*/ 1180 h 1282"/>
              <a:gd name="T8" fmla="*/ 177 w 1190"/>
              <a:gd name="T9" fmla="*/ 1108 h 1282"/>
              <a:gd name="T10" fmla="*/ 102 w 1190"/>
              <a:gd name="T11" fmla="*/ 1020 h 1282"/>
              <a:gd name="T12" fmla="*/ 48 w 1190"/>
              <a:gd name="T13" fmla="*/ 918 h 1282"/>
              <a:gd name="T14" fmla="*/ 14 w 1190"/>
              <a:gd name="T15" fmla="*/ 809 h 1282"/>
              <a:gd name="T16" fmla="*/ 0 w 1190"/>
              <a:gd name="T17" fmla="*/ 687 h 1282"/>
              <a:gd name="T18" fmla="*/ 4 w 1190"/>
              <a:gd name="T19" fmla="*/ 636 h 1282"/>
              <a:gd name="T20" fmla="*/ 21 w 1190"/>
              <a:gd name="T21" fmla="*/ 537 h 1282"/>
              <a:gd name="T22" fmla="*/ 55 w 1190"/>
              <a:gd name="T23" fmla="*/ 442 h 1282"/>
              <a:gd name="T24" fmla="*/ 102 w 1190"/>
              <a:gd name="T25" fmla="*/ 357 h 1282"/>
              <a:gd name="T26" fmla="*/ 164 w 1190"/>
              <a:gd name="T27" fmla="*/ 282 h 1282"/>
              <a:gd name="T28" fmla="*/ 235 w 1190"/>
              <a:gd name="T29" fmla="*/ 218 h 1282"/>
              <a:gd name="T30" fmla="*/ 317 w 1190"/>
              <a:gd name="T31" fmla="*/ 163 h 1282"/>
              <a:gd name="T32" fmla="*/ 405 w 1190"/>
              <a:gd name="T33" fmla="*/ 126 h 1282"/>
              <a:gd name="T34" fmla="*/ 595 w 1190"/>
              <a:gd name="T35" fmla="*/ 0 h 1282"/>
              <a:gd name="T36" fmla="*/ 738 w 1190"/>
              <a:gd name="T37" fmla="*/ 112 h 1282"/>
              <a:gd name="T38" fmla="*/ 833 w 1190"/>
              <a:gd name="T39" fmla="*/ 143 h 1282"/>
              <a:gd name="T40" fmla="*/ 918 w 1190"/>
              <a:gd name="T41" fmla="*/ 190 h 1282"/>
              <a:gd name="T42" fmla="*/ 996 w 1190"/>
              <a:gd name="T43" fmla="*/ 248 h 1282"/>
              <a:gd name="T44" fmla="*/ 1061 w 1190"/>
              <a:gd name="T45" fmla="*/ 320 h 1282"/>
              <a:gd name="T46" fmla="*/ 1115 w 1190"/>
              <a:gd name="T47" fmla="*/ 401 h 1282"/>
              <a:gd name="T48" fmla="*/ 1156 w 1190"/>
              <a:gd name="T49" fmla="*/ 490 h 1282"/>
              <a:gd name="T50" fmla="*/ 1183 w 1190"/>
              <a:gd name="T51" fmla="*/ 585 h 1282"/>
              <a:gd name="T52" fmla="*/ 1190 w 1190"/>
              <a:gd name="T53" fmla="*/ 687 h 1282"/>
              <a:gd name="T54" fmla="*/ 1187 w 1190"/>
              <a:gd name="T55" fmla="*/ 748 h 1282"/>
              <a:gd name="T56" fmla="*/ 1163 w 1190"/>
              <a:gd name="T57" fmla="*/ 863 h 1282"/>
              <a:gd name="T58" fmla="*/ 1119 w 1190"/>
              <a:gd name="T59" fmla="*/ 972 h 1282"/>
              <a:gd name="T60" fmla="*/ 1054 w 1190"/>
              <a:gd name="T61" fmla="*/ 1067 h 1282"/>
              <a:gd name="T62" fmla="*/ 976 w 1190"/>
              <a:gd name="T63" fmla="*/ 1146 h 1282"/>
              <a:gd name="T64" fmla="*/ 881 w 1190"/>
              <a:gd name="T65" fmla="*/ 1210 h 1282"/>
              <a:gd name="T66" fmla="*/ 772 w 1190"/>
              <a:gd name="T67" fmla="*/ 1254 h 1282"/>
              <a:gd name="T68" fmla="*/ 657 w 1190"/>
              <a:gd name="T69" fmla="*/ 1278 h 1282"/>
              <a:gd name="T70" fmla="*/ 595 w 1190"/>
              <a:gd name="T71" fmla="*/ 1282 h 1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90" h="1282">
                <a:moveTo>
                  <a:pt x="595" y="1282"/>
                </a:moveTo>
                <a:lnTo>
                  <a:pt x="595" y="1282"/>
                </a:lnTo>
                <a:lnTo>
                  <a:pt x="534" y="1278"/>
                </a:lnTo>
                <a:lnTo>
                  <a:pt x="476" y="1271"/>
                </a:lnTo>
                <a:lnTo>
                  <a:pt x="419" y="1254"/>
                </a:lnTo>
                <a:lnTo>
                  <a:pt x="364" y="1237"/>
                </a:lnTo>
                <a:lnTo>
                  <a:pt x="313" y="1210"/>
                </a:lnTo>
                <a:lnTo>
                  <a:pt x="266" y="1180"/>
                </a:lnTo>
                <a:lnTo>
                  <a:pt x="218" y="1146"/>
                </a:lnTo>
                <a:lnTo>
                  <a:pt x="177" y="1108"/>
                </a:lnTo>
                <a:lnTo>
                  <a:pt x="136" y="1067"/>
                </a:lnTo>
                <a:lnTo>
                  <a:pt x="102" y="1020"/>
                </a:lnTo>
                <a:lnTo>
                  <a:pt x="75" y="972"/>
                </a:lnTo>
                <a:lnTo>
                  <a:pt x="48" y="918"/>
                </a:lnTo>
                <a:lnTo>
                  <a:pt x="28" y="863"/>
                </a:lnTo>
                <a:lnTo>
                  <a:pt x="14" y="809"/>
                </a:lnTo>
                <a:lnTo>
                  <a:pt x="4" y="748"/>
                </a:lnTo>
                <a:lnTo>
                  <a:pt x="0" y="687"/>
                </a:lnTo>
                <a:lnTo>
                  <a:pt x="0" y="687"/>
                </a:lnTo>
                <a:lnTo>
                  <a:pt x="4" y="636"/>
                </a:lnTo>
                <a:lnTo>
                  <a:pt x="11" y="585"/>
                </a:lnTo>
                <a:lnTo>
                  <a:pt x="21" y="537"/>
                </a:lnTo>
                <a:lnTo>
                  <a:pt x="38" y="490"/>
                </a:lnTo>
                <a:lnTo>
                  <a:pt x="55" y="442"/>
                </a:lnTo>
                <a:lnTo>
                  <a:pt x="75" y="401"/>
                </a:lnTo>
                <a:lnTo>
                  <a:pt x="102" y="357"/>
                </a:lnTo>
                <a:lnTo>
                  <a:pt x="130" y="320"/>
                </a:lnTo>
                <a:lnTo>
                  <a:pt x="164" y="282"/>
                </a:lnTo>
                <a:lnTo>
                  <a:pt x="198" y="248"/>
                </a:lnTo>
                <a:lnTo>
                  <a:pt x="235" y="218"/>
                </a:lnTo>
                <a:lnTo>
                  <a:pt x="272" y="190"/>
                </a:lnTo>
                <a:lnTo>
                  <a:pt x="317" y="163"/>
                </a:lnTo>
                <a:lnTo>
                  <a:pt x="361" y="143"/>
                </a:lnTo>
                <a:lnTo>
                  <a:pt x="405" y="126"/>
                </a:lnTo>
                <a:lnTo>
                  <a:pt x="453" y="112"/>
                </a:lnTo>
                <a:lnTo>
                  <a:pt x="595" y="0"/>
                </a:lnTo>
                <a:lnTo>
                  <a:pt x="738" y="112"/>
                </a:lnTo>
                <a:lnTo>
                  <a:pt x="738" y="112"/>
                </a:lnTo>
                <a:lnTo>
                  <a:pt x="786" y="126"/>
                </a:lnTo>
                <a:lnTo>
                  <a:pt x="833" y="143"/>
                </a:lnTo>
                <a:lnTo>
                  <a:pt x="877" y="163"/>
                </a:lnTo>
                <a:lnTo>
                  <a:pt x="918" y="190"/>
                </a:lnTo>
                <a:lnTo>
                  <a:pt x="959" y="218"/>
                </a:lnTo>
                <a:lnTo>
                  <a:pt x="996" y="248"/>
                </a:lnTo>
                <a:lnTo>
                  <a:pt x="1030" y="282"/>
                </a:lnTo>
                <a:lnTo>
                  <a:pt x="1061" y="320"/>
                </a:lnTo>
                <a:lnTo>
                  <a:pt x="1092" y="357"/>
                </a:lnTo>
                <a:lnTo>
                  <a:pt x="1115" y="401"/>
                </a:lnTo>
                <a:lnTo>
                  <a:pt x="1139" y="442"/>
                </a:lnTo>
                <a:lnTo>
                  <a:pt x="1156" y="490"/>
                </a:lnTo>
                <a:lnTo>
                  <a:pt x="1170" y="537"/>
                </a:lnTo>
                <a:lnTo>
                  <a:pt x="1183" y="585"/>
                </a:lnTo>
                <a:lnTo>
                  <a:pt x="1190" y="636"/>
                </a:lnTo>
                <a:lnTo>
                  <a:pt x="1190" y="687"/>
                </a:lnTo>
                <a:lnTo>
                  <a:pt x="1190" y="687"/>
                </a:lnTo>
                <a:lnTo>
                  <a:pt x="1187" y="748"/>
                </a:lnTo>
                <a:lnTo>
                  <a:pt x="1180" y="809"/>
                </a:lnTo>
                <a:lnTo>
                  <a:pt x="1163" y="863"/>
                </a:lnTo>
                <a:lnTo>
                  <a:pt x="1143" y="918"/>
                </a:lnTo>
                <a:lnTo>
                  <a:pt x="1119" y="972"/>
                </a:lnTo>
                <a:lnTo>
                  <a:pt x="1088" y="1020"/>
                </a:lnTo>
                <a:lnTo>
                  <a:pt x="1054" y="1067"/>
                </a:lnTo>
                <a:lnTo>
                  <a:pt x="1017" y="1108"/>
                </a:lnTo>
                <a:lnTo>
                  <a:pt x="976" y="1146"/>
                </a:lnTo>
                <a:lnTo>
                  <a:pt x="928" y="1180"/>
                </a:lnTo>
                <a:lnTo>
                  <a:pt x="881" y="1210"/>
                </a:lnTo>
                <a:lnTo>
                  <a:pt x="826" y="1237"/>
                </a:lnTo>
                <a:lnTo>
                  <a:pt x="772" y="1254"/>
                </a:lnTo>
                <a:lnTo>
                  <a:pt x="718" y="1271"/>
                </a:lnTo>
                <a:lnTo>
                  <a:pt x="657" y="1278"/>
                </a:lnTo>
                <a:lnTo>
                  <a:pt x="595" y="1282"/>
                </a:lnTo>
                <a:lnTo>
                  <a:pt x="595" y="1282"/>
                </a:lnTo>
                <a:close/>
              </a:path>
            </a:pathLst>
          </a:custGeom>
          <a:solidFill>
            <a:srgbClr val="4F59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3231" tIns="16616" rIns="33231" bIns="16616" numCol="1" anchor="t" anchorCtr="0" compatLnSpc="1">
            <a:prstTxWarp prst="textNoShape">
              <a:avLst/>
            </a:prstTxWarp>
          </a:bodyPr>
          <a:lstStyle/>
          <a:p>
            <a:endParaRPr lang="ko-KR" altLang="en-US" sz="654"/>
          </a:p>
        </p:txBody>
      </p:sp>
      <p:sp>
        <p:nvSpPr>
          <p:cNvPr id="235" name="Freeform 42">
            <a:extLst>
              <a:ext uri="{FF2B5EF4-FFF2-40B4-BE49-F238E27FC236}">
                <a16:creationId xmlns:a16="http://schemas.microsoft.com/office/drawing/2014/main" id="{06101787-FF42-4ABC-93C3-B5B2037D9B04}"/>
              </a:ext>
            </a:extLst>
          </p:cNvPr>
          <p:cNvSpPr>
            <a:spLocks/>
          </p:cNvSpPr>
          <p:nvPr/>
        </p:nvSpPr>
        <p:spPr bwMode="auto">
          <a:xfrm rot="890916">
            <a:off x="6623396" y="4578345"/>
            <a:ext cx="615781" cy="615781"/>
          </a:xfrm>
          <a:custGeom>
            <a:avLst/>
            <a:gdLst>
              <a:gd name="T0" fmla="*/ 1017 w 1190"/>
              <a:gd name="T1" fmla="*/ 1016 h 1190"/>
              <a:gd name="T2" fmla="*/ 921 w 1190"/>
              <a:gd name="T3" fmla="*/ 1091 h 1190"/>
              <a:gd name="T4" fmla="*/ 819 w 1190"/>
              <a:gd name="T5" fmla="*/ 1146 h 1190"/>
              <a:gd name="T6" fmla="*/ 711 w 1190"/>
              <a:gd name="T7" fmla="*/ 1180 h 1190"/>
              <a:gd name="T8" fmla="*/ 595 w 1190"/>
              <a:gd name="T9" fmla="*/ 1190 h 1190"/>
              <a:gd name="T10" fmla="*/ 483 w 1190"/>
              <a:gd name="T11" fmla="*/ 1180 h 1190"/>
              <a:gd name="T12" fmla="*/ 371 w 1190"/>
              <a:gd name="T13" fmla="*/ 1146 h 1190"/>
              <a:gd name="T14" fmla="*/ 269 w 1190"/>
              <a:gd name="T15" fmla="*/ 1091 h 1190"/>
              <a:gd name="T16" fmla="*/ 177 w 1190"/>
              <a:gd name="T17" fmla="*/ 1016 h 1190"/>
              <a:gd name="T18" fmla="*/ 140 w 1190"/>
              <a:gd name="T19" fmla="*/ 979 h 1190"/>
              <a:gd name="T20" fmla="*/ 82 w 1190"/>
              <a:gd name="T21" fmla="*/ 894 h 1190"/>
              <a:gd name="T22" fmla="*/ 41 w 1190"/>
              <a:gd name="T23" fmla="*/ 806 h 1190"/>
              <a:gd name="T24" fmla="*/ 14 w 1190"/>
              <a:gd name="T25" fmla="*/ 710 h 1190"/>
              <a:gd name="T26" fmla="*/ 0 w 1190"/>
              <a:gd name="T27" fmla="*/ 615 h 1190"/>
              <a:gd name="T28" fmla="*/ 7 w 1190"/>
              <a:gd name="T29" fmla="*/ 517 h 1190"/>
              <a:gd name="T30" fmla="*/ 27 w 1190"/>
              <a:gd name="T31" fmla="*/ 421 h 1190"/>
              <a:gd name="T32" fmla="*/ 61 w 1190"/>
              <a:gd name="T33" fmla="*/ 333 h 1190"/>
              <a:gd name="T34" fmla="*/ 109 w 1190"/>
              <a:gd name="T35" fmla="*/ 109 h 1190"/>
              <a:gd name="T36" fmla="*/ 289 w 1190"/>
              <a:gd name="T37" fmla="*/ 85 h 1190"/>
              <a:gd name="T38" fmla="*/ 377 w 1190"/>
              <a:gd name="T39" fmla="*/ 41 h 1190"/>
              <a:gd name="T40" fmla="*/ 469 w 1190"/>
              <a:gd name="T41" fmla="*/ 14 h 1190"/>
              <a:gd name="T42" fmla="*/ 568 w 1190"/>
              <a:gd name="T43" fmla="*/ 0 h 1190"/>
              <a:gd name="T44" fmla="*/ 663 w 1190"/>
              <a:gd name="T45" fmla="*/ 3 h 1190"/>
              <a:gd name="T46" fmla="*/ 758 w 1190"/>
              <a:gd name="T47" fmla="*/ 24 h 1190"/>
              <a:gd name="T48" fmla="*/ 850 w 1190"/>
              <a:gd name="T49" fmla="*/ 58 h 1190"/>
              <a:gd name="T50" fmla="*/ 938 w 1190"/>
              <a:gd name="T51" fmla="*/ 109 h 1190"/>
              <a:gd name="T52" fmla="*/ 1017 w 1190"/>
              <a:gd name="T53" fmla="*/ 173 h 1190"/>
              <a:gd name="T54" fmla="*/ 1057 w 1190"/>
              <a:gd name="T55" fmla="*/ 221 h 1190"/>
              <a:gd name="T56" fmla="*/ 1122 w 1190"/>
              <a:gd name="T57" fmla="*/ 319 h 1190"/>
              <a:gd name="T58" fmla="*/ 1166 w 1190"/>
              <a:gd name="T59" fmla="*/ 425 h 1190"/>
              <a:gd name="T60" fmla="*/ 1187 w 1190"/>
              <a:gd name="T61" fmla="*/ 537 h 1190"/>
              <a:gd name="T62" fmla="*/ 1187 w 1190"/>
              <a:gd name="T63" fmla="*/ 653 h 1190"/>
              <a:gd name="T64" fmla="*/ 1166 w 1190"/>
              <a:gd name="T65" fmla="*/ 765 h 1190"/>
              <a:gd name="T66" fmla="*/ 1122 w 1190"/>
              <a:gd name="T67" fmla="*/ 870 h 1190"/>
              <a:gd name="T68" fmla="*/ 1057 w 1190"/>
              <a:gd name="T69" fmla="*/ 969 h 1190"/>
              <a:gd name="T70" fmla="*/ 1017 w 1190"/>
              <a:gd name="T71" fmla="*/ 1016 h 1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90" h="1190">
                <a:moveTo>
                  <a:pt x="1017" y="1016"/>
                </a:moveTo>
                <a:lnTo>
                  <a:pt x="1017" y="1016"/>
                </a:lnTo>
                <a:lnTo>
                  <a:pt x="972" y="1057"/>
                </a:lnTo>
                <a:lnTo>
                  <a:pt x="921" y="1091"/>
                </a:lnTo>
                <a:lnTo>
                  <a:pt x="870" y="1122"/>
                </a:lnTo>
                <a:lnTo>
                  <a:pt x="819" y="1146"/>
                </a:lnTo>
                <a:lnTo>
                  <a:pt x="765" y="1166"/>
                </a:lnTo>
                <a:lnTo>
                  <a:pt x="711" y="1180"/>
                </a:lnTo>
                <a:lnTo>
                  <a:pt x="653" y="1186"/>
                </a:lnTo>
                <a:lnTo>
                  <a:pt x="595" y="1190"/>
                </a:lnTo>
                <a:lnTo>
                  <a:pt x="537" y="1186"/>
                </a:lnTo>
                <a:lnTo>
                  <a:pt x="483" y="1180"/>
                </a:lnTo>
                <a:lnTo>
                  <a:pt x="425" y="1166"/>
                </a:lnTo>
                <a:lnTo>
                  <a:pt x="371" y="1146"/>
                </a:lnTo>
                <a:lnTo>
                  <a:pt x="320" y="1122"/>
                </a:lnTo>
                <a:lnTo>
                  <a:pt x="269" y="1091"/>
                </a:lnTo>
                <a:lnTo>
                  <a:pt x="221" y="1057"/>
                </a:lnTo>
                <a:lnTo>
                  <a:pt x="177" y="1016"/>
                </a:lnTo>
                <a:lnTo>
                  <a:pt x="177" y="1016"/>
                </a:lnTo>
                <a:lnTo>
                  <a:pt x="140" y="979"/>
                </a:lnTo>
                <a:lnTo>
                  <a:pt x="109" y="938"/>
                </a:lnTo>
                <a:lnTo>
                  <a:pt x="82" y="894"/>
                </a:lnTo>
                <a:lnTo>
                  <a:pt x="58" y="850"/>
                </a:lnTo>
                <a:lnTo>
                  <a:pt x="41" y="806"/>
                </a:lnTo>
                <a:lnTo>
                  <a:pt x="24" y="758"/>
                </a:lnTo>
                <a:lnTo>
                  <a:pt x="14" y="710"/>
                </a:lnTo>
                <a:lnTo>
                  <a:pt x="4" y="663"/>
                </a:lnTo>
                <a:lnTo>
                  <a:pt x="0" y="615"/>
                </a:lnTo>
                <a:lnTo>
                  <a:pt x="4" y="568"/>
                </a:lnTo>
                <a:lnTo>
                  <a:pt x="7" y="517"/>
                </a:lnTo>
                <a:lnTo>
                  <a:pt x="14" y="469"/>
                </a:lnTo>
                <a:lnTo>
                  <a:pt x="27" y="421"/>
                </a:lnTo>
                <a:lnTo>
                  <a:pt x="41" y="377"/>
                </a:lnTo>
                <a:lnTo>
                  <a:pt x="61" y="333"/>
                </a:lnTo>
                <a:lnTo>
                  <a:pt x="85" y="289"/>
                </a:lnTo>
                <a:lnTo>
                  <a:pt x="109" y="109"/>
                </a:lnTo>
                <a:lnTo>
                  <a:pt x="289" y="85"/>
                </a:lnTo>
                <a:lnTo>
                  <a:pt x="289" y="85"/>
                </a:lnTo>
                <a:lnTo>
                  <a:pt x="333" y="61"/>
                </a:lnTo>
                <a:lnTo>
                  <a:pt x="377" y="41"/>
                </a:lnTo>
                <a:lnTo>
                  <a:pt x="425" y="27"/>
                </a:lnTo>
                <a:lnTo>
                  <a:pt x="469" y="14"/>
                </a:lnTo>
                <a:lnTo>
                  <a:pt x="520" y="7"/>
                </a:lnTo>
                <a:lnTo>
                  <a:pt x="568" y="0"/>
                </a:lnTo>
                <a:lnTo>
                  <a:pt x="615" y="0"/>
                </a:lnTo>
                <a:lnTo>
                  <a:pt x="663" y="3"/>
                </a:lnTo>
                <a:lnTo>
                  <a:pt x="711" y="14"/>
                </a:lnTo>
                <a:lnTo>
                  <a:pt x="758" y="24"/>
                </a:lnTo>
                <a:lnTo>
                  <a:pt x="806" y="41"/>
                </a:lnTo>
                <a:lnTo>
                  <a:pt x="850" y="58"/>
                </a:lnTo>
                <a:lnTo>
                  <a:pt x="894" y="82"/>
                </a:lnTo>
                <a:lnTo>
                  <a:pt x="938" y="109"/>
                </a:lnTo>
                <a:lnTo>
                  <a:pt x="979" y="139"/>
                </a:lnTo>
                <a:lnTo>
                  <a:pt x="1017" y="173"/>
                </a:lnTo>
                <a:lnTo>
                  <a:pt x="1017" y="173"/>
                </a:lnTo>
                <a:lnTo>
                  <a:pt x="1057" y="221"/>
                </a:lnTo>
                <a:lnTo>
                  <a:pt x="1091" y="268"/>
                </a:lnTo>
                <a:lnTo>
                  <a:pt x="1122" y="319"/>
                </a:lnTo>
                <a:lnTo>
                  <a:pt x="1146" y="370"/>
                </a:lnTo>
                <a:lnTo>
                  <a:pt x="1166" y="425"/>
                </a:lnTo>
                <a:lnTo>
                  <a:pt x="1180" y="483"/>
                </a:lnTo>
                <a:lnTo>
                  <a:pt x="1187" y="537"/>
                </a:lnTo>
                <a:lnTo>
                  <a:pt x="1190" y="595"/>
                </a:lnTo>
                <a:lnTo>
                  <a:pt x="1187" y="653"/>
                </a:lnTo>
                <a:lnTo>
                  <a:pt x="1180" y="707"/>
                </a:lnTo>
                <a:lnTo>
                  <a:pt x="1166" y="765"/>
                </a:lnTo>
                <a:lnTo>
                  <a:pt x="1146" y="819"/>
                </a:lnTo>
                <a:lnTo>
                  <a:pt x="1122" y="870"/>
                </a:lnTo>
                <a:lnTo>
                  <a:pt x="1091" y="921"/>
                </a:lnTo>
                <a:lnTo>
                  <a:pt x="1057" y="969"/>
                </a:lnTo>
                <a:lnTo>
                  <a:pt x="1017" y="1016"/>
                </a:lnTo>
                <a:lnTo>
                  <a:pt x="1017" y="1016"/>
                </a:lnTo>
                <a:close/>
              </a:path>
            </a:pathLst>
          </a:custGeom>
          <a:solidFill>
            <a:srgbClr val="4F59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3231" tIns="16616" rIns="33231" bIns="16616" numCol="1" anchor="t" anchorCtr="0" compatLnSpc="1">
            <a:prstTxWarp prst="textNoShape">
              <a:avLst/>
            </a:prstTxWarp>
          </a:bodyPr>
          <a:lstStyle/>
          <a:p>
            <a:endParaRPr lang="ko-KR" altLang="en-US" sz="654"/>
          </a:p>
        </p:txBody>
      </p:sp>
      <p:sp>
        <p:nvSpPr>
          <p:cNvPr id="236" name="Freeform 43">
            <a:extLst>
              <a:ext uri="{FF2B5EF4-FFF2-40B4-BE49-F238E27FC236}">
                <a16:creationId xmlns:a16="http://schemas.microsoft.com/office/drawing/2014/main" id="{9B4F689B-970E-435D-8D41-D452A7BEE32B}"/>
              </a:ext>
            </a:extLst>
          </p:cNvPr>
          <p:cNvSpPr>
            <a:spLocks/>
          </p:cNvSpPr>
          <p:nvPr/>
        </p:nvSpPr>
        <p:spPr bwMode="auto">
          <a:xfrm rot="363955">
            <a:off x="7390679" y="3545553"/>
            <a:ext cx="709077" cy="656655"/>
          </a:xfrm>
          <a:custGeom>
            <a:avLst/>
            <a:gdLst>
              <a:gd name="T0" fmla="*/ 1285 w 1285"/>
              <a:gd name="T1" fmla="*/ 595 h 1190"/>
              <a:gd name="T2" fmla="*/ 1272 w 1285"/>
              <a:gd name="T3" fmla="*/ 714 h 1190"/>
              <a:gd name="T4" fmla="*/ 1238 w 1285"/>
              <a:gd name="T5" fmla="*/ 826 h 1190"/>
              <a:gd name="T6" fmla="*/ 1183 w 1285"/>
              <a:gd name="T7" fmla="*/ 928 h 1190"/>
              <a:gd name="T8" fmla="*/ 1112 w 1285"/>
              <a:gd name="T9" fmla="*/ 1016 h 1190"/>
              <a:gd name="T10" fmla="*/ 1024 w 1285"/>
              <a:gd name="T11" fmla="*/ 1088 h 1190"/>
              <a:gd name="T12" fmla="*/ 922 w 1285"/>
              <a:gd name="T13" fmla="*/ 1142 h 1190"/>
              <a:gd name="T14" fmla="*/ 809 w 1285"/>
              <a:gd name="T15" fmla="*/ 1176 h 1190"/>
              <a:gd name="T16" fmla="*/ 690 w 1285"/>
              <a:gd name="T17" fmla="*/ 1190 h 1190"/>
              <a:gd name="T18" fmla="*/ 639 w 1285"/>
              <a:gd name="T19" fmla="*/ 1186 h 1190"/>
              <a:gd name="T20" fmla="*/ 537 w 1285"/>
              <a:gd name="T21" fmla="*/ 1169 h 1190"/>
              <a:gd name="T22" fmla="*/ 446 w 1285"/>
              <a:gd name="T23" fmla="*/ 1135 h 1190"/>
              <a:gd name="T24" fmla="*/ 361 w 1285"/>
              <a:gd name="T25" fmla="*/ 1088 h 1190"/>
              <a:gd name="T26" fmla="*/ 286 w 1285"/>
              <a:gd name="T27" fmla="*/ 1030 h 1190"/>
              <a:gd name="T28" fmla="*/ 218 w 1285"/>
              <a:gd name="T29" fmla="*/ 955 h 1190"/>
              <a:gd name="T30" fmla="*/ 167 w 1285"/>
              <a:gd name="T31" fmla="*/ 874 h 1190"/>
              <a:gd name="T32" fmla="*/ 126 w 1285"/>
              <a:gd name="T33" fmla="*/ 785 h 1190"/>
              <a:gd name="T34" fmla="*/ 0 w 1285"/>
              <a:gd name="T35" fmla="*/ 595 h 1190"/>
              <a:gd name="T36" fmla="*/ 112 w 1285"/>
              <a:gd name="T37" fmla="*/ 452 h 1190"/>
              <a:gd name="T38" fmla="*/ 146 w 1285"/>
              <a:gd name="T39" fmla="*/ 357 h 1190"/>
              <a:gd name="T40" fmla="*/ 191 w 1285"/>
              <a:gd name="T41" fmla="*/ 272 h 1190"/>
              <a:gd name="T42" fmla="*/ 252 w 1285"/>
              <a:gd name="T43" fmla="*/ 194 h 1190"/>
              <a:gd name="T44" fmla="*/ 320 w 1285"/>
              <a:gd name="T45" fmla="*/ 129 h 1190"/>
              <a:gd name="T46" fmla="*/ 401 w 1285"/>
              <a:gd name="T47" fmla="*/ 75 h 1190"/>
              <a:gd name="T48" fmla="*/ 490 w 1285"/>
              <a:gd name="T49" fmla="*/ 34 h 1190"/>
              <a:gd name="T50" fmla="*/ 588 w 1285"/>
              <a:gd name="T51" fmla="*/ 10 h 1190"/>
              <a:gd name="T52" fmla="*/ 690 w 1285"/>
              <a:gd name="T53" fmla="*/ 0 h 1190"/>
              <a:gd name="T54" fmla="*/ 752 w 1285"/>
              <a:gd name="T55" fmla="*/ 3 h 1190"/>
              <a:gd name="T56" fmla="*/ 867 w 1285"/>
              <a:gd name="T57" fmla="*/ 27 h 1190"/>
              <a:gd name="T58" fmla="*/ 973 w 1285"/>
              <a:gd name="T59" fmla="*/ 71 h 1190"/>
              <a:gd name="T60" fmla="*/ 1068 w 1285"/>
              <a:gd name="T61" fmla="*/ 136 h 1190"/>
              <a:gd name="T62" fmla="*/ 1149 w 1285"/>
              <a:gd name="T63" fmla="*/ 218 h 1190"/>
              <a:gd name="T64" fmla="*/ 1214 w 1285"/>
              <a:gd name="T65" fmla="*/ 313 h 1190"/>
              <a:gd name="T66" fmla="*/ 1258 w 1285"/>
              <a:gd name="T67" fmla="*/ 418 h 1190"/>
              <a:gd name="T68" fmla="*/ 1282 w 1285"/>
              <a:gd name="T69" fmla="*/ 534 h 1190"/>
              <a:gd name="T70" fmla="*/ 1285 w 1285"/>
              <a:gd name="T71" fmla="*/ 595 h 1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85" h="1190">
                <a:moveTo>
                  <a:pt x="1285" y="595"/>
                </a:moveTo>
                <a:lnTo>
                  <a:pt x="1285" y="595"/>
                </a:lnTo>
                <a:lnTo>
                  <a:pt x="1282" y="656"/>
                </a:lnTo>
                <a:lnTo>
                  <a:pt x="1272" y="714"/>
                </a:lnTo>
                <a:lnTo>
                  <a:pt x="1258" y="772"/>
                </a:lnTo>
                <a:lnTo>
                  <a:pt x="1238" y="826"/>
                </a:lnTo>
                <a:lnTo>
                  <a:pt x="1214" y="877"/>
                </a:lnTo>
                <a:lnTo>
                  <a:pt x="1183" y="928"/>
                </a:lnTo>
                <a:lnTo>
                  <a:pt x="1149" y="972"/>
                </a:lnTo>
                <a:lnTo>
                  <a:pt x="1112" y="1016"/>
                </a:lnTo>
                <a:lnTo>
                  <a:pt x="1068" y="1054"/>
                </a:lnTo>
                <a:lnTo>
                  <a:pt x="1024" y="1088"/>
                </a:lnTo>
                <a:lnTo>
                  <a:pt x="973" y="1118"/>
                </a:lnTo>
                <a:lnTo>
                  <a:pt x="922" y="1142"/>
                </a:lnTo>
                <a:lnTo>
                  <a:pt x="867" y="1163"/>
                </a:lnTo>
                <a:lnTo>
                  <a:pt x="809" y="1176"/>
                </a:lnTo>
                <a:lnTo>
                  <a:pt x="752" y="1186"/>
                </a:lnTo>
                <a:lnTo>
                  <a:pt x="690" y="1190"/>
                </a:lnTo>
                <a:lnTo>
                  <a:pt x="690" y="1190"/>
                </a:lnTo>
                <a:lnTo>
                  <a:pt x="639" y="1186"/>
                </a:lnTo>
                <a:lnTo>
                  <a:pt x="588" y="1180"/>
                </a:lnTo>
                <a:lnTo>
                  <a:pt x="537" y="1169"/>
                </a:lnTo>
                <a:lnTo>
                  <a:pt x="490" y="1156"/>
                </a:lnTo>
                <a:lnTo>
                  <a:pt x="446" y="1135"/>
                </a:lnTo>
                <a:lnTo>
                  <a:pt x="401" y="1115"/>
                </a:lnTo>
                <a:lnTo>
                  <a:pt x="361" y="1088"/>
                </a:lnTo>
                <a:lnTo>
                  <a:pt x="320" y="1061"/>
                </a:lnTo>
                <a:lnTo>
                  <a:pt x="286" y="1030"/>
                </a:lnTo>
                <a:lnTo>
                  <a:pt x="252" y="993"/>
                </a:lnTo>
                <a:lnTo>
                  <a:pt x="218" y="955"/>
                </a:lnTo>
                <a:lnTo>
                  <a:pt x="191" y="918"/>
                </a:lnTo>
                <a:lnTo>
                  <a:pt x="167" y="874"/>
                </a:lnTo>
                <a:lnTo>
                  <a:pt x="146" y="829"/>
                </a:lnTo>
                <a:lnTo>
                  <a:pt x="126" y="785"/>
                </a:lnTo>
                <a:lnTo>
                  <a:pt x="112" y="738"/>
                </a:lnTo>
                <a:lnTo>
                  <a:pt x="0" y="595"/>
                </a:lnTo>
                <a:lnTo>
                  <a:pt x="112" y="452"/>
                </a:lnTo>
                <a:lnTo>
                  <a:pt x="112" y="452"/>
                </a:lnTo>
                <a:lnTo>
                  <a:pt x="126" y="405"/>
                </a:lnTo>
                <a:lnTo>
                  <a:pt x="146" y="357"/>
                </a:lnTo>
                <a:lnTo>
                  <a:pt x="167" y="313"/>
                </a:lnTo>
                <a:lnTo>
                  <a:pt x="191" y="272"/>
                </a:lnTo>
                <a:lnTo>
                  <a:pt x="218" y="231"/>
                </a:lnTo>
                <a:lnTo>
                  <a:pt x="252" y="194"/>
                </a:lnTo>
                <a:lnTo>
                  <a:pt x="286" y="160"/>
                </a:lnTo>
                <a:lnTo>
                  <a:pt x="320" y="129"/>
                </a:lnTo>
                <a:lnTo>
                  <a:pt x="361" y="99"/>
                </a:lnTo>
                <a:lnTo>
                  <a:pt x="401" y="75"/>
                </a:lnTo>
                <a:lnTo>
                  <a:pt x="446" y="51"/>
                </a:lnTo>
                <a:lnTo>
                  <a:pt x="490" y="34"/>
                </a:lnTo>
                <a:lnTo>
                  <a:pt x="537" y="20"/>
                </a:lnTo>
                <a:lnTo>
                  <a:pt x="588" y="10"/>
                </a:lnTo>
                <a:lnTo>
                  <a:pt x="639" y="3"/>
                </a:lnTo>
                <a:lnTo>
                  <a:pt x="690" y="0"/>
                </a:lnTo>
                <a:lnTo>
                  <a:pt x="690" y="0"/>
                </a:lnTo>
                <a:lnTo>
                  <a:pt x="752" y="3"/>
                </a:lnTo>
                <a:lnTo>
                  <a:pt x="809" y="14"/>
                </a:lnTo>
                <a:lnTo>
                  <a:pt x="867" y="27"/>
                </a:lnTo>
                <a:lnTo>
                  <a:pt x="922" y="48"/>
                </a:lnTo>
                <a:lnTo>
                  <a:pt x="973" y="71"/>
                </a:lnTo>
                <a:lnTo>
                  <a:pt x="1024" y="102"/>
                </a:lnTo>
                <a:lnTo>
                  <a:pt x="1068" y="136"/>
                </a:lnTo>
                <a:lnTo>
                  <a:pt x="1112" y="173"/>
                </a:lnTo>
                <a:lnTo>
                  <a:pt x="1149" y="218"/>
                </a:lnTo>
                <a:lnTo>
                  <a:pt x="1183" y="262"/>
                </a:lnTo>
                <a:lnTo>
                  <a:pt x="1214" y="313"/>
                </a:lnTo>
                <a:lnTo>
                  <a:pt x="1238" y="364"/>
                </a:lnTo>
                <a:lnTo>
                  <a:pt x="1258" y="418"/>
                </a:lnTo>
                <a:lnTo>
                  <a:pt x="1272" y="476"/>
                </a:lnTo>
                <a:lnTo>
                  <a:pt x="1282" y="534"/>
                </a:lnTo>
                <a:lnTo>
                  <a:pt x="1285" y="595"/>
                </a:lnTo>
                <a:lnTo>
                  <a:pt x="1285" y="595"/>
                </a:lnTo>
                <a:close/>
              </a:path>
            </a:pathLst>
          </a:custGeom>
          <a:solidFill>
            <a:srgbClr val="118E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3231" tIns="16616" rIns="33231" bIns="16616" numCol="1" anchor="t" anchorCtr="0" compatLnSpc="1">
            <a:prstTxWarp prst="textNoShape">
              <a:avLst/>
            </a:prstTxWarp>
          </a:bodyPr>
          <a:lstStyle/>
          <a:p>
            <a:endParaRPr lang="ko-KR" altLang="en-US" sz="654"/>
          </a:p>
        </p:txBody>
      </p:sp>
      <p:sp>
        <p:nvSpPr>
          <p:cNvPr id="237" name="Freeform 44">
            <a:extLst>
              <a:ext uri="{FF2B5EF4-FFF2-40B4-BE49-F238E27FC236}">
                <a16:creationId xmlns:a16="http://schemas.microsoft.com/office/drawing/2014/main" id="{A37A8FCF-BC75-4E68-9422-3A582CD43434}"/>
              </a:ext>
            </a:extLst>
          </p:cNvPr>
          <p:cNvSpPr>
            <a:spLocks/>
          </p:cNvSpPr>
          <p:nvPr/>
        </p:nvSpPr>
        <p:spPr bwMode="auto">
          <a:xfrm>
            <a:off x="7196530" y="2154351"/>
            <a:ext cx="658149" cy="655936"/>
          </a:xfrm>
          <a:custGeom>
            <a:avLst/>
            <a:gdLst>
              <a:gd name="T0" fmla="*/ 1017 w 1190"/>
              <a:gd name="T1" fmla="*/ 173 h 1186"/>
              <a:gd name="T2" fmla="*/ 921 w 1190"/>
              <a:gd name="T3" fmla="*/ 95 h 1186"/>
              <a:gd name="T4" fmla="*/ 819 w 1190"/>
              <a:gd name="T5" fmla="*/ 40 h 1186"/>
              <a:gd name="T6" fmla="*/ 711 w 1190"/>
              <a:gd name="T7" fmla="*/ 10 h 1186"/>
              <a:gd name="T8" fmla="*/ 595 w 1190"/>
              <a:gd name="T9" fmla="*/ 0 h 1186"/>
              <a:gd name="T10" fmla="*/ 483 w 1190"/>
              <a:gd name="T11" fmla="*/ 10 h 1186"/>
              <a:gd name="T12" fmla="*/ 371 w 1190"/>
              <a:gd name="T13" fmla="*/ 40 h 1186"/>
              <a:gd name="T14" fmla="*/ 269 w 1190"/>
              <a:gd name="T15" fmla="*/ 95 h 1186"/>
              <a:gd name="T16" fmla="*/ 177 w 1190"/>
              <a:gd name="T17" fmla="*/ 173 h 1186"/>
              <a:gd name="T18" fmla="*/ 140 w 1190"/>
              <a:gd name="T19" fmla="*/ 210 h 1186"/>
              <a:gd name="T20" fmla="*/ 82 w 1190"/>
              <a:gd name="T21" fmla="*/ 292 h 1186"/>
              <a:gd name="T22" fmla="*/ 41 w 1190"/>
              <a:gd name="T23" fmla="*/ 384 h 1186"/>
              <a:gd name="T24" fmla="*/ 14 w 1190"/>
              <a:gd name="T25" fmla="*/ 476 h 1186"/>
              <a:gd name="T26" fmla="*/ 0 w 1190"/>
              <a:gd name="T27" fmla="*/ 574 h 1186"/>
              <a:gd name="T28" fmla="*/ 7 w 1190"/>
              <a:gd name="T29" fmla="*/ 669 h 1186"/>
              <a:gd name="T30" fmla="*/ 27 w 1190"/>
              <a:gd name="T31" fmla="*/ 765 h 1186"/>
              <a:gd name="T32" fmla="*/ 61 w 1190"/>
              <a:gd name="T33" fmla="*/ 856 h 1186"/>
              <a:gd name="T34" fmla="*/ 109 w 1190"/>
              <a:gd name="T35" fmla="*/ 1081 h 1186"/>
              <a:gd name="T36" fmla="*/ 289 w 1190"/>
              <a:gd name="T37" fmla="*/ 1101 h 1186"/>
              <a:gd name="T38" fmla="*/ 377 w 1190"/>
              <a:gd name="T39" fmla="*/ 1145 h 1186"/>
              <a:gd name="T40" fmla="*/ 469 w 1190"/>
              <a:gd name="T41" fmla="*/ 1173 h 1186"/>
              <a:gd name="T42" fmla="*/ 568 w 1190"/>
              <a:gd name="T43" fmla="*/ 1186 h 1186"/>
              <a:gd name="T44" fmla="*/ 663 w 1190"/>
              <a:gd name="T45" fmla="*/ 1183 h 1186"/>
              <a:gd name="T46" fmla="*/ 758 w 1190"/>
              <a:gd name="T47" fmla="*/ 1166 h 1186"/>
              <a:gd name="T48" fmla="*/ 850 w 1190"/>
              <a:gd name="T49" fmla="*/ 1128 h 1186"/>
              <a:gd name="T50" fmla="*/ 938 w 1190"/>
              <a:gd name="T51" fmla="*/ 1081 h 1186"/>
              <a:gd name="T52" fmla="*/ 1017 w 1190"/>
              <a:gd name="T53" fmla="*/ 1013 h 1186"/>
              <a:gd name="T54" fmla="*/ 1057 w 1190"/>
              <a:gd name="T55" fmla="*/ 969 h 1186"/>
              <a:gd name="T56" fmla="*/ 1122 w 1190"/>
              <a:gd name="T57" fmla="*/ 870 h 1186"/>
              <a:gd name="T58" fmla="*/ 1166 w 1190"/>
              <a:gd name="T59" fmla="*/ 761 h 1186"/>
              <a:gd name="T60" fmla="*/ 1187 w 1190"/>
              <a:gd name="T61" fmla="*/ 649 h 1186"/>
              <a:gd name="T62" fmla="*/ 1187 w 1190"/>
              <a:gd name="T63" fmla="*/ 537 h 1186"/>
              <a:gd name="T64" fmla="*/ 1166 w 1190"/>
              <a:gd name="T65" fmla="*/ 425 h 1186"/>
              <a:gd name="T66" fmla="*/ 1122 w 1190"/>
              <a:gd name="T67" fmla="*/ 316 h 1186"/>
              <a:gd name="T68" fmla="*/ 1057 w 1190"/>
              <a:gd name="T69" fmla="*/ 217 h 1186"/>
              <a:gd name="T70" fmla="*/ 1017 w 1190"/>
              <a:gd name="T71" fmla="*/ 173 h 1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90" h="1186">
                <a:moveTo>
                  <a:pt x="1017" y="173"/>
                </a:moveTo>
                <a:lnTo>
                  <a:pt x="1017" y="173"/>
                </a:lnTo>
                <a:lnTo>
                  <a:pt x="972" y="132"/>
                </a:lnTo>
                <a:lnTo>
                  <a:pt x="921" y="95"/>
                </a:lnTo>
                <a:lnTo>
                  <a:pt x="870" y="68"/>
                </a:lnTo>
                <a:lnTo>
                  <a:pt x="819" y="40"/>
                </a:lnTo>
                <a:lnTo>
                  <a:pt x="765" y="23"/>
                </a:lnTo>
                <a:lnTo>
                  <a:pt x="711" y="10"/>
                </a:lnTo>
                <a:lnTo>
                  <a:pt x="653" y="0"/>
                </a:lnTo>
                <a:lnTo>
                  <a:pt x="595" y="0"/>
                </a:lnTo>
                <a:lnTo>
                  <a:pt x="537" y="0"/>
                </a:lnTo>
                <a:lnTo>
                  <a:pt x="483" y="10"/>
                </a:lnTo>
                <a:lnTo>
                  <a:pt x="425" y="23"/>
                </a:lnTo>
                <a:lnTo>
                  <a:pt x="371" y="40"/>
                </a:lnTo>
                <a:lnTo>
                  <a:pt x="320" y="68"/>
                </a:lnTo>
                <a:lnTo>
                  <a:pt x="269" y="95"/>
                </a:lnTo>
                <a:lnTo>
                  <a:pt x="221" y="132"/>
                </a:lnTo>
                <a:lnTo>
                  <a:pt x="177" y="173"/>
                </a:lnTo>
                <a:lnTo>
                  <a:pt x="177" y="173"/>
                </a:lnTo>
                <a:lnTo>
                  <a:pt x="140" y="210"/>
                </a:lnTo>
                <a:lnTo>
                  <a:pt x="109" y="251"/>
                </a:lnTo>
                <a:lnTo>
                  <a:pt x="82" y="292"/>
                </a:lnTo>
                <a:lnTo>
                  <a:pt x="58" y="336"/>
                </a:lnTo>
                <a:lnTo>
                  <a:pt x="41" y="384"/>
                </a:lnTo>
                <a:lnTo>
                  <a:pt x="24" y="428"/>
                </a:lnTo>
                <a:lnTo>
                  <a:pt x="14" y="476"/>
                </a:lnTo>
                <a:lnTo>
                  <a:pt x="4" y="523"/>
                </a:lnTo>
                <a:lnTo>
                  <a:pt x="0" y="574"/>
                </a:lnTo>
                <a:lnTo>
                  <a:pt x="4" y="622"/>
                </a:lnTo>
                <a:lnTo>
                  <a:pt x="7" y="669"/>
                </a:lnTo>
                <a:lnTo>
                  <a:pt x="14" y="717"/>
                </a:lnTo>
                <a:lnTo>
                  <a:pt x="27" y="765"/>
                </a:lnTo>
                <a:lnTo>
                  <a:pt x="41" y="812"/>
                </a:lnTo>
                <a:lnTo>
                  <a:pt x="61" y="856"/>
                </a:lnTo>
                <a:lnTo>
                  <a:pt x="85" y="901"/>
                </a:lnTo>
                <a:lnTo>
                  <a:pt x="109" y="1081"/>
                </a:lnTo>
                <a:lnTo>
                  <a:pt x="289" y="1101"/>
                </a:lnTo>
                <a:lnTo>
                  <a:pt x="289" y="1101"/>
                </a:lnTo>
                <a:lnTo>
                  <a:pt x="333" y="1125"/>
                </a:lnTo>
                <a:lnTo>
                  <a:pt x="377" y="1145"/>
                </a:lnTo>
                <a:lnTo>
                  <a:pt x="425" y="1162"/>
                </a:lnTo>
                <a:lnTo>
                  <a:pt x="469" y="1173"/>
                </a:lnTo>
                <a:lnTo>
                  <a:pt x="520" y="1183"/>
                </a:lnTo>
                <a:lnTo>
                  <a:pt x="568" y="1186"/>
                </a:lnTo>
                <a:lnTo>
                  <a:pt x="615" y="1186"/>
                </a:lnTo>
                <a:lnTo>
                  <a:pt x="663" y="1183"/>
                </a:lnTo>
                <a:lnTo>
                  <a:pt x="711" y="1176"/>
                </a:lnTo>
                <a:lnTo>
                  <a:pt x="758" y="1166"/>
                </a:lnTo>
                <a:lnTo>
                  <a:pt x="806" y="1149"/>
                </a:lnTo>
                <a:lnTo>
                  <a:pt x="850" y="1128"/>
                </a:lnTo>
                <a:lnTo>
                  <a:pt x="894" y="1108"/>
                </a:lnTo>
                <a:lnTo>
                  <a:pt x="938" y="1081"/>
                </a:lnTo>
                <a:lnTo>
                  <a:pt x="979" y="1047"/>
                </a:lnTo>
                <a:lnTo>
                  <a:pt x="1017" y="1013"/>
                </a:lnTo>
                <a:lnTo>
                  <a:pt x="1017" y="1013"/>
                </a:lnTo>
                <a:lnTo>
                  <a:pt x="1057" y="969"/>
                </a:lnTo>
                <a:lnTo>
                  <a:pt x="1091" y="921"/>
                </a:lnTo>
                <a:lnTo>
                  <a:pt x="1122" y="870"/>
                </a:lnTo>
                <a:lnTo>
                  <a:pt x="1146" y="816"/>
                </a:lnTo>
                <a:lnTo>
                  <a:pt x="1166" y="761"/>
                </a:lnTo>
                <a:lnTo>
                  <a:pt x="1180" y="707"/>
                </a:lnTo>
                <a:lnTo>
                  <a:pt x="1187" y="649"/>
                </a:lnTo>
                <a:lnTo>
                  <a:pt x="1190" y="591"/>
                </a:lnTo>
                <a:lnTo>
                  <a:pt x="1187" y="537"/>
                </a:lnTo>
                <a:lnTo>
                  <a:pt x="1180" y="479"/>
                </a:lnTo>
                <a:lnTo>
                  <a:pt x="1166" y="425"/>
                </a:lnTo>
                <a:lnTo>
                  <a:pt x="1146" y="370"/>
                </a:lnTo>
                <a:lnTo>
                  <a:pt x="1122" y="316"/>
                </a:lnTo>
                <a:lnTo>
                  <a:pt x="1091" y="265"/>
                </a:lnTo>
                <a:lnTo>
                  <a:pt x="1057" y="217"/>
                </a:lnTo>
                <a:lnTo>
                  <a:pt x="1017" y="173"/>
                </a:lnTo>
                <a:lnTo>
                  <a:pt x="1017" y="173"/>
                </a:lnTo>
                <a:close/>
              </a:path>
            </a:pathLst>
          </a:custGeom>
          <a:solidFill>
            <a:srgbClr val="8FC6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3231" tIns="16616" rIns="33231" bIns="16616" numCol="1" anchor="t" anchorCtr="0" compatLnSpc="1">
            <a:prstTxWarp prst="textNoShape">
              <a:avLst/>
            </a:prstTxWarp>
          </a:bodyPr>
          <a:lstStyle/>
          <a:p>
            <a:endParaRPr lang="ko-KR" altLang="en-US" sz="654"/>
          </a:p>
        </p:txBody>
      </p:sp>
      <p:sp>
        <p:nvSpPr>
          <p:cNvPr id="269" name="Freeform 76">
            <a:extLst>
              <a:ext uri="{FF2B5EF4-FFF2-40B4-BE49-F238E27FC236}">
                <a16:creationId xmlns:a16="http://schemas.microsoft.com/office/drawing/2014/main" id="{C7B4B336-FF99-4D31-80B7-E5BC0337AAEC}"/>
              </a:ext>
            </a:extLst>
          </p:cNvPr>
          <p:cNvSpPr>
            <a:spLocks/>
          </p:cNvSpPr>
          <p:nvPr/>
        </p:nvSpPr>
        <p:spPr bwMode="auto">
          <a:xfrm>
            <a:off x="4900595" y="3346787"/>
            <a:ext cx="2286962" cy="1204059"/>
          </a:xfrm>
          <a:custGeom>
            <a:avLst/>
            <a:gdLst>
              <a:gd name="T0" fmla="*/ 3964 w 3964"/>
              <a:gd name="T1" fmla="*/ 544 h 2087"/>
              <a:gd name="T2" fmla="*/ 3879 w 3964"/>
              <a:gd name="T3" fmla="*/ 833 h 2087"/>
              <a:gd name="T4" fmla="*/ 3757 w 3964"/>
              <a:gd name="T5" fmla="*/ 1094 h 2087"/>
              <a:gd name="T6" fmla="*/ 3607 w 3964"/>
              <a:gd name="T7" fmla="*/ 1322 h 2087"/>
              <a:gd name="T8" fmla="*/ 3430 w 3964"/>
              <a:gd name="T9" fmla="*/ 1523 h 2087"/>
              <a:gd name="T10" fmla="*/ 3230 w 3964"/>
              <a:gd name="T11" fmla="*/ 1693 h 2087"/>
              <a:gd name="T12" fmla="*/ 3012 w 3964"/>
              <a:gd name="T13" fmla="*/ 1832 h 2087"/>
              <a:gd name="T14" fmla="*/ 2777 w 3964"/>
              <a:gd name="T15" fmla="*/ 1941 h 2087"/>
              <a:gd name="T16" fmla="*/ 2533 w 3964"/>
              <a:gd name="T17" fmla="*/ 2019 h 2087"/>
              <a:gd name="T18" fmla="*/ 2281 w 3964"/>
              <a:gd name="T19" fmla="*/ 2070 h 2087"/>
              <a:gd name="T20" fmla="*/ 2026 w 3964"/>
              <a:gd name="T21" fmla="*/ 2087 h 2087"/>
              <a:gd name="T22" fmla="*/ 1771 w 3964"/>
              <a:gd name="T23" fmla="*/ 2077 h 2087"/>
              <a:gd name="T24" fmla="*/ 1516 w 3964"/>
              <a:gd name="T25" fmla="*/ 2033 h 2087"/>
              <a:gd name="T26" fmla="*/ 1275 w 3964"/>
              <a:gd name="T27" fmla="*/ 1961 h 2087"/>
              <a:gd name="T28" fmla="*/ 1040 w 3964"/>
              <a:gd name="T29" fmla="*/ 1859 h 2087"/>
              <a:gd name="T30" fmla="*/ 823 w 3964"/>
              <a:gd name="T31" fmla="*/ 1727 h 2087"/>
              <a:gd name="T32" fmla="*/ 625 w 3964"/>
              <a:gd name="T33" fmla="*/ 1564 h 2087"/>
              <a:gd name="T34" fmla="*/ 452 w 3964"/>
              <a:gd name="T35" fmla="*/ 1370 h 2087"/>
              <a:gd name="T36" fmla="*/ 303 w 3964"/>
              <a:gd name="T37" fmla="*/ 1142 h 2087"/>
              <a:gd name="T38" fmla="*/ 187 w 3964"/>
              <a:gd name="T39" fmla="*/ 887 h 2087"/>
              <a:gd name="T40" fmla="*/ 102 w 3964"/>
              <a:gd name="T41" fmla="*/ 601 h 2087"/>
              <a:gd name="T42" fmla="*/ 58 w 3964"/>
              <a:gd name="T43" fmla="*/ 285 h 2087"/>
              <a:gd name="T44" fmla="*/ 0 w 3964"/>
              <a:gd name="T45" fmla="*/ 122 h 2087"/>
              <a:gd name="T46" fmla="*/ 156 w 3964"/>
              <a:gd name="T47" fmla="*/ 244 h 2087"/>
              <a:gd name="T48" fmla="*/ 112 w 3964"/>
              <a:gd name="T49" fmla="*/ 278 h 2087"/>
              <a:gd name="T50" fmla="*/ 153 w 3964"/>
              <a:gd name="T51" fmla="*/ 581 h 2087"/>
              <a:gd name="T52" fmla="*/ 235 w 3964"/>
              <a:gd name="T53" fmla="*/ 856 h 2087"/>
              <a:gd name="T54" fmla="*/ 347 w 3964"/>
              <a:gd name="T55" fmla="*/ 1101 h 2087"/>
              <a:gd name="T56" fmla="*/ 493 w 3964"/>
              <a:gd name="T57" fmla="*/ 1319 h 2087"/>
              <a:gd name="T58" fmla="*/ 659 w 3964"/>
              <a:gd name="T59" fmla="*/ 1506 h 2087"/>
              <a:gd name="T60" fmla="*/ 853 w 3964"/>
              <a:gd name="T61" fmla="*/ 1665 h 2087"/>
              <a:gd name="T62" fmla="*/ 1064 w 3964"/>
              <a:gd name="T63" fmla="*/ 1795 h 2087"/>
              <a:gd name="T64" fmla="*/ 1292 w 3964"/>
              <a:gd name="T65" fmla="*/ 1897 h 2087"/>
              <a:gd name="T66" fmla="*/ 1530 w 3964"/>
              <a:gd name="T67" fmla="*/ 1971 h 2087"/>
              <a:gd name="T68" fmla="*/ 1775 w 3964"/>
              <a:gd name="T69" fmla="*/ 2012 h 2087"/>
              <a:gd name="T70" fmla="*/ 2023 w 3964"/>
              <a:gd name="T71" fmla="*/ 2026 h 2087"/>
              <a:gd name="T72" fmla="*/ 2271 w 3964"/>
              <a:gd name="T73" fmla="*/ 2012 h 2087"/>
              <a:gd name="T74" fmla="*/ 2516 w 3964"/>
              <a:gd name="T75" fmla="*/ 1965 h 2087"/>
              <a:gd name="T76" fmla="*/ 2757 w 3964"/>
              <a:gd name="T77" fmla="*/ 1893 h 2087"/>
              <a:gd name="T78" fmla="*/ 2985 w 3964"/>
              <a:gd name="T79" fmla="*/ 1788 h 2087"/>
              <a:gd name="T80" fmla="*/ 3196 w 3964"/>
              <a:gd name="T81" fmla="*/ 1652 h 2087"/>
              <a:gd name="T82" fmla="*/ 3389 w 3964"/>
              <a:gd name="T83" fmla="*/ 1489 h 2087"/>
              <a:gd name="T84" fmla="*/ 3563 w 3964"/>
              <a:gd name="T85" fmla="*/ 1295 h 2087"/>
              <a:gd name="T86" fmla="*/ 3709 w 3964"/>
              <a:gd name="T87" fmla="*/ 1071 h 2087"/>
              <a:gd name="T88" fmla="*/ 3828 w 3964"/>
              <a:gd name="T89" fmla="*/ 816 h 2087"/>
              <a:gd name="T90" fmla="*/ 3913 w 3964"/>
              <a:gd name="T91" fmla="*/ 533 h 20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964" h="2087">
                <a:moveTo>
                  <a:pt x="3913" y="533"/>
                </a:moveTo>
                <a:lnTo>
                  <a:pt x="3964" y="544"/>
                </a:lnTo>
                <a:lnTo>
                  <a:pt x="3964" y="544"/>
                </a:lnTo>
                <a:lnTo>
                  <a:pt x="3940" y="642"/>
                </a:lnTo>
                <a:lnTo>
                  <a:pt x="3909" y="741"/>
                </a:lnTo>
                <a:lnTo>
                  <a:pt x="3879" y="833"/>
                </a:lnTo>
                <a:lnTo>
                  <a:pt x="3841" y="924"/>
                </a:lnTo>
                <a:lnTo>
                  <a:pt x="3801" y="1009"/>
                </a:lnTo>
                <a:lnTo>
                  <a:pt x="3757" y="1094"/>
                </a:lnTo>
                <a:lnTo>
                  <a:pt x="3712" y="1173"/>
                </a:lnTo>
                <a:lnTo>
                  <a:pt x="3661" y="1251"/>
                </a:lnTo>
                <a:lnTo>
                  <a:pt x="3607" y="1322"/>
                </a:lnTo>
                <a:lnTo>
                  <a:pt x="3553" y="1394"/>
                </a:lnTo>
                <a:lnTo>
                  <a:pt x="3491" y="1458"/>
                </a:lnTo>
                <a:lnTo>
                  <a:pt x="3430" y="1523"/>
                </a:lnTo>
                <a:lnTo>
                  <a:pt x="3366" y="1581"/>
                </a:lnTo>
                <a:lnTo>
                  <a:pt x="3301" y="1638"/>
                </a:lnTo>
                <a:lnTo>
                  <a:pt x="3230" y="1693"/>
                </a:lnTo>
                <a:lnTo>
                  <a:pt x="3162" y="1740"/>
                </a:lnTo>
                <a:lnTo>
                  <a:pt x="3087" y="1788"/>
                </a:lnTo>
                <a:lnTo>
                  <a:pt x="3012" y="1832"/>
                </a:lnTo>
                <a:lnTo>
                  <a:pt x="2937" y="1869"/>
                </a:lnTo>
                <a:lnTo>
                  <a:pt x="2859" y="1907"/>
                </a:lnTo>
                <a:lnTo>
                  <a:pt x="2777" y="1941"/>
                </a:lnTo>
                <a:lnTo>
                  <a:pt x="2699" y="1971"/>
                </a:lnTo>
                <a:lnTo>
                  <a:pt x="2618" y="1995"/>
                </a:lnTo>
                <a:lnTo>
                  <a:pt x="2533" y="2019"/>
                </a:lnTo>
                <a:lnTo>
                  <a:pt x="2451" y="2039"/>
                </a:lnTo>
                <a:lnTo>
                  <a:pt x="2366" y="2056"/>
                </a:lnTo>
                <a:lnTo>
                  <a:pt x="2281" y="2070"/>
                </a:lnTo>
                <a:lnTo>
                  <a:pt x="2196" y="2077"/>
                </a:lnTo>
                <a:lnTo>
                  <a:pt x="2111" y="2084"/>
                </a:lnTo>
                <a:lnTo>
                  <a:pt x="2026" y="2087"/>
                </a:lnTo>
                <a:lnTo>
                  <a:pt x="1941" y="2087"/>
                </a:lnTo>
                <a:lnTo>
                  <a:pt x="1856" y="2084"/>
                </a:lnTo>
                <a:lnTo>
                  <a:pt x="1771" y="2077"/>
                </a:lnTo>
                <a:lnTo>
                  <a:pt x="1686" y="2067"/>
                </a:lnTo>
                <a:lnTo>
                  <a:pt x="1601" y="2050"/>
                </a:lnTo>
                <a:lnTo>
                  <a:pt x="1516" y="2033"/>
                </a:lnTo>
                <a:lnTo>
                  <a:pt x="1435" y="2012"/>
                </a:lnTo>
                <a:lnTo>
                  <a:pt x="1353" y="1988"/>
                </a:lnTo>
                <a:lnTo>
                  <a:pt x="1275" y="1961"/>
                </a:lnTo>
                <a:lnTo>
                  <a:pt x="1193" y="1931"/>
                </a:lnTo>
                <a:lnTo>
                  <a:pt x="1115" y="1897"/>
                </a:lnTo>
                <a:lnTo>
                  <a:pt x="1040" y="1859"/>
                </a:lnTo>
                <a:lnTo>
                  <a:pt x="965" y="1818"/>
                </a:lnTo>
                <a:lnTo>
                  <a:pt x="894" y="1774"/>
                </a:lnTo>
                <a:lnTo>
                  <a:pt x="823" y="1727"/>
                </a:lnTo>
                <a:lnTo>
                  <a:pt x="755" y="1676"/>
                </a:lnTo>
                <a:lnTo>
                  <a:pt x="690" y="1621"/>
                </a:lnTo>
                <a:lnTo>
                  <a:pt x="625" y="1564"/>
                </a:lnTo>
                <a:lnTo>
                  <a:pt x="564" y="1502"/>
                </a:lnTo>
                <a:lnTo>
                  <a:pt x="506" y="1438"/>
                </a:lnTo>
                <a:lnTo>
                  <a:pt x="452" y="1370"/>
                </a:lnTo>
                <a:lnTo>
                  <a:pt x="398" y="1298"/>
                </a:lnTo>
                <a:lnTo>
                  <a:pt x="350" y="1224"/>
                </a:lnTo>
                <a:lnTo>
                  <a:pt x="303" y="1142"/>
                </a:lnTo>
                <a:lnTo>
                  <a:pt x="258" y="1060"/>
                </a:lnTo>
                <a:lnTo>
                  <a:pt x="221" y="975"/>
                </a:lnTo>
                <a:lnTo>
                  <a:pt x="187" y="887"/>
                </a:lnTo>
                <a:lnTo>
                  <a:pt x="153" y="795"/>
                </a:lnTo>
                <a:lnTo>
                  <a:pt x="126" y="700"/>
                </a:lnTo>
                <a:lnTo>
                  <a:pt x="102" y="601"/>
                </a:lnTo>
                <a:lnTo>
                  <a:pt x="85" y="499"/>
                </a:lnTo>
                <a:lnTo>
                  <a:pt x="68" y="394"/>
                </a:lnTo>
                <a:lnTo>
                  <a:pt x="58" y="285"/>
                </a:lnTo>
                <a:lnTo>
                  <a:pt x="51" y="173"/>
                </a:lnTo>
                <a:lnTo>
                  <a:pt x="0" y="244"/>
                </a:lnTo>
                <a:lnTo>
                  <a:pt x="0" y="122"/>
                </a:lnTo>
                <a:lnTo>
                  <a:pt x="78" y="0"/>
                </a:lnTo>
                <a:lnTo>
                  <a:pt x="156" y="122"/>
                </a:lnTo>
                <a:lnTo>
                  <a:pt x="156" y="244"/>
                </a:lnTo>
                <a:lnTo>
                  <a:pt x="105" y="173"/>
                </a:lnTo>
                <a:lnTo>
                  <a:pt x="105" y="173"/>
                </a:lnTo>
                <a:lnTo>
                  <a:pt x="112" y="278"/>
                </a:lnTo>
                <a:lnTo>
                  <a:pt x="119" y="384"/>
                </a:lnTo>
                <a:lnTo>
                  <a:pt x="136" y="486"/>
                </a:lnTo>
                <a:lnTo>
                  <a:pt x="153" y="581"/>
                </a:lnTo>
                <a:lnTo>
                  <a:pt x="177" y="676"/>
                </a:lnTo>
                <a:lnTo>
                  <a:pt x="204" y="768"/>
                </a:lnTo>
                <a:lnTo>
                  <a:pt x="235" y="856"/>
                </a:lnTo>
                <a:lnTo>
                  <a:pt x="269" y="941"/>
                </a:lnTo>
                <a:lnTo>
                  <a:pt x="306" y="1023"/>
                </a:lnTo>
                <a:lnTo>
                  <a:pt x="347" y="1101"/>
                </a:lnTo>
                <a:lnTo>
                  <a:pt x="391" y="1176"/>
                </a:lnTo>
                <a:lnTo>
                  <a:pt x="442" y="1251"/>
                </a:lnTo>
                <a:lnTo>
                  <a:pt x="493" y="1319"/>
                </a:lnTo>
                <a:lnTo>
                  <a:pt x="544" y="1383"/>
                </a:lnTo>
                <a:lnTo>
                  <a:pt x="602" y="1448"/>
                </a:lnTo>
                <a:lnTo>
                  <a:pt x="659" y="1506"/>
                </a:lnTo>
                <a:lnTo>
                  <a:pt x="724" y="1564"/>
                </a:lnTo>
                <a:lnTo>
                  <a:pt x="789" y="1615"/>
                </a:lnTo>
                <a:lnTo>
                  <a:pt x="853" y="1665"/>
                </a:lnTo>
                <a:lnTo>
                  <a:pt x="921" y="1713"/>
                </a:lnTo>
                <a:lnTo>
                  <a:pt x="993" y="1757"/>
                </a:lnTo>
                <a:lnTo>
                  <a:pt x="1064" y="1795"/>
                </a:lnTo>
                <a:lnTo>
                  <a:pt x="1139" y="1832"/>
                </a:lnTo>
                <a:lnTo>
                  <a:pt x="1214" y="1866"/>
                </a:lnTo>
                <a:lnTo>
                  <a:pt x="1292" y="1897"/>
                </a:lnTo>
                <a:lnTo>
                  <a:pt x="1370" y="1924"/>
                </a:lnTo>
                <a:lnTo>
                  <a:pt x="1448" y="1948"/>
                </a:lnTo>
                <a:lnTo>
                  <a:pt x="1530" y="1971"/>
                </a:lnTo>
                <a:lnTo>
                  <a:pt x="1608" y="1988"/>
                </a:lnTo>
                <a:lnTo>
                  <a:pt x="1690" y="2002"/>
                </a:lnTo>
                <a:lnTo>
                  <a:pt x="1775" y="2012"/>
                </a:lnTo>
                <a:lnTo>
                  <a:pt x="1856" y="2022"/>
                </a:lnTo>
                <a:lnTo>
                  <a:pt x="1938" y="2026"/>
                </a:lnTo>
                <a:lnTo>
                  <a:pt x="2023" y="2026"/>
                </a:lnTo>
                <a:lnTo>
                  <a:pt x="2104" y="2026"/>
                </a:lnTo>
                <a:lnTo>
                  <a:pt x="2189" y="2019"/>
                </a:lnTo>
                <a:lnTo>
                  <a:pt x="2271" y="2012"/>
                </a:lnTo>
                <a:lnTo>
                  <a:pt x="2352" y="1999"/>
                </a:lnTo>
                <a:lnTo>
                  <a:pt x="2437" y="1985"/>
                </a:lnTo>
                <a:lnTo>
                  <a:pt x="2516" y="1965"/>
                </a:lnTo>
                <a:lnTo>
                  <a:pt x="2597" y="1944"/>
                </a:lnTo>
                <a:lnTo>
                  <a:pt x="2679" y="1920"/>
                </a:lnTo>
                <a:lnTo>
                  <a:pt x="2757" y="1893"/>
                </a:lnTo>
                <a:lnTo>
                  <a:pt x="2832" y="1859"/>
                </a:lnTo>
                <a:lnTo>
                  <a:pt x="2910" y="1825"/>
                </a:lnTo>
                <a:lnTo>
                  <a:pt x="2985" y="1788"/>
                </a:lnTo>
                <a:lnTo>
                  <a:pt x="3056" y="1747"/>
                </a:lnTo>
                <a:lnTo>
                  <a:pt x="3128" y="1699"/>
                </a:lnTo>
                <a:lnTo>
                  <a:pt x="3196" y="1652"/>
                </a:lnTo>
                <a:lnTo>
                  <a:pt x="3264" y="1601"/>
                </a:lnTo>
                <a:lnTo>
                  <a:pt x="3328" y="1547"/>
                </a:lnTo>
                <a:lnTo>
                  <a:pt x="3389" y="1489"/>
                </a:lnTo>
                <a:lnTo>
                  <a:pt x="3451" y="1428"/>
                </a:lnTo>
                <a:lnTo>
                  <a:pt x="3508" y="1363"/>
                </a:lnTo>
                <a:lnTo>
                  <a:pt x="3563" y="1295"/>
                </a:lnTo>
                <a:lnTo>
                  <a:pt x="3614" y="1224"/>
                </a:lnTo>
                <a:lnTo>
                  <a:pt x="3665" y="1149"/>
                </a:lnTo>
                <a:lnTo>
                  <a:pt x="3709" y="1071"/>
                </a:lnTo>
                <a:lnTo>
                  <a:pt x="3753" y="989"/>
                </a:lnTo>
                <a:lnTo>
                  <a:pt x="3790" y="904"/>
                </a:lnTo>
                <a:lnTo>
                  <a:pt x="3828" y="816"/>
                </a:lnTo>
                <a:lnTo>
                  <a:pt x="3858" y="724"/>
                </a:lnTo>
                <a:lnTo>
                  <a:pt x="3886" y="632"/>
                </a:lnTo>
                <a:lnTo>
                  <a:pt x="3913" y="533"/>
                </a:lnTo>
                <a:lnTo>
                  <a:pt x="3913" y="533"/>
                </a:lnTo>
                <a:close/>
              </a:path>
            </a:pathLst>
          </a:custGeom>
          <a:solidFill>
            <a:srgbClr val="AABB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3231" tIns="16616" rIns="33231" bIns="16616" numCol="1" anchor="t" anchorCtr="0" compatLnSpc="1">
            <a:prstTxWarp prst="textNoShape">
              <a:avLst/>
            </a:prstTxWarp>
          </a:bodyPr>
          <a:lstStyle/>
          <a:p>
            <a:endParaRPr lang="ko-KR" altLang="en-US" sz="654"/>
          </a:p>
        </p:txBody>
      </p:sp>
      <p:sp>
        <p:nvSpPr>
          <p:cNvPr id="270" name="Freeform 77">
            <a:extLst>
              <a:ext uri="{FF2B5EF4-FFF2-40B4-BE49-F238E27FC236}">
                <a16:creationId xmlns:a16="http://schemas.microsoft.com/office/drawing/2014/main" id="{FCFFFB94-A163-41F6-8785-37894C646BEB}"/>
              </a:ext>
            </a:extLst>
          </p:cNvPr>
          <p:cNvSpPr>
            <a:spLocks/>
          </p:cNvSpPr>
          <p:nvPr/>
        </p:nvSpPr>
        <p:spPr bwMode="auto">
          <a:xfrm>
            <a:off x="4949635" y="2276000"/>
            <a:ext cx="2286962" cy="1201751"/>
          </a:xfrm>
          <a:custGeom>
            <a:avLst/>
            <a:gdLst>
              <a:gd name="T0" fmla="*/ 0 w 3964"/>
              <a:gd name="T1" fmla="*/ 1543 h 2083"/>
              <a:gd name="T2" fmla="*/ 85 w 3964"/>
              <a:gd name="T3" fmla="*/ 1254 h 2083"/>
              <a:gd name="T4" fmla="*/ 204 w 3964"/>
              <a:gd name="T5" fmla="*/ 992 h 2083"/>
              <a:gd name="T6" fmla="*/ 353 w 3964"/>
              <a:gd name="T7" fmla="*/ 764 h 2083"/>
              <a:gd name="T8" fmla="*/ 530 w 3964"/>
              <a:gd name="T9" fmla="*/ 564 h 2083"/>
              <a:gd name="T10" fmla="*/ 731 w 3964"/>
              <a:gd name="T11" fmla="*/ 394 h 2083"/>
              <a:gd name="T12" fmla="*/ 948 w 3964"/>
              <a:gd name="T13" fmla="*/ 255 h 2083"/>
              <a:gd name="T14" fmla="*/ 1183 w 3964"/>
              <a:gd name="T15" fmla="*/ 146 h 2083"/>
              <a:gd name="T16" fmla="*/ 1428 w 3964"/>
              <a:gd name="T17" fmla="*/ 64 h 2083"/>
              <a:gd name="T18" fmla="*/ 1679 w 3964"/>
              <a:gd name="T19" fmla="*/ 17 h 2083"/>
              <a:gd name="T20" fmla="*/ 1938 w 3964"/>
              <a:gd name="T21" fmla="*/ 0 h 2083"/>
              <a:gd name="T22" fmla="*/ 2193 w 3964"/>
              <a:gd name="T23" fmla="*/ 10 h 2083"/>
              <a:gd name="T24" fmla="*/ 2444 w 3964"/>
              <a:gd name="T25" fmla="*/ 51 h 2083"/>
              <a:gd name="T26" fmla="*/ 2689 w 3964"/>
              <a:gd name="T27" fmla="*/ 125 h 2083"/>
              <a:gd name="T28" fmla="*/ 2920 w 3964"/>
              <a:gd name="T29" fmla="*/ 227 h 2083"/>
              <a:gd name="T30" fmla="*/ 3138 w 3964"/>
              <a:gd name="T31" fmla="*/ 360 h 2083"/>
              <a:gd name="T32" fmla="*/ 3335 w 3964"/>
              <a:gd name="T33" fmla="*/ 523 h 2083"/>
              <a:gd name="T34" fmla="*/ 3512 w 3964"/>
              <a:gd name="T35" fmla="*/ 717 h 2083"/>
              <a:gd name="T36" fmla="*/ 3658 w 3964"/>
              <a:gd name="T37" fmla="*/ 941 h 2083"/>
              <a:gd name="T38" fmla="*/ 3777 w 3964"/>
              <a:gd name="T39" fmla="*/ 1196 h 2083"/>
              <a:gd name="T40" fmla="*/ 3858 w 3964"/>
              <a:gd name="T41" fmla="*/ 1482 h 2083"/>
              <a:gd name="T42" fmla="*/ 3903 w 3964"/>
              <a:gd name="T43" fmla="*/ 1798 h 2083"/>
              <a:gd name="T44" fmla="*/ 3964 w 3964"/>
              <a:gd name="T45" fmla="*/ 1961 h 2083"/>
              <a:gd name="T46" fmla="*/ 3804 w 3964"/>
              <a:gd name="T47" fmla="*/ 1842 h 2083"/>
              <a:gd name="T48" fmla="*/ 3852 w 3964"/>
              <a:gd name="T49" fmla="*/ 1805 h 2083"/>
              <a:gd name="T50" fmla="*/ 3807 w 3964"/>
              <a:gd name="T51" fmla="*/ 1502 h 2083"/>
              <a:gd name="T52" fmla="*/ 3729 w 3964"/>
              <a:gd name="T53" fmla="*/ 1230 h 2083"/>
              <a:gd name="T54" fmla="*/ 3614 w 3964"/>
              <a:gd name="T55" fmla="*/ 985 h 2083"/>
              <a:gd name="T56" fmla="*/ 3471 w 3964"/>
              <a:gd name="T57" fmla="*/ 768 h 2083"/>
              <a:gd name="T58" fmla="*/ 3301 w 3964"/>
              <a:gd name="T59" fmla="*/ 577 h 2083"/>
              <a:gd name="T60" fmla="*/ 3107 w 3964"/>
              <a:gd name="T61" fmla="*/ 421 h 2083"/>
              <a:gd name="T62" fmla="*/ 2896 w 3964"/>
              <a:gd name="T63" fmla="*/ 289 h 2083"/>
              <a:gd name="T64" fmla="*/ 2672 w 3964"/>
              <a:gd name="T65" fmla="*/ 187 h 2083"/>
              <a:gd name="T66" fmla="*/ 2434 w 3964"/>
              <a:gd name="T67" fmla="*/ 115 h 2083"/>
              <a:gd name="T68" fmla="*/ 2189 w 3964"/>
              <a:gd name="T69" fmla="*/ 71 h 2083"/>
              <a:gd name="T70" fmla="*/ 1938 w 3964"/>
              <a:gd name="T71" fmla="*/ 57 h 2083"/>
              <a:gd name="T72" fmla="*/ 1690 w 3964"/>
              <a:gd name="T73" fmla="*/ 74 h 2083"/>
              <a:gd name="T74" fmla="*/ 1445 w 3964"/>
              <a:gd name="T75" fmla="*/ 119 h 2083"/>
              <a:gd name="T76" fmla="*/ 1207 w 3964"/>
              <a:gd name="T77" fmla="*/ 193 h 2083"/>
              <a:gd name="T78" fmla="*/ 979 w 3964"/>
              <a:gd name="T79" fmla="*/ 299 h 2083"/>
              <a:gd name="T80" fmla="*/ 765 w 3964"/>
              <a:gd name="T81" fmla="*/ 431 h 2083"/>
              <a:gd name="T82" fmla="*/ 571 w 3964"/>
              <a:gd name="T83" fmla="*/ 598 h 2083"/>
              <a:gd name="T84" fmla="*/ 398 w 3964"/>
              <a:gd name="T85" fmla="*/ 792 h 2083"/>
              <a:gd name="T86" fmla="*/ 252 w 3964"/>
              <a:gd name="T87" fmla="*/ 1016 h 2083"/>
              <a:gd name="T88" fmla="*/ 133 w 3964"/>
              <a:gd name="T89" fmla="*/ 1268 h 2083"/>
              <a:gd name="T90" fmla="*/ 51 w 3964"/>
              <a:gd name="T91" fmla="*/ 1553 h 2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964" h="2083">
                <a:moveTo>
                  <a:pt x="51" y="1553"/>
                </a:moveTo>
                <a:lnTo>
                  <a:pt x="0" y="1543"/>
                </a:lnTo>
                <a:lnTo>
                  <a:pt x="0" y="1543"/>
                </a:lnTo>
                <a:lnTo>
                  <a:pt x="24" y="1441"/>
                </a:lnTo>
                <a:lnTo>
                  <a:pt x="51" y="1346"/>
                </a:lnTo>
                <a:lnTo>
                  <a:pt x="85" y="1254"/>
                </a:lnTo>
                <a:lnTo>
                  <a:pt x="119" y="1162"/>
                </a:lnTo>
                <a:lnTo>
                  <a:pt x="160" y="1077"/>
                </a:lnTo>
                <a:lnTo>
                  <a:pt x="204" y="992"/>
                </a:lnTo>
                <a:lnTo>
                  <a:pt x="252" y="914"/>
                </a:lnTo>
                <a:lnTo>
                  <a:pt x="302" y="836"/>
                </a:lnTo>
                <a:lnTo>
                  <a:pt x="353" y="764"/>
                </a:lnTo>
                <a:lnTo>
                  <a:pt x="411" y="693"/>
                </a:lnTo>
                <a:lnTo>
                  <a:pt x="469" y="625"/>
                </a:lnTo>
                <a:lnTo>
                  <a:pt x="530" y="564"/>
                </a:lnTo>
                <a:lnTo>
                  <a:pt x="595" y="503"/>
                </a:lnTo>
                <a:lnTo>
                  <a:pt x="663" y="448"/>
                </a:lnTo>
                <a:lnTo>
                  <a:pt x="731" y="394"/>
                </a:lnTo>
                <a:lnTo>
                  <a:pt x="802" y="343"/>
                </a:lnTo>
                <a:lnTo>
                  <a:pt x="874" y="299"/>
                </a:lnTo>
                <a:lnTo>
                  <a:pt x="948" y="255"/>
                </a:lnTo>
                <a:lnTo>
                  <a:pt x="1027" y="214"/>
                </a:lnTo>
                <a:lnTo>
                  <a:pt x="1105" y="176"/>
                </a:lnTo>
                <a:lnTo>
                  <a:pt x="1183" y="146"/>
                </a:lnTo>
                <a:lnTo>
                  <a:pt x="1265" y="115"/>
                </a:lnTo>
                <a:lnTo>
                  <a:pt x="1346" y="88"/>
                </a:lnTo>
                <a:lnTo>
                  <a:pt x="1428" y="64"/>
                </a:lnTo>
                <a:lnTo>
                  <a:pt x="1513" y="47"/>
                </a:lnTo>
                <a:lnTo>
                  <a:pt x="1594" y="30"/>
                </a:lnTo>
                <a:lnTo>
                  <a:pt x="1679" y="17"/>
                </a:lnTo>
                <a:lnTo>
                  <a:pt x="1764" y="6"/>
                </a:lnTo>
                <a:lnTo>
                  <a:pt x="1849" y="0"/>
                </a:lnTo>
                <a:lnTo>
                  <a:pt x="1938" y="0"/>
                </a:lnTo>
                <a:lnTo>
                  <a:pt x="2023" y="0"/>
                </a:lnTo>
                <a:lnTo>
                  <a:pt x="2108" y="3"/>
                </a:lnTo>
                <a:lnTo>
                  <a:pt x="2193" y="10"/>
                </a:lnTo>
                <a:lnTo>
                  <a:pt x="2278" y="20"/>
                </a:lnTo>
                <a:lnTo>
                  <a:pt x="2359" y="34"/>
                </a:lnTo>
                <a:lnTo>
                  <a:pt x="2444" y="51"/>
                </a:lnTo>
                <a:lnTo>
                  <a:pt x="2526" y="71"/>
                </a:lnTo>
                <a:lnTo>
                  <a:pt x="2607" y="95"/>
                </a:lnTo>
                <a:lnTo>
                  <a:pt x="2689" y="125"/>
                </a:lnTo>
                <a:lnTo>
                  <a:pt x="2767" y="156"/>
                </a:lnTo>
                <a:lnTo>
                  <a:pt x="2845" y="190"/>
                </a:lnTo>
                <a:lnTo>
                  <a:pt x="2920" y="227"/>
                </a:lnTo>
                <a:lnTo>
                  <a:pt x="2995" y="268"/>
                </a:lnTo>
                <a:lnTo>
                  <a:pt x="3066" y="312"/>
                </a:lnTo>
                <a:lnTo>
                  <a:pt x="3138" y="360"/>
                </a:lnTo>
                <a:lnTo>
                  <a:pt x="3206" y="411"/>
                </a:lnTo>
                <a:lnTo>
                  <a:pt x="3274" y="465"/>
                </a:lnTo>
                <a:lnTo>
                  <a:pt x="3335" y="523"/>
                </a:lnTo>
                <a:lnTo>
                  <a:pt x="3396" y="584"/>
                </a:lnTo>
                <a:lnTo>
                  <a:pt x="3454" y="649"/>
                </a:lnTo>
                <a:lnTo>
                  <a:pt x="3512" y="717"/>
                </a:lnTo>
                <a:lnTo>
                  <a:pt x="3563" y="788"/>
                </a:lnTo>
                <a:lnTo>
                  <a:pt x="3614" y="863"/>
                </a:lnTo>
                <a:lnTo>
                  <a:pt x="3658" y="941"/>
                </a:lnTo>
                <a:lnTo>
                  <a:pt x="3702" y="1023"/>
                </a:lnTo>
                <a:lnTo>
                  <a:pt x="3739" y="1108"/>
                </a:lnTo>
                <a:lnTo>
                  <a:pt x="3777" y="1196"/>
                </a:lnTo>
                <a:lnTo>
                  <a:pt x="3807" y="1288"/>
                </a:lnTo>
                <a:lnTo>
                  <a:pt x="3835" y="1383"/>
                </a:lnTo>
                <a:lnTo>
                  <a:pt x="3858" y="1482"/>
                </a:lnTo>
                <a:lnTo>
                  <a:pt x="3879" y="1584"/>
                </a:lnTo>
                <a:lnTo>
                  <a:pt x="3892" y="1689"/>
                </a:lnTo>
                <a:lnTo>
                  <a:pt x="3903" y="1798"/>
                </a:lnTo>
                <a:lnTo>
                  <a:pt x="3909" y="1910"/>
                </a:lnTo>
                <a:lnTo>
                  <a:pt x="3964" y="1842"/>
                </a:lnTo>
                <a:lnTo>
                  <a:pt x="3964" y="1961"/>
                </a:lnTo>
                <a:lnTo>
                  <a:pt x="3882" y="2083"/>
                </a:lnTo>
                <a:lnTo>
                  <a:pt x="3804" y="1961"/>
                </a:lnTo>
                <a:lnTo>
                  <a:pt x="3804" y="1842"/>
                </a:lnTo>
                <a:lnTo>
                  <a:pt x="3855" y="1914"/>
                </a:lnTo>
                <a:lnTo>
                  <a:pt x="3855" y="1914"/>
                </a:lnTo>
                <a:lnTo>
                  <a:pt x="3852" y="1805"/>
                </a:lnTo>
                <a:lnTo>
                  <a:pt x="3841" y="1703"/>
                </a:lnTo>
                <a:lnTo>
                  <a:pt x="3828" y="1601"/>
                </a:lnTo>
                <a:lnTo>
                  <a:pt x="3807" y="1502"/>
                </a:lnTo>
                <a:lnTo>
                  <a:pt x="3784" y="1410"/>
                </a:lnTo>
                <a:lnTo>
                  <a:pt x="3760" y="1319"/>
                </a:lnTo>
                <a:lnTo>
                  <a:pt x="3729" y="1230"/>
                </a:lnTo>
                <a:lnTo>
                  <a:pt x="3692" y="1145"/>
                </a:lnTo>
                <a:lnTo>
                  <a:pt x="3655" y="1064"/>
                </a:lnTo>
                <a:lnTo>
                  <a:pt x="3614" y="985"/>
                </a:lnTo>
                <a:lnTo>
                  <a:pt x="3570" y="907"/>
                </a:lnTo>
                <a:lnTo>
                  <a:pt x="3522" y="836"/>
                </a:lnTo>
                <a:lnTo>
                  <a:pt x="3471" y="768"/>
                </a:lnTo>
                <a:lnTo>
                  <a:pt x="3417" y="700"/>
                </a:lnTo>
                <a:lnTo>
                  <a:pt x="3359" y="639"/>
                </a:lnTo>
                <a:lnTo>
                  <a:pt x="3301" y="577"/>
                </a:lnTo>
                <a:lnTo>
                  <a:pt x="3240" y="523"/>
                </a:lnTo>
                <a:lnTo>
                  <a:pt x="3175" y="469"/>
                </a:lnTo>
                <a:lnTo>
                  <a:pt x="3107" y="421"/>
                </a:lnTo>
                <a:lnTo>
                  <a:pt x="3039" y="374"/>
                </a:lnTo>
                <a:lnTo>
                  <a:pt x="2968" y="329"/>
                </a:lnTo>
                <a:lnTo>
                  <a:pt x="2896" y="289"/>
                </a:lnTo>
                <a:lnTo>
                  <a:pt x="2822" y="251"/>
                </a:lnTo>
                <a:lnTo>
                  <a:pt x="2747" y="217"/>
                </a:lnTo>
                <a:lnTo>
                  <a:pt x="2672" y="187"/>
                </a:lnTo>
                <a:lnTo>
                  <a:pt x="2594" y="159"/>
                </a:lnTo>
                <a:lnTo>
                  <a:pt x="2512" y="136"/>
                </a:lnTo>
                <a:lnTo>
                  <a:pt x="2434" y="115"/>
                </a:lnTo>
                <a:lnTo>
                  <a:pt x="2352" y="98"/>
                </a:lnTo>
                <a:lnTo>
                  <a:pt x="2271" y="85"/>
                </a:lnTo>
                <a:lnTo>
                  <a:pt x="2189" y="71"/>
                </a:lnTo>
                <a:lnTo>
                  <a:pt x="2104" y="64"/>
                </a:lnTo>
                <a:lnTo>
                  <a:pt x="2023" y="61"/>
                </a:lnTo>
                <a:lnTo>
                  <a:pt x="1938" y="57"/>
                </a:lnTo>
                <a:lnTo>
                  <a:pt x="1856" y="61"/>
                </a:lnTo>
                <a:lnTo>
                  <a:pt x="1775" y="64"/>
                </a:lnTo>
                <a:lnTo>
                  <a:pt x="1690" y="74"/>
                </a:lnTo>
                <a:lnTo>
                  <a:pt x="1608" y="85"/>
                </a:lnTo>
                <a:lnTo>
                  <a:pt x="1526" y="102"/>
                </a:lnTo>
                <a:lnTo>
                  <a:pt x="1445" y="119"/>
                </a:lnTo>
                <a:lnTo>
                  <a:pt x="1363" y="142"/>
                </a:lnTo>
                <a:lnTo>
                  <a:pt x="1285" y="166"/>
                </a:lnTo>
                <a:lnTo>
                  <a:pt x="1207" y="193"/>
                </a:lnTo>
                <a:lnTo>
                  <a:pt x="1129" y="224"/>
                </a:lnTo>
                <a:lnTo>
                  <a:pt x="1054" y="261"/>
                </a:lnTo>
                <a:lnTo>
                  <a:pt x="979" y="299"/>
                </a:lnTo>
                <a:lnTo>
                  <a:pt x="904" y="340"/>
                </a:lnTo>
                <a:lnTo>
                  <a:pt x="833" y="384"/>
                </a:lnTo>
                <a:lnTo>
                  <a:pt x="765" y="431"/>
                </a:lnTo>
                <a:lnTo>
                  <a:pt x="697" y="482"/>
                </a:lnTo>
                <a:lnTo>
                  <a:pt x="632" y="537"/>
                </a:lnTo>
                <a:lnTo>
                  <a:pt x="571" y="598"/>
                </a:lnTo>
                <a:lnTo>
                  <a:pt x="510" y="659"/>
                </a:lnTo>
                <a:lnTo>
                  <a:pt x="452" y="724"/>
                </a:lnTo>
                <a:lnTo>
                  <a:pt x="398" y="792"/>
                </a:lnTo>
                <a:lnTo>
                  <a:pt x="347" y="863"/>
                </a:lnTo>
                <a:lnTo>
                  <a:pt x="296" y="938"/>
                </a:lnTo>
                <a:lnTo>
                  <a:pt x="252" y="1016"/>
                </a:lnTo>
                <a:lnTo>
                  <a:pt x="207" y="1094"/>
                </a:lnTo>
                <a:lnTo>
                  <a:pt x="170" y="1179"/>
                </a:lnTo>
                <a:lnTo>
                  <a:pt x="133" y="1268"/>
                </a:lnTo>
                <a:lnTo>
                  <a:pt x="102" y="1359"/>
                </a:lnTo>
                <a:lnTo>
                  <a:pt x="75" y="1455"/>
                </a:lnTo>
                <a:lnTo>
                  <a:pt x="51" y="1553"/>
                </a:lnTo>
                <a:lnTo>
                  <a:pt x="51" y="1553"/>
                </a:lnTo>
                <a:close/>
              </a:path>
            </a:pathLst>
          </a:custGeom>
          <a:solidFill>
            <a:srgbClr val="AABB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3231" tIns="16616" rIns="33231" bIns="16616" numCol="1" anchor="t" anchorCtr="0" compatLnSpc="1">
            <a:prstTxWarp prst="textNoShape">
              <a:avLst/>
            </a:prstTxWarp>
          </a:bodyPr>
          <a:lstStyle/>
          <a:p>
            <a:endParaRPr lang="ko-KR" altLang="en-US" sz="654"/>
          </a:p>
        </p:txBody>
      </p:sp>
      <p:grpSp>
        <p:nvGrpSpPr>
          <p:cNvPr id="395" name="그룹 394">
            <a:extLst>
              <a:ext uri="{FF2B5EF4-FFF2-40B4-BE49-F238E27FC236}">
                <a16:creationId xmlns:a16="http://schemas.microsoft.com/office/drawing/2014/main" id="{DDFB2A04-4EEB-4649-A51C-D4A11E63BEF0}"/>
              </a:ext>
            </a:extLst>
          </p:cNvPr>
          <p:cNvGrpSpPr/>
          <p:nvPr/>
        </p:nvGrpSpPr>
        <p:grpSpPr>
          <a:xfrm>
            <a:off x="5122138" y="2468119"/>
            <a:ext cx="1898686" cy="1898109"/>
            <a:chOff x="11526838" y="6791325"/>
            <a:chExt cx="5224463" cy="5222875"/>
          </a:xfrm>
          <a:blipFill>
            <a:blip r:embed="rId3"/>
            <a:stretch>
              <a:fillRect/>
            </a:stretch>
          </a:blipFill>
        </p:grpSpPr>
        <p:sp>
          <p:nvSpPr>
            <p:cNvPr id="271" name="Freeform 78">
              <a:extLst>
                <a:ext uri="{FF2B5EF4-FFF2-40B4-BE49-F238E27FC236}">
                  <a16:creationId xmlns:a16="http://schemas.microsoft.com/office/drawing/2014/main" id="{97D840AE-07CF-4984-86DC-E1FC8C20F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26838" y="6791325"/>
              <a:ext cx="5224463" cy="5222875"/>
            </a:xfrm>
            <a:custGeom>
              <a:avLst/>
              <a:gdLst>
                <a:gd name="T0" fmla="*/ 1730 w 3291"/>
                <a:gd name="T1" fmla="*/ 3 h 3290"/>
                <a:gd name="T2" fmla="*/ 1979 w 3291"/>
                <a:gd name="T3" fmla="*/ 34 h 3290"/>
                <a:gd name="T4" fmla="*/ 2213 w 3291"/>
                <a:gd name="T5" fmla="*/ 98 h 3290"/>
                <a:gd name="T6" fmla="*/ 2431 w 3291"/>
                <a:gd name="T7" fmla="*/ 200 h 3290"/>
                <a:gd name="T8" fmla="*/ 2631 w 3291"/>
                <a:gd name="T9" fmla="*/ 326 h 3290"/>
                <a:gd name="T10" fmla="*/ 2808 w 3291"/>
                <a:gd name="T11" fmla="*/ 482 h 3290"/>
                <a:gd name="T12" fmla="*/ 2965 w 3291"/>
                <a:gd name="T13" fmla="*/ 663 h 3290"/>
                <a:gd name="T14" fmla="*/ 3094 w 3291"/>
                <a:gd name="T15" fmla="*/ 860 h 3290"/>
                <a:gd name="T16" fmla="*/ 3192 w 3291"/>
                <a:gd name="T17" fmla="*/ 1081 h 3290"/>
                <a:gd name="T18" fmla="*/ 3257 w 3291"/>
                <a:gd name="T19" fmla="*/ 1315 h 3290"/>
                <a:gd name="T20" fmla="*/ 3291 w 3291"/>
                <a:gd name="T21" fmla="*/ 1560 h 3290"/>
                <a:gd name="T22" fmla="*/ 3291 w 3291"/>
                <a:gd name="T23" fmla="*/ 1730 h 3290"/>
                <a:gd name="T24" fmla="*/ 3257 w 3291"/>
                <a:gd name="T25" fmla="*/ 1978 h 3290"/>
                <a:gd name="T26" fmla="*/ 3192 w 3291"/>
                <a:gd name="T27" fmla="*/ 2213 h 3290"/>
                <a:gd name="T28" fmla="*/ 3094 w 3291"/>
                <a:gd name="T29" fmla="*/ 2430 h 3290"/>
                <a:gd name="T30" fmla="*/ 2965 w 3291"/>
                <a:gd name="T31" fmla="*/ 2631 h 3290"/>
                <a:gd name="T32" fmla="*/ 2808 w 3291"/>
                <a:gd name="T33" fmla="*/ 2808 h 3290"/>
                <a:gd name="T34" fmla="*/ 2631 w 3291"/>
                <a:gd name="T35" fmla="*/ 2964 h 3290"/>
                <a:gd name="T36" fmla="*/ 2431 w 3291"/>
                <a:gd name="T37" fmla="*/ 3093 h 3290"/>
                <a:gd name="T38" fmla="*/ 2213 w 3291"/>
                <a:gd name="T39" fmla="*/ 3192 h 3290"/>
                <a:gd name="T40" fmla="*/ 1979 w 3291"/>
                <a:gd name="T41" fmla="*/ 3256 h 3290"/>
                <a:gd name="T42" fmla="*/ 1730 w 3291"/>
                <a:gd name="T43" fmla="*/ 3290 h 3290"/>
                <a:gd name="T44" fmla="*/ 1561 w 3291"/>
                <a:gd name="T45" fmla="*/ 3290 h 3290"/>
                <a:gd name="T46" fmla="*/ 1316 w 3291"/>
                <a:gd name="T47" fmla="*/ 3256 h 3290"/>
                <a:gd name="T48" fmla="*/ 1081 w 3291"/>
                <a:gd name="T49" fmla="*/ 3192 h 3290"/>
                <a:gd name="T50" fmla="*/ 860 w 3291"/>
                <a:gd name="T51" fmla="*/ 3093 h 3290"/>
                <a:gd name="T52" fmla="*/ 663 w 3291"/>
                <a:gd name="T53" fmla="*/ 2964 h 3290"/>
                <a:gd name="T54" fmla="*/ 483 w 3291"/>
                <a:gd name="T55" fmla="*/ 2808 h 3290"/>
                <a:gd name="T56" fmla="*/ 326 w 3291"/>
                <a:gd name="T57" fmla="*/ 2631 h 3290"/>
                <a:gd name="T58" fmla="*/ 201 w 3291"/>
                <a:gd name="T59" fmla="*/ 2430 h 3290"/>
                <a:gd name="T60" fmla="*/ 99 w 3291"/>
                <a:gd name="T61" fmla="*/ 2213 h 3290"/>
                <a:gd name="T62" fmla="*/ 34 w 3291"/>
                <a:gd name="T63" fmla="*/ 1978 h 3290"/>
                <a:gd name="T64" fmla="*/ 3 w 3291"/>
                <a:gd name="T65" fmla="*/ 1730 h 3290"/>
                <a:gd name="T66" fmla="*/ 3 w 3291"/>
                <a:gd name="T67" fmla="*/ 1560 h 3290"/>
                <a:gd name="T68" fmla="*/ 34 w 3291"/>
                <a:gd name="T69" fmla="*/ 1315 h 3290"/>
                <a:gd name="T70" fmla="*/ 99 w 3291"/>
                <a:gd name="T71" fmla="*/ 1081 h 3290"/>
                <a:gd name="T72" fmla="*/ 201 w 3291"/>
                <a:gd name="T73" fmla="*/ 860 h 3290"/>
                <a:gd name="T74" fmla="*/ 326 w 3291"/>
                <a:gd name="T75" fmla="*/ 663 h 3290"/>
                <a:gd name="T76" fmla="*/ 483 w 3291"/>
                <a:gd name="T77" fmla="*/ 482 h 3290"/>
                <a:gd name="T78" fmla="*/ 663 w 3291"/>
                <a:gd name="T79" fmla="*/ 326 h 3290"/>
                <a:gd name="T80" fmla="*/ 860 w 3291"/>
                <a:gd name="T81" fmla="*/ 200 h 3290"/>
                <a:gd name="T82" fmla="*/ 1081 w 3291"/>
                <a:gd name="T83" fmla="*/ 98 h 3290"/>
                <a:gd name="T84" fmla="*/ 1316 w 3291"/>
                <a:gd name="T85" fmla="*/ 34 h 3290"/>
                <a:gd name="T86" fmla="*/ 1561 w 3291"/>
                <a:gd name="T87" fmla="*/ 3 h 3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291" h="3290">
                  <a:moveTo>
                    <a:pt x="1646" y="0"/>
                  </a:moveTo>
                  <a:lnTo>
                    <a:pt x="1646" y="0"/>
                  </a:lnTo>
                  <a:lnTo>
                    <a:pt x="1730" y="3"/>
                  </a:lnTo>
                  <a:lnTo>
                    <a:pt x="1815" y="10"/>
                  </a:lnTo>
                  <a:lnTo>
                    <a:pt x="1897" y="20"/>
                  </a:lnTo>
                  <a:lnTo>
                    <a:pt x="1979" y="34"/>
                  </a:lnTo>
                  <a:lnTo>
                    <a:pt x="2057" y="51"/>
                  </a:lnTo>
                  <a:lnTo>
                    <a:pt x="2135" y="75"/>
                  </a:lnTo>
                  <a:lnTo>
                    <a:pt x="2213" y="98"/>
                  </a:lnTo>
                  <a:lnTo>
                    <a:pt x="2288" y="129"/>
                  </a:lnTo>
                  <a:lnTo>
                    <a:pt x="2359" y="163"/>
                  </a:lnTo>
                  <a:lnTo>
                    <a:pt x="2431" y="200"/>
                  </a:lnTo>
                  <a:lnTo>
                    <a:pt x="2499" y="238"/>
                  </a:lnTo>
                  <a:lnTo>
                    <a:pt x="2567" y="282"/>
                  </a:lnTo>
                  <a:lnTo>
                    <a:pt x="2631" y="326"/>
                  </a:lnTo>
                  <a:lnTo>
                    <a:pt x="2693" y="377"/>
                  </a:lnTo>
                  <a:lnTo>
                    <a:pt x="2754" y="428"/>
                  </a:lnTo>
                  <a:lnTo>
                    <a:pt x="2808" y="482"/>
                  </a:lnTo>
                  <a:lnTo>
                    <a:pt x="2866" y="540"/>
                  </a:lnTo>
                  <a:lnTo>
                    <a:pt x="2917" y="598"/>
                  </a:lnTo>
                  <a:lnTo>
                    <a:pt x="2965" y="663"/>
                  </a:lnTo>
                  <a:lnTo>
                    <a:pt x="3012" y="727"/>
                  </a:lnTo>
                  <a:lnTo>
                    <a:pt x="3053" y="792"/>
                  </a:lnTo>
                  <a:lnTo>
                    <a:pt x="3094" y="860"/>
                  </a:lnTo>
                  <a:lnTo>
                    <a:pt x="3131" y="931"/>
                  </a:lnTo>
                  <a:lnTo>
                    <a:pt x="3162" y="1006"/>
                  </a:lnTo>
                  <a:lnTo>
                    <a:pt x="3192" y="1081"/>
                  </a:lnTo>
                  <a:lnTo>
                    <a:pt x="3220" y="1156"/>
                  </a:lnTo>
                  <a:lnTo>
                    <a:pt x="3240" y="1234"/>
                  </a:lnTo>
                  <a:lnTo>
                    <a:pt x="3257" y="1315"/>
                  </a:lnTo>
                  <a:lnTo>
                    <a:pt x="3274" y="1394"/>
                  </a:lnTo>
                  <a:lnTo>
                    <a:pt x="3284" y="1479"/>
                  </a:lnTo>
                  <a:lnTo>
                    <a:pt x="3291" y="1560"/>
                  </a:lnTo>
                  <a:lnTo>
                    <a:pt x="3291" y="1645"/>
                  </a:lnTo>
                  <a:lnTo>
                    <a:pt x="3291" y="1645"/>
                  </a:lnTo>
                  <a:lnTo>
                    <a:pt x="3291" y="1730"/>
                  </a:lnTo>
                  <a:lnTo>
                    <a:pt x="3284" y="1815"/>
                  </a:lnTo>
                  <a:lnTo>
                    <a:pt x="3274" y="1897"/>
                  </a:lnTo>
                  <a:lnTo>
                    <a:pt x="3257" y="1978"/>
                  </a:lnTo>
                  <a:lnTo>
                    <a:pt x="3240" y="2056"/>
                  </a:lnTo>
                  <a:lnTo>
                    <a:pt x="3220" y="2135"/>
                  </a:lnTo>
                  <a:lnTo>
                    <a:pt x="3192" y="2213"/>
                  </a:lnTo>
                  <a:lnTo>
                    <a:pt x="3162" y="2288"/>
                  </a:lnTo>
                  <a:lnTo>
                    <a:pt x="3131" y="2359"/>
                  </a:lnTo>
                  <a:lnTo>
                    <a:pt x="3094" y="2430"/>
                  </a:lnTo>
                  <a:lnTo>
                    <a:pt x="3053" y="2498"/>
                  </a:lnTo>
                  <a:lnTo>
                    <a:pt x="3012" y="2566"/>
                  </a:lnTo>
                  <a:lnTo>
                    <a:pt x="2965" y="2631"/>
                  </a:lnTo>
                  <a:lnTo>
                    <a:pt x="2917" y="2692"/>
                  </a:lnTo>
                  <a:lnTo>
                    <a:pt x="2866" y="2753"/>
                  </a:lnTo>
                  <a:lnTo>
                    <a:pt x="2808" y="2808"/>
                  </a:lnTo>
                  <a:lnTo>
                    <a:pt x="2754" y="2866"/>
                  </a:lnTo>
                  <a:lnTo>
                    <a:pt x="2693" y="2917"/>
                  </a:lnTo>
                  <a:lnTo>
                    <a:pt x="2631" y="2964"/>
                  </a:lnTo>
                  <a:lnTo>
                    <a:pt x="2567" y="3012"/>
                  </a:lnTo>
                  <a:lnTo>
                    <a:pt x="2499" y="3053"/>
                  </a:lnTo>
                  <a:lnTo>
                    <a:pt x="2431" y="3093"/>
                  </a:lnTo>
                  <a:lnTo>
                    <a:pt x="2359" y="3131"/>
                  </a:lnTo>
                  <a:lnTo>
                    <a:pt x="2288" y="3161"/>
                  </a:lnTo>
                  <a:lnTo>
                    <a:pt x="2213" y="3192"/>
                  </a:lnTo>
                  <a:lnTo>
                    <a:pt x="2135" y="3219"/>
                  </a:lnTo>
                  <a:lnTo>
                    <a:pt x="2057" y="3239"/>
                  </a:lnTo>
                  <a:lnTo>
                    <a:pt x="1979" y="3256"/>
                  </a:lnTo>
                  <a:lnTo>
                    <a:pt x="1897" y="3273"/>
                  </a:lnTo>
                  <a:lnTo>
                    <a:pt x="1815" y="3284"/>
                  </a:lnTo>
                  <a:lnTo>
                    <a:pt x="1730" y="3290"/>
                  </a:lnTo>
                  <a:lnTo>
                    <a:pt x="1646" y="3290"/>
                  </a:lnTo>
                  <a:lnTo>
                    <a:pt x="1646" y="3290"/>
                  </a:lnTo>
                  <a:lnTo>
                    <a:pt x="1561" y="3290"/>
                  </a:lnTo>
                  <a:lnTo>
                    <a:pt x="1479" y="3284"/>
                  </a:lnTo>
                  <a:lnTo>
                    <a:pt x="1394" y="3273"/>
                  </a:lnTo>
                  <a:lnTo>
                    <a:pt x="1316" y="3256"/>
                  </a:lnTo>
                  <a:lnTo>
                    <a:pt x="1234" y="3239"/>
                  </a:lnTo>
                  <a:lnTo>
                    <a:pt x="1156" y="3219"/>
                  </a:lnTo>
                  <a:lnTo>
                    <a:pt x="1081" y="3192"/>
                  </a:lnTo>
                  <a:lnTo>
                    <a:pt x="1006" y="3161"/>
                  </a:lnTo>
                  <a:lnTo>
                    <a:pt x="932" y="3131"/>
                  </a:lnTo>
                  <a:lnTo>
                    <a:pt x="860" y="3093"/>
                  </a:lnTo>
                  <a:lnTo>
                    <a:pt x="792" y="3053"/>
                  </a:lnTo>
                  <a:lnTo>
                    <a:pt x="728" y="3012"/>
                  </a:lnTo>
                  <a:lnTo>
                    <a:pt x="663" y="2964"/>
                  </a:lnTo>
                  <a:lnTo>
                    <a:pt x="598" y="2917"/>
                  </a:lnTo>
                  <a:lnTo>
                    <a:pt x="541" y="2866"/>
                  </a:lnTo>
                  <a:lnTo>
                    <a:pt x="483" y="2808"/>
                  </a:lnTo>
                  <a:lnTo>
                    <a:pt x="428" y="2753"/>
                  </a:lnTo>
                  <a:lnTo>
                    <a:pt x="377" y="2692"/>
                  </a:lnTo>
                  <a:lnTo>
                    <a:pt x="326" y="2631"/>
                  </a:lnTo>
                  <a:lnTo>
                    <a:pt x="282" y="2566"/>
                  </a:lnTo>
                  <a:lnTo>
                    <a:pt x="238" y="2498"/>
                  </a:lnTo>
                  <a:lnTo>
                    <a:pt x="201" y="2430"/>
                  </a:lnTo>
                  <a:lnTo>
                    <a:pt x="163" y="2359"/>
                  </a:lnTo>
                  <a:lnTo>
                    <a:pt x="129" y="2288"/>
                  </a:lnTo>
                  <a:lnTo>
                    <a:pt x="99" y="2213"/>
                  </a:lnTo>
                  <a:lnTo>
                    <a:pt x="75" y="2135"/>
                  </a:lnTo>
                  <a:lnTo>
                    <a:pt x="51" y="2056"/>
                  </a:lnTo>
                  <a:lnTo>
                    <a:pt x="34" y="1978"/>
                  </a:lnTo>
                  <a:lnTo>
                    <a:pt x="20" y="1897"/>
                  </a:lnTo>
                  <a:lnTo>
                    <a:pt x="10" y="1815"/>
                  </a:lnTo>
                  <a:lnTo>
                    <a:pt x="3" y="1730"/>
                  </a:lnTo>
                  <a:lnTo>
                    <a:pt x="0" y="1645"/>
                  </a:lnTo>
                  <a:lnTo>
                    <a:pt x="0" y="1645"/>
                  </a:lnTo>
                  <a:lnTo>
                    <a:pt x="3" y="1560"/>
                  </a:lnTo>
                  <a:lnTo>
                    <a:pt x="10" y="1479"/>
                  </a:lnTo>
                  <a:lnTo>
                    <a:pt x="20" y="1394"/>
                  </a:lnTo>
                  <a:lnTo>
                    <a:pt x="34" y="1315"/>
                  </a:lnTo>
                  <a:lnTo>
                    <a:pt x="51" y="1234"/>
                  </a:lnTo>
                  <a:lnTo>
                    <a:pt x="75" y="1156"/>
                  </a:lnTo>
                  <a:lnTo>
                    <a:pt x="99" y="1081"/>
                  </a:lnTo>
                  <a:lnTo>
                    <a:pt x="129" y="1006"/>
                  </a:lnTo>
                  <a:lnTo>
                    <a:pt x="163" y="931"/>
                  </a:lnTo>
                  <a:lnTo>
                    <a:pt x="201" y="860"/>
                  </a:lnTo>
                  <a:lnTo>
                    <a:pt x="238" y="792"/>
                  </a:lnTo>
                  <a:lnTo>
                    <a:pt x="282" y="727"/>
                  </a:lnTo>
                  <a:lnTo>
                    <a:pt x="326" y="663"/>
                  </a:lnTo>
                  <a:lnTo>
                    <a:pt x="377" y="598"/>
                  </a:lnTo>
                  <a:lnTo>
                    <a:pt x="428" y="540"/>
                  </a:lnTo>
                  <a:lnTo>
                    <a:pt x="483" y="482"/>
                  </a:lnTo>
                  <a:lnTo>
                    <a:pt x="541" y="428"/>
                  </a:lnTo>
                  <a:lnTo>
                    <a:pt x="598" y="377"/>
                  </a:lnTo>
                  <a:lnTo>
                    <a:pt x="663" y="326"/>
                  </a:lnTo>
                  <a:lnTo>
                    <a:pt x="728" y="282"/>
                  </a:lnTo>
                  <a:lnTo>
                    <a:pt x="792" y="238"/>
                  </a:lnTo>
                  <a:lnTo>
                    <a:pt x="860" y="200"/>
                  </a:lnTo>
                  <a:lnTo>
                    <a:pt x="932" y="163"/>
                  </a:lnTo>
                  <a:lnTo>
                    <a:pt x="1006" y="129"/>
                  </a:lnTo>
                  <a:lnTo>
                    <a:pt x="1081" y="98"/>
                  </a:lnTo>
                  <a:lnTo>
                    <a:pt x="1156" y="75"/>
                  </a:lnTo>
                  <a:lnTo>
                    <a:pt x="1234" y="51"/>
                  </a:lnTo>
                  <a:lnTo>
                    <a:pt x="1316" y="34"/>
                  </a:lnTo>
                  <a:lnTo>
                    <a:pt x="1394" y="20"/>
                  </a:lnTo>
                  <a:lnTo>
                    <a:pt x="1479" y="10"/>
                  </a:lnTo>
                  <a:lnTo>
                    <a:pt x="1561" y="3"/>
                  </a:lnTo>
                  <a:lnTo>
                    <a:pt x="1646" y="0"/>
                  </a:lnTo>
                  <a:lnTo>
                    <a:pt x="16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72" name="Freeform 79">
              <a:extLst>
                <a:ext uri="{FF2B5EF4-FFF2-40B4-BE49-F238E27FC236}">
                  <a16:creationId xmlns:a16="http://schemas.microsoft.com/office/drawing/2014/main" id="{6BE041BC-CD8A-440E-B404-9E9F01356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2938" y="7654925"/>
              <a:ext cx="90488" cy="101600"/>
            </a:xfrm>
            <a:custGeom>
              <a:avLst/>
              <a:gdLst>
                <a:gd name="T0" fmla="*/ 6 w 57"/>
                <a:gd name="T1" fmla="*/ 44 h 64"/>
                <a:gd name="T2" fmla="*/ 10 w 57"/>
                <a:gd name="T3" fmla="*/ 40 h 64"/>
                <a:gd name="T4" fmla="*/ 10 w 57"/>
                <a:gd name="T5" fmla="*/ 37 h 64"/>
                <a:gd name="T6" fmla="*/ 10 w 57"/>
                <a:gd name="T7" fmla="*/ 37 h 64"/>
                <a:gd name="T8" fmla="*/ 13 w 57"/>
                <a:gd name="T9" fmla="*/ 44 h 64"/>
                <a:gd name="T10" fmla="*/ 13 w 57"/>
                <a:gd name="T11" fmla="*/ 40 h 64"/>
                <a:gd name="T12" fmla="*/ 17 w 57"/>
                <a:gd name="T13" fmla="*/ 40 h 64"/>
                <a:gd name="T14" fmla="*/ 17 w 57"/>
                <a:gd name="T15" fmla="*/ 44 h 64"/>
                <a:gd name="T16" fmla="*/ 20 w 57"/>
                <a:gd name="T17" fmla="*/ 51 h 64"/>
                <a:gd name="T18" fmla="*/ 27 w 57"/>
                <a:gd name="T19" fmla="*/ 51 h 64"/>
                <a:gd name="T20" fmla="*/ 23 w 57"/>
                <a:gd name="T21" fmla="*/ 54 h 64"/>
                <a:gd name="T22" fmla="*/ 20 w 57"/>
                <a:gd name="T23" fmla="*/ 54 h 64"/>
                <a:gd name="T24" fmla="*/ 20 w 57"/>
                <a:gd name="T25" fmla="*/ 54 h 64"/>
                <a:gd name="T26" fmla="*/ 23 w 57"/>
                <a:gd name="T27" fmla="*/ 57 h 64"/>
                <a:gd name="T28" fmla="*/ 30 w 57"/>
                <a:gd name="T29" fmla="*/ 61 h 64"/>
                <a:gd name="T30" fmla="*/ 34 w 57"/>
                <a:gd name="T31" fmla="*/ 61 h 64"/>
                <a:gd name="T32" fmla="*/ 34 w 57"/>
                <a:gd name="T33" fmla="*/ 61 h 64"/>
                <a:gd name="T34" fmla="*/ 37 w 57"/>
                <a:gd name="T35" fmla="*/ 64 h 64"/>
                <a:gd name="T36" fmla="*/ 40 w 57"/>
                <a:gd name="T37" fmla="*/ 61 h 64"/>
                <a:gd name="T38" fmla="*/ 47 w 57"/>
                <a:gd name="T39" fmla="*/ 61 h 64"/>
                <a:gd name="T40" fmla="*/ 51 w 57"/>
                <a:gd name="T41" fmla="*/ 61 h 64"/>
                <a:gd name="T42" fmla="*/ 51 w 57"/>
                <a:gd name="T43" fmla="*/ 61 h 64"/>
                <a:gd name="T44" fmla="*/ 54 w 57"/>
                <a:gd name="T45" fmla="*/ 61 h 64"/>
                <a:gd name="T46" fmla="*/ 54 w 57"/>
                <a:gd name="T47" fmla="*/ 61 h 64"/>
                <a:gd name="T48" fmla="*/ 57 w 57"/>
                <a:gd name="T49" fmla="*/ 61 h 64"/>
                <a:gd name="T50" fmla="*/ 57 w 57"/>
                <a:gd name="T51" fmla="*/ 57 h 64"/>
                <a:gd name="T52" fmla="*/ 51 w 57"/>
                <a:gd name="T53" fmla="*/ 51 h 64"/>
                <a:gd name="T54" fmla="*/ 44 w 57"/>
                <a:gd name="T55" fmla="*/ 44 h 64"/>
                <a:gd name="T56" fmla="*/ 37 w 57"/>
                <a:gd name="T57" fmla="*/ 30 h 64"/>
                <a:gd name="T58" fmla="*/ 37 w 57"/>
                <a:gd name="T59" fmla="*/ 23 h 64"/>
                <a:gd name="T60" fmla="*/ 37 w 57"/>
                <a:gd name="T61" fmla="*/ 20 h 64"/>
                <a:gd name="T62" fmla="*/ 37 w 57"/>
                <a:gd name="T63" fmla="*/ 20 h 64"/>
                <a:gd name="T64" fmla="*/ 37 w 57"/>
                <a:gd name="T65" fmla="*/ 13 h 64"/>
                <a:gd name="T66" fmla="*/ 34 w 57"/>
                <a:gd name="T67" fmla="*/ 13 h 64"/>
                <a:gd name="T68" fmla="*/ 37 w 57"/>
                <a:gd name="T69" fmla="*/ 10 h 64"/>
                <a:gd name="T70" fmla="*/ 40 w 57"/>
                <a:gd name="T71" fmla="*/ 10 h 64"/>
                <a:gd name="T72" fmla="*/ 37 w 57"/>
                <a:gd name="T73" fmla="*/ 6 h 64"/>
                <a:gd name="T74" fmla="*/ 37 w 57"/>
                <a:gd name="T75" fmla="*/ 6 h 64"/>
                <a:gd name="T76" fmla="*/ 40 w 57"/>
                <a:gd name="T77" fmla="*/ 3 h 64"/>
                <a:gd name="T78" fmla="*/ 27 w 57"/>
                <a:gd name="T79" fmla="*/ 0 h 64"/>
                <a:gd name="T80" fmla="*/ 17 w 57"/>
                <a:gd name="T81" fmla="*/ 3 h 64"/>
                <a:gd name="T82" fmla="*/ 17 w 57"/>
                <a:gd name="T83" fmla="*/ 3 h 64"/>
                <a:gd name="T84" fmla="*/ 10 w 57"/>
                <a:gd name="T85" fmla="*/ 6 h 64"/>
                <a:gd name="T86" fmla="*/ 10 w 57"/>
                <a:gd name="T87" fmla="*/ 10 h 64"/>
                <a:gd name="T88" fmla="*/ 10 w 57"/>
                <a:gd name="T89" fmla="*/ 10 h 64"/>
                <a:gd name="T90" fmla="*/ 6 w 57"/>
                <a:gd name="T91" fmla="*/ 13 h 64"/>
                <a:gd name="T92" fmla="*/ 6 w 57"/>
                <a:gd name="T93" fmla="*/ 17 h 64"/>
                <a:gd name="T94" fmla="*/ 10 w 57"/>
                <a:gd name="T95" fmla="*/ 13 h 64"/>
                <a:gd name="T96" fmla="*/ 10 w 57"/>
                <a:gd name="T97" fmla="*/ 17 h 64"/>
                <a:gd name="T98" fmla="*/ 10 w 57"/>
                <a:gd name="T99" fmla="*/ 20 h 64"/>
                <a:gd name="T100" fmla="*/ 6 w 57"/>
                <a:gd name="T101" fmla="*/ 27 h 64"/>
                <a:gd name="T102" fmla="*/ 3 w 57"/>
                <a:gd name="T103" fmla="*/ 27 h 64"/>
                <a:gd name="T104" fmla="*/ 3 w 57"/>
                <a:gd name="T105" fmla="*/ 27 h 64"/>
                <a:gd name="T106" fmla="*/ 0 w 57"/>
                <a:gd name="T107" fmla="*/ 37 h 64"/>
                <a:gd name="T108" fmla="*/ 6 w 57"/>
                <a:gd name="T109" fmla="*/ 4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7" h="64">
                  <a:moveTo>
                    <a:pt x="6" y="44"/>
                  </a:move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40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3" y="51"/>
                  </a:lnTo>
                  <a:lnTo>
                    <a:pt x="23" y="51"/>
                  </a:lnTo>
                  <a:lnTo>
                    <a:pt x="27" y="51"/>
                  </a:lnTo>
                  <a:lnTo>
                    <a:pt x="27" y="51"/>
                  </a:lnTo>
                  <a:lnTo>
                    <a:pt x="23" y="54"/>
                  </a:lnTo>
                  <a:lnTo>
                    <a:pt x="23" y="54"/>
                  </a:lnTo>
                  <a:lnTo>
                    <a:pt x="23" y="54"/>
                  </a:lnTo>
                  <a:lnTo>
                    <a:pt x="23" y="54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7" y="61"/>
                  </a:lnTo>
                  <a:lnTo>
                    <a:pt x="27" y="61"/>
                  </a:lnTo>
                  <a:lnTo>
                    <a:pt x="30" y="61"/>
                  </a:lnTo>
                  <a:lnTo>
                    <a:pt x="30" y="61"/>
                  </a:lnTo>
                  <a:lnTo>
                    <a:pt x="30" y="61"/>
                  </a:lnTo>
                  <a:lnTo>
                    <a:pt x="30" y="61"/>
                  </a:lnTo>
                  <a:lnTo>
                    <a:pt x="34" y="61"/>
                  </a:lnTo>
                  <a:lnTo>
                    <a:pt x="34" y="61"/>
                  </a:lnTo>
                  <a:lnTo>
                    <a:pt x="34" y="61"/>
                  </a:lnTo>
                  <a:lnTo>
                    <a:pt x="34" y="61"/>
                  </a:lnTo>
                  <a:lnTo>
                    <a:pt x="34" y="61"/>
                  </a:lnTo>
                  <a:lnTo>
                    <a:pt x="34" y="61"/>
                  </a:lnTo>
                  <a:lnTo>
                    <a:pt x="34" y="61"/>
                  </a:lnTo>
                  <a:lnTo>
                    <a:pt x="37" y="64"/>
                  </a:lnTo>
                  <a:lnTo>
                    <a:pt x="37" y="64"/>
                  </a:lnTo>
                  <a:lnTo>
                    <a:pt x="37" y="64"/>
                  </a:lnTo>
                  <a:lnTo>
                    <a:pt x="37" y="64"/>
                  </a:lnTo>
                  <a:lnTo>
                    <a:pt x="40" y="61"/>
                  </a:lnTo>
                  <a:lnTo>
                    <a:pt x="40" y="61"/>
                  </a:lnTo>
                  <a:lnTo>
                    <a:pt x="40" y="61"/>
                  </a:lnTo>
                  <a:lnTo>
                    <a:pt x="40" y="61"/>
                  </a:lnTo>
                  <a:lnTo>
                    <a:pt x="44" y="61"/>
                  </a:lnTo>
                  <a:lnTo>
                    <a:pt x="47" y="61"/>
                  </a:lnTo>
                  <a:lnTo>
                    <a:pt x="47" y="61"/>
                  </a:lnTo>
                  <a:lnTo>
                    <a:pt x="47" y="61"/>
                  </a:lnTo>
                  <a:lnTo>
                    <a:pt x="47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4" y="61"/>
                  </a:lnTo>
                  <a:lnTo>
                    <a:pt x="54" y="61"/>
                  </a:lnTo>
                  <a:lnTo>
                    <a:pt x="54" y="61"/>
                  </a:lnTo>
                  <a:lnTo>
                    <a:pt x="54" y="61"/>
                  </a:lnTo>
                  <a:lnTo>
                    <a:pt x="54" y="61"/>
                  </a:lnTo>
                  <a:lnTo>
                    <a:pt x="54" y="61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7" y="57"/>
                  </a:lnTo>
                  <a:lnTo>
                    <a:pt x="57" y="57"/>
                  </a:lnTo>
                  <a:lnTo>
                    <a:pt x="57" y="57"/>
                  </a:lnTo>
                  <a:lnTo>
                    <a:pt x="57" y="57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1" y="51"/>
                  </a:lnTo>
                  <a:lnTo>
                    <a:pt x="51" y="51"/>
                  </a:lnTo>
                  <a:lnTo>
                    <a:pt x="51" y="47"/>
                  </a:lnTo>
                  <a:lnTo>
                    <a:pt x="51" y="47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0" y="37"/>
                  </a:lnTo>
                  <a:lnTo>
                    <a:pt x="40" y="37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7" y="23"/>
                  </a:lnTo>
                  <a:lnTo>
                    <a:pt x="37" y="23"/>
                  </a:lnTo>
                  <a:lnTo>
                    <a:pt x="37" y="23"/>
                  </a:lnTo>
                  <a:lnTo>
                    <a:pt x="37" y="23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37" y="20"/>
                  </a:lnTo>
                  <a:lnTo>
                    <a:pt x="37" y="20"/>
                  </a:lnTo>
                  <a:lnTo>
                    <a:pt x="37" y="20"/>
                  </a:lnTo>
                  <a:lnTo>
                    <a:pt x="37" y="20"/>
                  </a:lnTo>
                  <a:lnTo>
                    <a:pt x="37" y="20"/>
                  </a:lnTo>
                  <a:lnTo>
                    <a:pt x="37" y="20"/>
                  </a:lnTo>
                  <a:lnTo>
                    <a:pt x="37" y="20"/>
                  </a:lnTo>
                  <a:lnTo>
                    <a:pt x="37" y="20"/>
                  </a:lnTo>
                  <a:lnTo>
                    <a:pt x="37" y="17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7" y="10"/>
                  </a:lnTo>
                  <a:lnTo>
                    <a:pt x="37" y="10"/>
                  </a:lnTo>
                  <a:lnTo>
                    <a:pt x="40" y="10"/>
                  </a:lnTo>
                  <a:lnTo>
                    <a:pt x="40" y="10"/>
                  </a:lnTo>
                  <a:lnTo>
                    <a:pt x="40" y="10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3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40"/>
                  </a:lnTo>
                  <a:lnTo>
                    <a:pt x="6" y="44"/>
                  </a:lnTo>
                  <a:lnTo>
                    <a:pt x="6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73" name="Freeform 80">
              <a:extLst>
                <a:ext uri="{FF2B5EF4-FFF2-40B4-BE49-F238E27FC236}">
                  <a16:creationId xmlns:a16="http://schemas.microsoft.com/office/drawing/2014/main" id="{ACF97980-674D-41C5-8A71-18D39FEF2B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95438" y="7713663"/>
              <a:ext cx="2455863" cy="3357563"/>
            </a:xfrm>
            <a:custGeom>
              <a:avLst/>
              <a:gdLst>
                <a:gd name="T0" fmla="*/ 1153 w 1547"/>
                <a:gd name="T1" fmla="*/ 41 h 2115"/>
                <a:gd name="T2" fmla="*/ 1034 w 1547"/>
                <a:gd name="T3" fmla="*/ 71 h 2115"/>
                <a:gd name="T4" fmla="*/ 935 w 1547"/>
                <a:gd name="T5" fmla="*/ 116 h 2115"/>
                <a:gd name="T6" fmla="*/ 823 w 1547"/>
                <a:gd name="T7" fmla="*/ 122 h 2115"/>
                <a:gd name="T8" fmla="*/ 813 w 1547"/>
                <a:gd name="T9" fmla="*/ 48 h 2115"/>
                <a:gd name="T10" fmla="*/ 748 w 1547"/>
                <a:gd name="T11" fmla="*/ 37 h 2115"/>
                <a:gd name="T12" fmla="*/ 660 w 1547"/>
                <a:gd name="T13" fmla="*/ 75 h 2115"/>
                <a:gd name="T14" fmla="*/ 609 w 1547"/>
                <a:gd name="T15" fmla="*/ 129 h 2115"/>
                <a:gd name="T16" fmla="*/ 554 w 1547"/>
                <a:gd name="T17" fmla="*/ 187 h 2115"/>
                <a:gd name="T18" fmla="*/ 503 w 1547"/>
                <a:gd name="T19" fmla="*/ 211 h 2115"/>
                <a:gd name="T20" fmla="*/ 500 w 1547"/>
                <a:gd name="T21" fmla="*/ 252 h 2115"/>
                <a:gd name="T22" fmla="*/ 551 w 1547"/>
                <a:gd name="T23" fmla="*/ 265 h 2115"/>
                <a:gd name="T24" fmla="*/ 629 w 1547"/>
                <a:gd name="T25" fmla="*/ 286 h 2115"/>
                <a:gd name="T26" fmla="*/ 660 w 1547"/>
                <a:gd name="T27" fmla="*/ 190 h 2115"/>
                <a:gd name="T28" fmla="*/ 694 w 1547"/>
                <a:gd name="T29" fmla="*/ 194 h 2115"/>
                <a:gd name="T30" fmla="*/ 762 w 1547"/>
                <a:gd name="T31" fmla="*/ 269 h 2115"/>
                <a:gd name="T32" fmla="*/ 643 w 1547"/>
                <a:gd name="T33" fmla="*/ 377 h 2115"/>
                <a:gd name="T34" fmla="*/ 537 w 1547"/>
                <a:gd name="T35" fmla="*/ 337 h 2115"/>
                <a:gd name="T36" fmla="*/ 507 w 1547"/>
                <a:gd name="T37" fmla="*/ 371 h 2115"/>
                <a:gd name="T38" fmla="*/ 425 w 1547"/>
                <a:gd name="T39" fmla="*/ 439 h 2115"/>
                <a:gd name="T40" fmla="*/ 337 w 1547"/>
                <a:gd name="T41" fmla="*/ 520 h 2115"/>
                <a:gd name="T42" fmla="*/ 218 w 1547"/>
                <a:gd name="T43" fmla="*/ 622 h 2115"/>
                <a:gd name="T44" fmla="*/ 320 w 1547"/>
                <a:gd name="T45" fmla="*/ 704 h 2115"/>
                <a:gd name="T46" fmla="*/ 534 w 1547"/>
                <a:gd name="T47" fmla="*/ 660 h 2115"/>
                <a:gd name="T48" fmla="*/ 537 w 1547"/>
                <a:gd name="T49" fmla="*/ 571 h 2115"/>
                <a:gd name="T50" fmla="*/ 656 w 1547"/>
                <a:gd name="T51" fmla="*/ 721 h 2115"/>
                <a:gd name="T52" fmla="*/ 700 w 1547"/>
                <a:gd name="T53" fmla="*/ 673 h 2115"/>
                <a:gd name="T54" fmla="*/ 785 w 1547"/>
                <a:gd name="T55" fmla="*/ 541 h 2115"/>
                <a:gd name="T56" fmla="*/ 813 w 1547"/>
                <a:gd name="T57" fmla="*/ 551 h 2115"/>
                <a:gd name="T58" fmla="*/ 850 w 1547"/>
                <a:gd name="T59" fmla="*/ 571 h 2115"/>
                <a:gd name="T60" fmla="*/ 751 w 1547"/>
                <a:gd name="T61" fmla="*/ 663 h 2115"/>
                <a:gd name="T62" fmla="*/ 717 w 1547"/>
                <a:gd name="T63" fmla="*/ 741 h 2115"/>
                <a:gd name="T64" fmla="*/ 833 w 1547"/>
                <a:gd name="T65" fmla="*/ 751 h 2115"/>
                <a:gd name="T66" fmla="*/ 707 w 1547"/>
                <a:gd name="T67" fmla="*/ 850 h 2115"/>
                <a:gd name="T68" fmla="*/ 493 w 1547"/>
                <a:gd name="T69" fmla="*/ 813 h 2115"/>
                <a:gd name="T70" fmla="*/ 425 w 1547"/>
                <a:gd name="T71" fmla="*/ 731 h 2115"/>
                <a:gd name="T72" fmla="*/ 265 w 1547"/>
                <a:gd name="T73" fmla="*/ 762 h 2115"/>
                <a:gd name="T74" fmla="*/ 78 w 1547"/>
                <a:gd name="T75" fmla="*/ 938 h 2115"/>
                <a:gd name="T76" fmla="*/ 3 w 1547"/>
                <a:gd name="T77" fmla="*/ 1156 h 2115"/>
                <a:gd name="T78" fmla="*/ 27 w 1547"/>
                <a:gd name="T79" fmla="*/ 1234 h 2115"/>
                <a:gd name="T80" fmla="*/ 75 w 1547"/>
                <a:gd name="T81" fmla="*/ 1312 h 2115"/>
                <a:gd name="T82" fmla="*/ 272 w 1547"/>
                <a:gd name="T83" fmla="*/ 1339 h 2115"/>
                <a:gd name="T84" fmla="*/ 411 w 1547"/>
                <a:gd name="T85" fmla="*/ 1373 h 2115"/>
                <a:gd name="T86" fmla="*/ 408 w 1547"/>
                <a:gd name="T87" fmla="*/ 1469 h 2115"/>
                <a:gd name="T88" fmla="*/ 466 w 1547"/>
                <a:gd name="T89" fmla="*/ 1574 h 2115"/>
                <a:gd name="T90" fmla="*/ 513 w 1547"/>
                <a:gd name="T91" fmla="*/ 1914 h 2115"/>
                <a:gd name="T92" fmla="*/ 592 w 1547"/>
                <a:gd name="T93" fmla="*/ 2101 h 2115"/>
                <a:gd name="T94" fmla="*/ 792 w 1547"/>
                <a:gd name="T95" fmla="*/ 1948 h 2115"/>
                <a:gd name="T96" fmla="*/ 904 w 1547"/>
                <a:gd name="T97" fmla="*/ 1649 h 2115"/>
                <a:gd name="T98" fmla="*/ 1044 w 1547"/>
                <a:gd name="T99" fmla="*/ 1305 h 2115"/>
                <a:gd name="T100" fmla="*/ 932 w 1547"/>
                <a:gd name="T101" fmla="*/ 1203 h 2115"/>
                <a:gd name="T102" fmla="*/ 799 w 1547"/>
                <a:gd name="T103" fmla="*/ 925 h 2115"/>
                <a:gd name="T104" fmla="*/ 904 w 1547"/>
                <a:gd name="T105" fmla="*/ 1071 h 2115"/>
                <a:gd name="T106" fmla="*/ 1139 w 1547"/>
                <a:gd name="T107" fmla="*/ 1108 h 2115"/>
                <a:gd name="T108" fmla="*/ 1064 w 1547"/>
                <a:gd name="T109" fmla="*/ 986 h 2115"/>
                <a:gd name="T110" fmla="*/ 1023 w 1547"/>
                <a:gd name="T111" fmla="*/ 874 h 2115"/>
                <a:gd name="T112" fmla="*/ 1159 w 1547"/>
                <a:gd name="T113" fmla="*/ 959 h 2115"/>
                <a:gd name="T114" fmla="*/ 1319 w 1547"/>
                <a:gd name="T115" fmla="*/ 996 h 2115"/>
                <a:gd name="T116" fmla="*/ 1404 w 1547"/>
                <a:gd name="T117" fmla="*/ 1105 h 2115"/>
                <a:gd name="T118" fmla="*/ 1520 w 1547"/>
                <a:gd name="T119" fmla="*/ 1207 h 2115"/>
                <a:gd name="T120" fmla="*/ 772 w 1547"/>
                <a:gd name="T121" fmla="*/ 1492 h 2115"/>
                <a:gd name="T122" fmla="*/ 1023 w 1547"/>
                <a:gd name="T123" fmla="*/ 683 h 2115"/>
                <a:gd name="T124" fmla="*/ 1064 w 1547"/>
                <a:gd name="T125" fmla="*/ 568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7" h="2115">
                  <a:moveTo>
                    <a:pt x="1540" y="915"/>
                  </a:moveTo>
                  <a:lnTo>
                    <a:pt x="1540" y="915"/>
                  </a:lnTo>
                  <a:lnTo>
                    <a:pt x="1540" y="915"/>
                  </a:lnTo>
                  <a:lnTo>
                    <a:pt x="1537" y="881"/>
                  </a:lnTo>
                  <a:lnTo>
                    <a:pt x="1537" y="881"/>
                  </a:lnTo>
                  <a:lnTo>
                    <a:pt x="1537" y="881"/>
                  </a:lnTo>
                  <a:lnTo>
                    <a:pt x="1523" y="789"/>
                  </a:lnTo>
                  <a:lnTo>
                    <a:pt x="1506" y="700"/>
                  </a:lnTo>
                  <a:lnTo>
                    <a:pt x="1486" y="615"/>
                  </a:lnTo>
                  <a:lnTo>
                    <a:pt x="1455" y="530"/>
                  </a:lnTo>
                  <a:lnTo>
                    <a:pt x="1455" y="530"/>
                  </a:lnTo>
                  <a:lnTo>
                    <a:pt x="1455" y="530"/>
                  </a:lnTo>
                  <a:lnTo>
                    <a:pt x="1452" y="507"/>
                  </a:lnTo>
                  <a:lnTo>
                    <a:pt x="1442" y="486"/>
                  </a:lnTo>
                  <a:lnTo>
                    <a:pt x="1425" y="442"/>
                  </a:lnTo>
                  <a:lnTo>
                    <a:pt x="1425" y="442"/>
                  </a:lnTo>
                  <a:lnTo>
                    <a:pt x="1425" y="442"/>
                  </a:lnTo>
                  <a:lnTo>
                    <a:pt x="1384" y="354"/>
                  </a:lnTo>
                  <a:lnTo>
                    <a:pt x="1340" y="265"/>
                  </a:lnTo>
                  <a:lnTo>
                    <a:pt x="1289" y="180"/>
                  </a:lnTo>
                  <a:lnTo>
                    <a:pt x="1234" y="102"/>
                  </a:lnTo>
                  <a:lnTo>
                    <a:pt x="1234" y="102"/>
                  </a:lnTo>
                  <a:lnTo>
                    <a:pt x="1234" y="102"/>
                  </a:lnTo>
                  <a:lnTo>
                    <a:pt x="1234" y="102"/>
                  </a:lnTo>
                  <a:lnTo>
                    <a:pt x="1234" y="105"/>
                  </a:lnTo>
                  <a:lnTo>
                    <a:pt x="1234" y="105"/>
                  </a:lnTo>
                  <a:lnTo>
                    <a:pt x="1231" y="105"/>
                  </a:lnTo>
                  <a:lnTo>
                    <a:pt x="1231" y="105"/>
                  </a:lnTo>
                  <a:lnTo>
                    <a:pt x="1227" y="105"/>
                  </a:lnTo>
                  <a:lnTo>
                    <a:pt x="1227" y="105"/>
                  </a:lnTo>
                  <a:lnTo>
                    <a:pt x="1227" y="105"/>
                  </a:lnTo>
                  <a:lnTo>
                    <a:pt x="1227" y="109"/>
                  </a:lnTo>
                  <a:lnTo>
                    <a:pt x="1227" y="109"/>
                  </a:lnTo>
                  <a:lnTo>
                    <a:pt x="1227" y="109"/>
                  </a:lnTo>
                  <a:lnTo>
                    <a:pt x="1231" y="109"/>
                  </a:lnTo>
                  <a:lnTo>
                    <a:pt x="1231" y="109"/>
                  </a:lnTo>
                  <a:lnTo>
                    <a:pt x="1231" y="109"/>
                  </a:lnTo>
                  <a:lnTo>
                    <a:pt x="1231" y="109"/>
                  </a:lnTo>
                  <a:lnTo>
                    <a:pt x="1231" y="112"/>
                  </a:lnTo>
                  <a:lnTo>
                    <a:pt x="1231" y="112"/>
                  </a:lnTo>
                  <a:lnTo>
                    <a:pt x="1227" y="112"/>
                  </a:lnTo>
                  <a:lnTo>
                    <a:pt x="1227" y="112"/>
                  </a:lnTo>
                  <a:lnTo>
                    <a:pt x="1227" y="116"/>
                  </a:lnTo>
                  <a:lnTo>
                    <a:pt x="1227" y="116"/>
                  </a:lnTo>
                  <a:lnTo>
                    <a:pt x="1224" y="112"/>
                  </a:lnTo>
                  <a:lnTo>
                    <a:pt x="1224" y="112"/>
                  </a:lnTo>
                  <a:lnTo>
                    <a:pt x="1221" y="112"/>
                  </a:lnTo>
                  <a:lnTo>
                    <a:pt x="1221" y="112"/>
                  </a:lnTo>
                  <a:lnTo>
                    <a:pt x="1214" y="112"/>
                  </a:lnTo>
                  <a:lnTo>
                    <a:pt x="1214" y="112"/>
                  </a:lnTo>
                  <a:lnTo>
                    <a:pt x="1210" y="116"/>
                  </a:lnTo>
                  <a:lnTo>
                    <a:pt x="1210" y="116"/>
                  </a:lnTo>
                  <a:lnTo>
                    <a:pt x="1207" y="116"/>
                  </a:lnTo>
                  <a:lnTo>
                    <a:pt x="1207" y="116"/>
                  </a:lnTo>
                  <a:lnTo>
                    <a:pt x="1204" y="116"/>
                  </a:lnTo>
                  <a:lnTo>
                    <a:pt x="1204" y="116"/>
                  </a:lnTo>
                  <a:lnTo>
                    <a:pt x="1204" y="112"/>
                  </a:lnTo>
                  <a:lnTo>
                    <a:pt x="1204" y="112"/>
                  </a:lnTo>
                  <a:lnTo>
                    <a:pt x="1200" y="112"/>
                  </a:lnTo>
                  <a:lnTo>
                    <a:pt x="1197" y="109"/>
                  </a:lnTo>
                  <a:lnTo>
                    <a:pt x="1197" y="109"/>
                  </a:lnTo>
                  <a:lnTo>
                    <a:pt x="1197" y="109"/>
                  </a:lnTo>
                  <a:lnTo>
                    <a:pt x="1197" y="112"/>
                  </a:lnTo>
                  <a:lnTo>
                    <a:pt x="1197" y="112"/>
                  </a:lnTo>
                  <a:lnTo>
                    <a:pt x="1197" y="112"/>
                  </a:lnTo>
                  <a:lnTo>
                    <a:pt x="1197" y="112"/>
                  </a:lnTo>
                  <a:lnTo>
                    <a:pt x="1197" y="112"/>
                  </a:lnTo>
                  <a:lnTo>
                    <a:pt x="1197" y="112"/>
                  </a:lnTo>
                  <a:lnTo>
                    <a:pt x="1197" y="112"/>
                  </a:lnTo>
                  <a:lnTo>
                    <a:pt x="1197" y="112"/>
                  </a:lnTo>
                  <a:lnTo>
                    <a:pt x="1193" y="109"/>
                  </a:lnTo>
                  <a:lnTo>
                    <a:pt x="1193" y="109"/>
                  </a:lnTo>
                  <a:lnTo>
                    <a:pt x="1190" y="109"/>
                  </a:lnTo>
                  <a:lnTo>
                    <a:pt x="1187" y="109"/>
                  </a:lnTo>
                  <a:lnTo>
                    <a:pt x="1187" y="109"/>
                  </a:lnTo>
                  <a:lnTo>
                    <a:pt x="1187" y="109"/>
                  </a:lnTo>
                  <a:lnTo>
                    <a:pt x="1187" y="109"/>
                  </a:lnTo>
                  <a:lnTo>
                    <a:pt x="1187" y="109"/>
                  </a:lnTo>
                  <a:lnTo>
                    <a:pt x="1187" y="109"/>
                  </a:lnTo>
                  <a:lnTo>
                    <a:pt x="1190" y="102"/>
                  </a:lnTo>
                  <a:lnTo>
                    <a:pt x="1193" y="102"/>
                  </a:lnTo>
                  <a:lnTo>
                    <a:pt x="1193" y="102"/>
                  </a:lnTo>
                  <a:lnTo>
                    <a:pt x="1197" y="102"/>
                  </a:lnTo>
                  <a:lnTo>
                    <a:pt x="1197" y="102"/>
                  </a:lnTo>
                  <a:lnTo>
                    <a:pt x="1200" y="102"/>
                  </a:lnTo>
                  <a:lnTo>
                    <a:pt x="1200" y="102"/>
                  </a:lnTo>
                  <a:lnTo>
                    <a:pt x="1200" y="102"/>
                  </a:lnTo>
                  <a:lnTo>
                    <a:pt x="1200" y="102"/>
                  </a:lnTo>
                  <a:lnTo>
                    <a:pt x="1200" y="105"/>
                  </a:lnTo>
                  <a:lnTo>
                    <a:pt x="1200" y="105"/>
                  </a:lnTo>
                  <a:lnTo>
                    <a:pt x="1204" y="105"/>
                  </a:lnTo>
                  <a:lnTo>
                    <a:pt x="1204" y="105"/>
                  </a:lnTo>
                  <a:lnTo>
                    <a:pt x="1207" y="105"/>
                  </a:lnTo>
                  <a:lnTo>
                    <a:pt x="1207" y="105"/>
                  </a:lnTo>
                  <a:lnTo>
                    <a:pt x="1207" y="105"/>
                  </a:lnTo>
                  <a:lnTo>
                    <a:pt x="1207" y="105"/>
                  </a:lnTo>
                  <a:lnTo>
                    <a:pt x="1207" y="105"/>
                  </a:lnTo>
                  <a:lnTo>
                    <a:pt x="1207" y="105"/>
                  </a:lnTo>
                  <a:lnTo>
                    <a:pt x="1207" y="109"/>
                  </a:lnTo>
                  <a:lnTo>
                    <a:pt x="1207" y="109"/>
                  </a:lnTo>
                  <a:lnTo>
                    <a:pt x="1207" y="112"/>
                  </a:lnTo>
                  <a:lnTo>
                    <a:pt x="1207" y="112"/>
                  </a:lnTo>
                  <a:lnTo>
                    <a:pt x="1207" y="109"/>
                  </a:lnTo>
                  <a:lnTo>
                    <a:pt x="1207" y="109"/>
                  </a:lnTo>
                  <a:lnTo>
                    <a:pt x="1210" y="109"/>
                  </a:lnTo>
                  <a:lnTo>
                    <a:pt x="1210" y="109"/>
                  </a:lnTo>
                  <a:lnTo>
                    <a:pt x="1210" y="112"/>
                  </a:lnTo>
                  <a:lnTo>
                    <a:pt x="1210" y="112"/>
                  </a:lnTo>
                  <a:lnTo>
                    <a:pt x="1214" y="112"/>
                  </a:lnTo>
                  <a:lnTo>
                    <a:pt x="1214" y="112"/>
                  </a:lnTo>
                  <a:lnTo>
                    <a:pt x="1214" y="112"/>
                  </a:lnTo>
                  <a:lnTo>
                    <a:pt x="1214" y="112"/>
                  </a:lnTo>
                  <a:lnTo>
                    <a:pt x="1214" y="109"/>
                  </a:lnTo>
                  <a:lnTo>
                    <a:pt x="1214" y="109"/>
                  </a:lnTo>
                  <a:lnTo>
                    <a:pt x="1214" y="109"/>
                  </a:lnTo>
                  <a:lnTo>
                    <a:pt x="1214" y="109"/>
                  </a:lnTo>
                  <a:lnTo>
                    <a:pt x="1217" y="109"/>
                  </a:lnTo>
                  <a:lnTo>
                    <a:pt x="1217" y="109"/>
                  </a:lnTo>
                  <a:lnTo>
                    <a:pt x="1217" y="109"/>
                  </a:lnTo>
                  <a:lnTo>
                    <a:pt x="1221" y="105"/>
                  </a:lnTo>
                  <a:lnTo>
                    <a:pt x="1221" y="105"/>
                  </a:lnTo>
                  <a:lnTo>
                    <a:pt x="1217" y="102"/>
                  </a:lnTo>
                  <a:lnTo>
                    <a:pt x="1217" y="102"/>
                  </a:lnTo>
                  <a:lnTo>
                    <a:pt x="1217" y="102"/>
                  </a:lnTo>
                  <a:lnTo>
                    <a:pt x="1217" y="102"/>
                  </a:lnTo>
                  <a:lnTo>
                    <a:pt x="1217" y="99"/>
                  </a:lnTo>
                  <a:lnTo>
                    <a:pt x="1217" y="99"/>
                  </a:lnTo>
                  <a:lnTo>
                    <a:pt x="1217" y="102"/>
                  </a:lnTo>
                  <a:lnTo>
                    <a:pt x="1217" y="102"/>
                  </a:lnTo>
                  <a:lnTo>
                    <a:pt x="1221" y="102"/>
                  </a:lnTo>
                  <a:lnTo>
                    <a:pt x="1221" y="102"/>
                  </a:lnTo>
                  <a:lnTo>
                    <a:pt x="1221" y="102"/>
                  </a:lnTo>
                  <a:lnTo>
                    <a:pt x="1221" y="102"/>
                  </a:lnTo>
                  <a:lnTo>
                    <a:pt x="1221" y="99"/>
                  </a:lnTo>
                  <a:lnTo>
                    <a:pt x="1221" y="99"/>
                  </a:lnTo>
                  <a:lnTo>
                    <a:pt x="1224" y="95"/>
                  </a:lnTo>
                  <a:lnTo>
                    <a:pt x="1224" y="95"/>
                  </a:lnTo>
                  <a:lnTo>
                    <a:pt x="1224" y="92"/>
                  </a:lnTo>
                  <a:lnTo>
                    <a:pt x="1224" y="92"/>
                  </a:lnTo>
                  <a:lnTo>
                    <a:pt x="1224" y="92"/>
                  </a:lnTo>
                  <a:lnTo>
                    <a:pt x="1224" y="92"/>
                  </a:lnTo>
                  <a:lnTo>
                    <a:pt x="1224" y="92"/>
                  </a:lnTo>
                  <a:lnTo>
                    <a:pt x="1224" y="92"/>
                  </a:lnTo>
                  <a:lnTo>
                    <a:pt x="1224" y="92"/>
                  </a:lnTo>
                  <a:lnTo>
                    <a:pt x="1224" y="92"/>
                  </a:lnTo>
                  <a:lnTo>
                    <a:pt x="1227" y="88"/>
                  </a:lnTo>
                  <a:lnTo>
                    <a:pt x="1227" y="88"/>
                  </a:lnTo>
                  <a:lnTo>
                    <a:pt x="1227" y="88"/>
                  </a:lnTo>
                  <a:lnTo>
                    <a:pt x="1227" y="88"/>
                  </a:lnTo>
                  <a:lnTo>
                    <a:pt x="1156" y="0"/>
                  </a:lnTo>
                  <a:lnTo>
                    <a:pt x="1156" y="0"/>
                  </a:lnTo>
                  <a:lnTo>
                    <a:pt x="1153" y="7"/>
                  </a:lnTo>
                  <a:lnTo>
                    <a:pt x="1153" y="7"/>
                  </a:lnTo>
                  <a:lnTo>
                    <a:pt x="1149" y="10"/>
                  </a:lnTo>
                  <a:lnTo>
                    <a:pt x="1149" y="10"/>
                  </a:lnTo>
                  <a:lnTo>
                    <a:pt x="1149" y="14"/>
                  </a:lnTo>
                  <a:lnTo>
                    <a:pt x="1149" y="14"/>
                  </a:lnTo>
                  <a:lnTo>
                    <a:pt x="1149" y="14"/>
                  </a:lnTo>
                  <a:lnTo>
                    <a:pt x="1149" y="14"/>
                  </a:lnTo>
                  <a:lnTo>
                    <a:pt x="1149" y="14"/>
                  </a:lnTo>
                  <a:lnTo>
                    <a:pt x="1149" y="14"/>
                  </a:lnTo>
                  <a:lnTo>
                    <a:pt x="1149" y="14"/>
                  </a:lnTo>
                  <a:lnTo>
                    <a:pt x="1149" y="14"/>
                  </a:lnTo>
                  <a:lnTo>
                    <a:pt x="1153" y="14"/>
                  </a:lnTo>
                  <a:lnTo>
                    <a:pt x="1153" y="14"/>
                  </a:lnTo>
                  <a:lnTo>
                    <a:pt x="1153" y="14"/>
                  </a:lnTo>
                  <a:lnTo>
                    <a:pt x="1153" y="14"/>
                  </a:lnTo>
                  <a:lnTo>
                    <a:pt x="1153" y="14"/>
                  </a:lnTo>
                  <a:lnTo>
                    <a:pt x="1153" y="17"/>
                  </a:lnTo>
                  <a:lnTo>
                    <a:pt x="1153" y="17"/>
                  </a:lnTo>
                  <a:lnTo>
                    <a:pt x="1149" y="20"/>
                  </a:lnTo>
                  <a:lnTo>
                    <a:pt x="1149" y="20"/>
                  </a:lnTo>
                  <a:lnTo>
                    <a:pt x="1149" y="20"/>
                  </a:lnTo>
                  <a:lnTo>
                    <a:pt x="1149" y="20"/>
                  </a:lnTo>
                  <a:lnTo>
                    <a:pt x="1153" y="20"/>
                  </a:lnTo>
                  <a:lnTo>
                    <a:pt x="1153" y="20"/>
                  </a:lnTo>
                  <a:lnTo>
                    <a:pt x="1156" y="20"/>
                  </a:lnTo>
                  <a:lnTo>
                    <a:pt x="1156" y="20"/>
                  </a:lnTo>
                  <a:lnTo>
                    <a:pt x="1156" y="17"/>
                  </a:lnTo>
                  <a:lnTo>
                    <a:pt x="1156" y="17"/>
                  </a:lnTo>
                  <a:lnTo>
                    <a:pt x="1156" y="17"/>
                  </a:lnTo>
                  <a:lnTo>
                    <a:pt x="1156" y="17"/>
                  </a:lnTo>
                  <a:lnTo>
                    <a:pt x="1156" y="24"/>
                  </a:lnTo>
                  <a:lnTo>
                    <a:pt x="1156" y="24"/>
                  </a:lnTo>
                  <a:lnTo>
                    <a:pt x="1156" y="27"/>
                  </a:lnTo>
                  <a:lnTo>
                    <a:pt x="1156" y="31"/>
                  </a:lnTo>
                  <a:lnTo>
                    <a:pt x="1156" y="31"/>
                  </a:lnTo>
                  <a:lnTo>
                    <a:pt x="1156" y="37"/>
                  </a:lnTo>
                  <a:lnTo>
                    <a:pt x="1156" y="37"/>
                  </a:lnTo>
                  <a:lnTo>
                    <a:pt x="1156" y="37"/>
                  </a:lnTo>
                  <a:lnTo>
                    <a:pt x="1156" y="37"/>
                  </a:lnTo>
                  <a:lnTo>
                    <a:pt x="1153" y="37"/>
                  </a:lnTo>
                  <a:lnTo>
                    <a:pt x="1153" y="37"/>
                  </a:lnTo>
                  <a:lnTo>
                    <a:pt x="1153" y="41"/>
                  </a:lnTo>
                  <a:lnTo>
                    <a:pt x="1153" y="41"/>
                  </a:lnTo>
                  <a:lnTo>
                    <a:pt x="1153" y="41"/>
                  </a:lnTo>
                  <a:lnTo>
                    <a:pt x="1153" y="41"/>
                  </a:lnTo>
                  <a:lnTo>
                    <a:pt x="1153" y="44"/>
                  </a:lnTo>
                  <a:lnTo>
                    <a:pt x="1153" y="44"/>
                  </a:lnTo>
                  <a:lnTo>
                    <a:pt x="1153" y="48"/>
                  </a:lnTo>
                  <a:lnTo>
                    <a:pt x="1153" y="48"/>
                  </a:lnTo>
                  <a:lnTo>
                    <a:pt x="1156" y="44"/>
                  </a:lnTo>
                  <a:lnTo>
                    <a:pt x="1156" y="44"/>
                  </a:lnTo>
                  <a:lnTo>
                    <a:pt x="1159" y="44"/>
                  </a:lnTo>
                  <a:lnTo>
                    <a:pt x="1159" y="44"/>
                  </a:lnTo>
                  <a:lnTo>
                    <a:pt x="1159" y="44"/>
                  </a:lnTo>
                  <a:lnTo>
                    <a:pt x="1159" y="44"/>
                  </a:lnTo>
                  <a:lnTo>
                    <a:pt x="1163" y="48"/>
                  </a:lnTo>
                  <a:lnTo>
                    <a:pt x="1163" y="48"/>
                  </a:lnTo>
                  <a:lnTo>
                    <a:pt x="1166" y="48"/>
                  </a:lnTo>
                  <a:lnTo>
                    <a:pt x="1166" y="48"/>
                  </a:lnTo>
                  <a:lnTo>
                    <a:pt x="1166" y="48"/>
                  </a:lnTo>
                  <a:lnTo>
                    <a:pt x="1166" y="48"/>
                  </a:lnTo>
                  <a:lnTo>
                    <a:pt x="1166" y="51"/>
                  </a:lnTo>
                  <a:lnTo>
                    <a:pt x="1166" y="51"/>
                  </a:lnTo>
                  <a:lnTo>
                    <a:pt x="1166" y="51"/>
                  </a:lnTo>
                  <a:lnTo>
                    <a:pt x="1166" y="51"/>
                  </a:lnTo>
                  <a:lnTo>
                    <a:pt x="1166" y="48"/>
                  </a:lnTo>
                  <a:lnTo>
                    <a:pt x="1166" y="51"/>
                  </a:lnTo>
                  <a:lnTo>
                    <a:pt x="1166" y="51"/>
                  </a:lnTo>
                  <a:lnTo>
                    <a:pt x="1170" y="51"/>
                  </a:lnTo>
                  <a:lnTo>
                    <a:pt x="1170" y="51"/>
                  </a:lnTo>
                  <a:lnTo>
                    <a:pt x="1170" y="54"/>
                  </a:lnTo>
                  <a:lnTo>
                    <a:pt x="1170" y="54"/>
                  </a:lnTo>
                  <a:lnTo>
                    <a:pt x="1173" y="58"/>
                  </a:lnTo>
                  <a:lnTo>
                    <a:pt x="1176" y="58"/>
                  </a:lnTo>
                  <a:lnTo>
                    <a:pt x="1176" y="58"/>
                  </a:lnTo>
                  <a:lnTo>
                    <a:pt x="1176" y="58"/>
                  </a:lnTo>
                  <a:lnTo>
                    <a:pt x="1176" y="58"/>
                  </a:lnTo>
                  <a:lnTo>
                    <a:pt x="1180" y="58"/>
                  </a:lnTo>
                  <a:lnTo>
                    <a:pt x="1180" y="58"/>
                  </a:lnTo>
                  <a:lnTo>
                    <a:pt x="1180" y="58"/>
                  </a:lnTo>
                  <a:lnTo>
                    <a:pt x="1180" y="58"/>
                  </a:lnTo>
                  <a:lnTo>
                    <a:pt x="1180" y="58"/>
                  </a:lnTo>
                  <a:lnTo>
                    <a:pt x="1180" y="58"/>
                  </a:lnTo>
                  <a:lnTo>
                    <a:pt x="1180" y="61"/>
                  </a:lnTo>
                  <a:lnTo>
                    <a:pt x="1180" y="61"/>
                  </a:lnTo>
                  <a:lnTo>
                    <a:pt x="1180" y="65"/>
                  </a:lnTo>
                  <a:lnTo>
                    <a:pt x="1180" y="65"/>
                  </a:lnTo>
                  <a:lnTo>
                    <a:pt x="1176" y="68"/>
                  </a:lnTo>
                  <a:lnTo>
                    <a:pt x="1176" y="68"/>
                  </a:lnTo>
                  <a:lnTo>
                    <a:pt x="1176" y="75"/>
                  </a:lnTo>
                  <a:lnTo>
                    <a:pt x="1176" y="75"/>
                  </a:lnTo>
                  <a:lnTo>
                    <a:pt x="1176" y="75"/>
                  </a:lnTo>
                  <a:lnTo>
                    <a:pt x="1176" y="75"/>
                  </a:lnTo>
                  <a:lnTo>
                    <a:pt x="1173" y="75"/>
                  </a:lnTo>
                  <a:lnTo>
                    <a:pt x="1173" y="75"/>
                  </a:lnTo>
                  <a:lnTo>
                    <a:pt x="1173" y="75"/>
                  </a:lnTo>
                  <a:lnTo>
                    <a:pt x="1173" y="75"/>
                  </a:lnTo>
                  <a:lnTo>
                    <a:pt x="1173" y="71"/>
                  </a:lnTo>
                  <a:lnTo>
                    <a:pt x="1170" y="68"/>
                  </a:lnTo>
                  <a:lnTo>
                    <a:pt x="1170" y="68"/>
                  </a:lnTo>
                  <a:lnTo>
                    <a:pt x="1166" y="65"/>
                  </a:lnTo>
                  <a:lnTo>
                    <a:pt x="1166" y="65"/>
                  </a:lnTo>
                  <a:lnTo>
                    <a:pt x="1163" y="65"/>
                  </a:lnTo>
                  <a:lnTo>
                    <a:pt x="1163" y="65"/>
                  </a:lnTo>
                  <a:lnTo>
                    <a:pt x="1163" y="65"/>
                  </a:lnTo>
                  <a:lnTo>
                    <a:pt x="1163" y="65"/>
                  </a:lnTo>
                  <a:lnTo>
                    <a:pt x="1163" y="61"/>
                  </a:lnTo>
                  <a:lnTo>
                    <a:pt x="1163" y="61"/>
                  </a:lnTo>
                  <a:lnTo>
                    <a:pt x="1159" y="61"/>
                  </a:lnTo>
                  <a:lnTo>
                    <a:pt x="1159" y="61"/>
                  </a:lnTo>
                  <a:lnTo>
                    <a:pt x="1153" y="58"/>
                  </a:lnTo>
                  <a:lnTo>
                    <a:pt x="1153" y="58"/>
                  </a:lnTo>
                  <a:lnTo>
                    <a:pt x="1153" y="58"/>
                  </a:lnTo>
                  <a:lnTo>
                    <a:pt x="1153" y="58"/>
                  </a:lnTo>
                  <a:lnTo>
                    <a:pt x="1149" y="58"/>
                  </a:lnTo>
                  <a:lnTo>
                    <a:pt x="1149" y="58"/>
                  </a:lnTo>
                  <a:lnTo>
                    <a:pt x="1142" y="54"/>
                  </a:lnTo>
                  <a:lnTo>
                    <a:pt x="1142" y="54"/>
                  </a:lnTo>
                  <a:lnTo>
                    <a:pt x="1142" y="54"/>
                  </a:lnTo>
                  <a:lnTo>
                    <a:pt x="1142" y="54"/>
                  </a:lnTo>
                  <a:lnTo>
                    <a:pt x="1136" y="54"/>
                  </a:lnTo>
                  <a:lnTo>
                    <a:pt x="1132" y="51"/>
                  </a:lnTo>
                  <a:lnTo>
                    <a:pt x="1132" y="51"/>
                  </a:lnTo>
                  <a:lnTo>
                    <a:pt x="1122" y="51"/>
                  </a:lnTo>
                  <a:lnTo>
                    <a:pt x="1115" y="51"/>
                  </a:lnTo>
                  <a:lnTo>
                    <a:pt x="1112" y="51"/>
                  </a:lnTo>
                  <a:lnTo>
                    <a:pt x="1112" y="51"/>
                  </a:lnTo>
                  <a:lnTo>
                    <a:pt x="1105" y="48"/>
                  </a:lnTo>
                  <a:lnTo>
                    <a:pt x="1102" y="44"/>
                  </a:lnTo>
                  <a:lnTo>
                    <a:pt x="1102" y="44"/>
                  </a:lnTo>
                  <a:lnTo>
                    <a:pt x="1102" y="44"/>
                  </a:lnTo>
                  <a:lnTo>
                    <a:pt x="1102" y="44"/>
                  </a:lnTo>
                  <a:lnTo>
                    <a:pt x="1098" y="44"/>
                  </a:lnTo>
                  <a:lnTo>
                    <a:pt x="1098" y="44"/>
                  </a:lnTo>
                  <a:lnTo>
                    <a:pt x="1098" y="44"/>
                  </a:lnTo>
                  <a:lnTo>
                    <a:pt x="1098" y="44"/>
                  </a:lnTo>
                  <a:lnTo>
                    <a:pt x="1098" y="44"/>
                  </a:lnTo>
                  <a:lnTo>
                    <a:pt x="1098" y="44"/>
                  </a:lnTo>
                  <a:lnTo>
                    <a:pt x="1095" y="44"/>
                  </a:lnTo>
                  <a:lnTo>
                    <a:pt x="1095" y="44"/>
                  </a:lnTo>
                  <a:lnTo>
                    <a:pt x="1095" y="48"/>
                  </a:lnTo>
                  <a:lnTo>
                    <a:pt x="1095" y="48"/>
                  </a:lnTo>
                  <a:lnTo>
                    <a:pt x="1095" y="51"/>
                  </a:lnTo>
                  <a:lnTo>
                    <a:pt x="1095" y="51"/>
                  </a:lnTo>
                  <a:lnTo>
                    <a:pt x="1098" y="54"/>
                  </a:lnTo>
                  <a:lnTo>
                    <a:pt x="1098" y="54"/>
                  </a:lnTo>
                  <a:lnTo>
                    <a:pt x="1098" y="58"/>
                  </a:lnTo>
                  <a:lnTo>
                    <a:pt x="1098" y="58"/>
                  </a:lnTo>
                  <a:lnTo>
                    <a:pt x="1098" y="58"/>
                  </a:lnTo>
                  <a:lnTo>
                    <a:pt x="1102" y="58"/>
                  </a:lnTo>
                  <a:lnTo>
                    <a:pt x="1102" y="58"/>
                  </a:lnTo>
                  <a:lnTo>
                    <a:pt x="1102" y="61"/>
                  </a:lnTo>
                  <a:lnTo>
                    <a:pt x="1102" y="61"/>
                  </a:lnTo>
                  <a:lnTo>
                    <a:pt x="1102" y="61"/>
                  </a:lnTo>
                  <a:lnTo>
                    <a:pt x="1102" y="61"/>
                  </a:lnTo>
                  <a:lnTo>
                    <a:pt x="1098" y="65"/>
                  </a:lnTo>
                  <a:lnTo>
                    <a:pt x="1098" y="65"/>
                  </a:lnTo>
                  <a:lnTo>
                    <a:pt x="1098" y="68"/>
                  </a:lnTo>
                  <a:lnTo>
                    <a:pt x="1098" y="68"/>
                  </a:lnTo>
                  <a:lnTo>
                    <a:pt x="1095" y="68"/>
                  </a:lnTo>
                  <a:lnTo>
                    <a:pt x="1095" y="68"/>
                  </a:lnTo>
                  <a:lnTo>
                    <a:pt x="1095" y="68"/>
                  </a:lnTo>
                  <a:lnTo>
                    <a:pt x="1095" y="68"/>
                  </a:lnTo>
                  <a:lnTo>
                    <a:pt x="1091" y="68"/>
                  </a:lnTo>
                  <a:lnTo>
                    <a:pt x="1091" y="68"/>
                  </a:lnTo>
                  <a:lnTo>
                    <a:pt x="1091" y="68"/>
                  </a:lnTo>
                  <a:lnTo>
                    <a:pt x="1091" y="68"/>
                  </a:lnTo>
                  <a:lnTo>
                    <a:pt x="1091" y="71"/>
                  </a:lnTo>
                  <a:lnTo>
                    <a:pt x="1091" y="71"/>
                  </a:lnTo>
                  <a:lnTo>
                    <a:pt x="1091" y="75"/>
                  </a:lnTo>
                  <a:lnTo>
                    <a:pt x="1091" y="75"/>
                  </a:lnTo>
                  <a:lnTo>
                    <a:pt x="1088" y="75"/>
                  </a:lnTo>
                  <a:lnTo>
                    <a:pt x="1088" y="75"/>
                  </a:lnTo>
                  <a:lnTo>
                    <a:pt x="1085" y="78"/>
                  </a:lnTo>
                  <a:lnTo>
                    <a:pt x="1085" y="78"/>
                  </a:lnTo>
                  <a:lnTo>
                    <a:pt x="1085" y="75"/>
                  </a:lnTo>
                  <a:lnTo>
                    <a:pt x="1085" y="75"/>
                  </a:lnTo>
                  <a:lnTo>
                    <a:pt x="1085" y="75"/>
                  </a:lnTo>
                  <a:lnTo>
                    <a:pt x="1085" y="75"/>
                  </a:lnTo>
                  <a:lnTo>
                    <a:pt x="1085" y="75"/>
                  </a:lnTo>
                  <a:lnTo>
                    <a:pt x="1085" y="75"/>
                  </a:lnTo>
                  <a:lnTo>
                    <a:pt x="1085" y="75"/>
                  </a:lnTo>
                  <a:lnTo>
                    <a:pt x="1085" y="75"/>
                  </a:lnTo>
                  <a:lnTo>
                    <a:pt x="1085" y="71"/>
                  </a:lnTo>
                  <a:lnTo>
                    <a:pt x="1085" y="71"/>
                  </a:lnTo>
                  <a:lnTo>
                    <a:pt x="1085" y="71"/>
                  </a:lnTo>
                  <a:lnTo>
                    <a:pt x="1085" y="71"/>
                  </a:lnTo>
                  <a:lnTo>
                    <a:pt x="1085" y="71"/>
                  </a:lnTo>
                  <a:lnTo>
                    <a:pt x="1085" y="71"/>
                  </a:lnTo>
                  <a:lnTo>
                    <a:pt x="1088" y="68"/>
                  </a:lnTo>
                  <a:lnTo>
                    <a:pt x="1088" y="68"/>
                  </a:lnTo>
                  <a:lnTo>
                    <a:pt x="1085" y="65"/>
                  </a:lnTo>
                  <a:lnTo>
                    <a:pt x="1085" y="65"/>
                  </a:lnTo>
                  <a:lnTo>
                    <a:pt x="1081" y="65"/>
                  </a:lnTo>
                  <a:lnTo>
                    <a:pt x="1081" y="65"/>
                  </a:lnTo>
                  <a:lnTo>
                    <a:pt x="1081" y="61"/>
                  </a:lnTo>
                  <a:lnTo>
                    <a:pt x="1081" y="61"/>
                  </a:lnTo>
                  <a:lnTo>
                    <a:pt x="1074" y="65"/>
                  </a:lnTo>
                  <a:lnTo>
                    <a:pt x="1068" y="71"/>
                  </a:lnTo>
                  <a:lnTo>
                    <a:pt x="1068" y="71"/>
                  </a:lnTo>
                  <a:lnTo>
                    <a:pt x="1061" y="71"/>
                  </a:lnTo>
                  <a:lnTo>
                    <a:pt x="1061" y="71"/>
                  </a:lnTo>
                  <a:lnTo>
                    <a:pt x="1057" y="71"/>
                  </a:lnTo>
                  <a:lnTo>
                    <a:pt x="1057" y="71"/>
                  </a:lnTo>
                  <a:lnTo>
                    <a:pt x="1054" y="71"/>
                  </a:lnTo>
                  <a:lnTo>
                    <a:pt x="1054" y="71"/>
                  </a:lnTo>
                  <a:lnTo>
                    <a:pt x="1051" y="71"/>
                  </a:lnTo>
                  <a:lnTo>
                    <a:pt x="1051" y="71"/>
                  </a:lnTo>
                  <a:lnTo>
                    <a:pt x="1051" y="71"/>
                  </a:lnTo>
                  <a:lnTo>
                    <a:pt x="1047" y="71"/>
                  </a:lnTo>
                  <a:lnTo>
                    <a:pt x="1047" y="71"/>
                  </a:lnTo>
                  <a:lnTo>
                    <a:pt x="1047" y="75"/>
                  </a:lnTo>
                  <a:lnTo>
                    <a:pt x="1047" y="75"/>
                  </a:lnTo>
                  <a:lnTo>
                    <a:pt x="1044" y="75"/>
                  </a:lnTo>
                  <a:lnTo>
                    <a:pt x="1044" y="78"/>
                  </a:lnTo>
                  <a:lnTo>
                    <a:pt x="1044" y="82"/>
                  </a:lnTo>
                  <a:lnTo>
                    <a:pt x="1044" y="82"/>
                  </a:lnTo>
                  <a:lnTo>
                    <a:pt x="1044" y="85"/>
                  </a:lnTo>
                  <a:lnTo>
                    <a:pt x="1044" y="85"/>
                  </a:lnTo>
                  <a:lnTo>
                    <a:pt x="1040" y="85"/>
                  </a:lnTo>
                  <a:lnTo>
                    <a:pt x="1040" y="85"/>
                  </a:lnTo>
                  <a:lnTo>
                    <a:pt x="1040" y="82"/>
                  </a:lnTo>
                  <a:lnTo>
                    <a:pt x="1040" y="82"/>
                  </a:lnTo>
                  <a:lnTo>
                    <a:pt x="1037" y="82"/>
                  </a:lnTo>
                  <a:lnTo>
                    <a:pt x="1037" y="82"/>
                  </a:lnTo>
                  <a:lnTo>
                    <a:pt x="1037" y="82"/>
                  </a:lnTo>
                  <a:lnTo>
                    <a:pt x="1037" y="82"/>
                  </a:lnTo>
                  <a:lnTo>
                    <a:pt x="1034" y="82"/>
                  </a:lnTo>
                  <a:lnTo>
                    <a:pt x="1034" y="82"/>
                  </a:lnTo>
                  <a:lnTo>
                    <a:pt x="1034" y="82"/>
                  </a:lnTo>
                  <a:lnTo>
                    <a:pt x="1034" y="82"/>
                  </a:lnTo>
                  <a:lnTo>
                    <a:pt x="1030" y="82"/>
                  </a:lnTo>
                  <a:lnTo>
                    <a:pt x="1030" y="82"/>
                  </a:lnTo>
                  <a:lnTo>
                    <a:pt x="1030" y="82"/>
                  </a:lnTo>
                  <a:lnTo>
                    <a:pt x="1030" y="82"/>
                  </a:lnTo>
                  <a:lnTo>
                    <a:pt x="1034" y="78"/>
                  </a:lnTo>
                  <a:lnTo>
                    <a:pt x="1034" y="78"/>
                  </a:lnTo>
                  <a:lnTo>
                    <a:pt x="1034" y="78"/>
                  </a:lnTo>
                  <a:lnTo>
                    <a:pt x="1034" y="78"/>
                  </a:lnTo>
                  <a:lnTo>
                    <a:pt x="1034" y="75"/>
                  </a:lnTo>
                  <a:lnTo>
                    <a:pt x="1034" y="75"/>
                  </a:lnTo>
                  <a:lnTo>
                    <a:pt x="1034" y="71"/>
                  </a:lnTo>
                  <a:lnTo>
                    <a:pt x="1034" y="71"/>
                  </a:lnTo>
                  <a:lnTo>
                    <a:pt x="1034" y="71"/>
                  </a:lnTo>
                  <a:lnTo>
                    <a:pt x="1034" y="71"/>
                  </a:lnTo>
                  <a:lnTo>
                    <a:pt x="1034" y="71"/>
                  </a:lnTo>
                  <a:lnTo>
                    <a:pt x="1030" y="68"/>
                  </a:lnTo>
                  <a:lnTo>
                    <a:pt x="1030" y="68"/>
                  </a:lnTo>
                  <a:lnTo>
                    <a:pt x="1030" y="68"/>
                  </a:lnTo>
                  <a:lnTo>
                    <a:pt x="1030" y="68"/>
                  </a:lnTo>
                  <a:lnTo>
                    <a:pt x="1034" y="68"/>
                  </a:lnTo>
                  <a:lnTo>
                    <a:pt x="1034" y="68"/>
                  </a:lnTo>
                  <a:lnTo>
                    <a:pt x="1034" y="65"/>
                  </a:lnTo>
                  <a:lnTo>
                    <a:pt x="1034" y="65"/>
                  </a:lnTo>
                  <a:lnTo>
                    <a:pt x="1034" y="65"/>
                  </a:lnTo>
                  <a:lnTo>
                    <a:pt x="1034" y="65"/>
                  </a:lnTo>
                  <a:lnTo>
                    <a:pt x="1034" y="65"/>
                  </a:lnTo>
                  <a:lnTo>
                    <a:pt x="1034" y="65"/>
                  </a:lnTo>
                  <a:lnTo>
                    <a:pt x="1034" y="65"/>
                  </a:lnTo>
                  <a:lnTo>
                    <a:pt x="1034" y="65"/>
                  </a:lnTo>
                  <a:lnTo>
                    <a:pt x="1027" y="68"/>
                  </a:lnTo>
                  <a:lnTo>
                    <a:pt x="1027" y="68"/>
                  </a:lnTo>
                  <a:lnTo>
                    <a:pt x="1020" y="71"/>
                  </a:lnTo>
                  <a:lnTo>
                    <a:pt x="1020" y="71"/>
                  </a:lnTo>
                  <a:lnTo>
                    <a:pt x="1017" y="71"/>
                  </a:lnTo>
                  <a:lnTo>
                    <a:pt x="1017" y="71"/>
                  </a:lnTo>
                  <a:lnTo>
                    <a:pt x="1020" y="75"/>
                  </a:lnTo>
                  <a:lnTo>
                    <a:pt x="1020" y="75"/>
                  </a:lnTo>
                  <a:lnTo>
                    <a:pt x="1020" y="78"/>
                  </a:lnTo>
                  <a:lnTo>
                    <a:pt x="1020" y="78"/>
                  </a:lnTo>
                  <a:lnTo>
                    <a:pt x="1020" y="78"/>
                  </a:lnTo>
                  <a:lnTo>
                    <a:pt x="1020" y="78"/>
                  </a:lnTo>
                  <a:lnTo>
                    <a:pt x="1020" y="78"/>
                  </a:lnTo>
                  <a:lnTo>
                    <a:pt x="1020" y="78"/>
                  </a:lnTo>
                  <a:lnTo>
                    <a:pt x="1017" y="78"/>
                  </a:lnTo>
                  <a:lnTo>
                    <a:pt x="1017" y="78"/>
                  </a:lnTo>
                  <a:lnTo>
                    <a:pt x="1017" y="78"/>
                  </a:lnTo>
                  <a:lnTo>
                    <a:pt x="1017" y="78"/>
                  </a:lnTo>
                  <a:lnTo>
                    <a:pt x="1017" y="75"/>
                  </a:lnTo>
                  <a:lnTo>
                    <a:pt x="1017" y="75"/>
                  </a:lnTo>
                  <a:lnTo>
                    <a:pt x="1013" y="78"/>
                  </a:lnTo>
                  <a:lnTo>
                    <a:pt x="1013" y="78"/>
                  </a:lnTo>
                  <a:lnTo>
                    <a:pt x="1013" y="78"/>
                  </a:lnTo>
                  <a:lnTo>
                    <a:pt x="1013" y="78"/>
                  </a:lnTo>
                  <a:lnTo>
                    <a:pt x="1013" y="78"/>
                  </a:lnTo>
                  <a:lnTo>
                    <a:pt x="1013" y="78"/>
                  </a:lnTo>
                  <a:lnTo>
                    <a:pt x="1010" y="78"/>
                  </a:lnTo>
                  <a:lnTo>
                    <a:pt x="1010" y="78"/>
                  </a:lnTo>
                  <a:lnTo>
                    <a:pt x="1006" y="82"/>
                  </a:lnTo>
                  <a:lnTo>
                    <a:pt x="1003" y="82"/>
                  </a:lnTo>
                  <a:lnTo>
                    <a:pt x="1003" y="82"/>
                  </a:lnTo>
                  <a:lnTo>
                    <a:pt x="1003" y="82"/>
                  </a:lnTo>
                  <a:lnTo>
                    <a:pt x="1003" y="82"/>
                  </a:lnTo>
                  <a:lnTo>
                    <a:pt x="1000" y="82"/>
                  </a:lnTo>
                  <a:lnTo>
                    <a:pt x="993" y="85"/>
                  </a:lnTo>
                  <a:lnTo>
                    <a:pt x="993" y="85"/>
                  </a:lnTo>
                  <a:lnTo>
                    <a:pt x="986" y="88"/>
                  </a:lnTo>
                  <a:lnTo>
                    <a:pt x="986" y="88"/>
                  </a:lnTo>
                  <a:lnTo>
                    <a:pt x="983" y="88"/>
                  </a:lnTo>
                  <a:lnTo>
                    <a:pt x="983" y="88"/>
                  </a:lnTo>
                  <a:lnTo>
                    <a:pt x="983" y="88"/>
                  </a:lnTo>
                  <a:lnTo>
                    <a:pt x="983" y="88"/>
                  </a:lnTo>
                  <a:lnTo>
                    <a:pt x="979" y="88"/>
                  </a:lnTo>
                  <a:lnTo>
                    <a:pt x="979" y="88"/>
                  </a:lnTo>
                  <a:lnTo>
                    <a:pt x="983" y="92"/>
                  </a:lnTo>
                  <a:lnTo>
                    <a:pt x="983" y="92"/>
                  </a:lnTo>
                  <a:lnTo>
                    <a:pt x="983" y="95"/>
                  </a:lnTo>
                  <a:lnTo>
                    <a:pt x="983" y="95"/>
                  </a:lnTo>
                  <a:lnTo>
                    <a:pt x="979" y="95"/>
                  </a:lnTo>
                  <a:lnTo>
                    <a:pt x="979" y="95"/>
                  </a:lnTo>
                  <a:lnTo>
                    <a:pt x="976" y="95"/>
                  </a:lnTo>
                  <a:lnTo>
                    <a:pt x="976" y="95"/>
                  </a:lnTo>
                  <a:lnTo>
                    <a:pt x="976" y="99"/>
                  </a:lnTo>
                  <a:lnTo>
                    <a:pt x="976" y="99"/>
                  </a:lnTo>
                  <a:lnTo>
                    <a:pt x="976" y="99"/>
                  </a:lnTo>
                  <a:lnTo>
                    <a:pt x="972" y="95"/>
                  </a:lnTo>
                  <a:lnTo>
                    <a:pt x="972" y="99"/>
                  </a:lnTo>
                  <a:lnTo>
                    <a:pt x="972" y="99"/>
                  </a:lnTo>
                  <a:lnTo>
                    <a:pt x="972" y="99"/>
                  </a:lnTo>
                  <a:lnTo>
                    <a:pt x="972" y="99"/>
                  </a:lnTo>
                  <a:lnTo>
                    <a:pt x="972" y="102"/>
                  </a:lnTo>
                  <a:lnTo>
                    <a:pt x="972" y="102"/>
                  </a:lnTo>
                  <a:lnTo>
                    <a:pt x="969" y="105"/>
                  </a:lnTo>
                  <a:lnTo>
                    <a:pt x="969" y="112"/>
                  </a:lnTo>
                  <a:lnTo>
                    <a:pt x="969" y="112"/>
                  </a:lnTo>
                  <a:lnTo>
                    <a:pt x="969" y="112"/>
                  </a:lnTo>
                  <a:lnTo>
                    <a:pt x="969" y="112"/>
                  </a:lnTo>
                  <a:lnTo>
                    <a:pt x="969" y="112"/>
                  </a:lnTo>
                  <a:lnTo>
                    <a:pt x="969" y="112"/>
                  </a:lnTo>
                  <a:lnTo>
                    <a:pt x="966" y="112"/>
                  </a:lnTo>
                  <a:lnTo>
                    <a:pt x="966" y="112"/>
                  </a:lnTo>
                  <a:lnTo>
                    <a:pt x="966" y="112"/>
                  </a:lnTo>
                  <a:lnTo>
                    <a:pt x="966" y="112"/>
                  </a:lnTo>
                  <a:lnTo>
                    <a:pt x="962" y="112"/>
                  </a:lnTo>
                  <a:lnTo>
                    <a:pt x="962" y="112"/>
                  </a:lnTo>
                  <a:lnTo>
                    <a:pt x="962" y="116"/>
                  </a:lnTo>
                  <a:lnTo>
                    <a:pt x="962" y="116"/>
                  </a:lnTo>
                  <a:lnTo>
                    <a:pt x="959" y="112"/>
                  </a:lnTo>
                  <a:lnTo>
                    <a:pt x="959" y="112"/>
                  </a:lnTo>
                  <a:lnTo>
                    <a:pt x="959" y="112"/>
                  </a:lnTo>
                  <a:lnTo>
                    <a:pt x="959" y="112"/>
                  </a:lnTo>
                  <a:lnTo>
                    <a:pt x="955" y="112"/>
                  </a:lnTo>
                  <a:lnTo>
                    <a:pt x="955" y="112"/>
                  </a:lnTo>
                  <a:lnTo>
                    <a:pt x="955" y="112"/>
                  </a:lnTo>
                  <a:lnTo>
                    <a:pt x="955" y="112"/>
                  </a:lnTo>
                  <a:lnTo>
                    <a:pt x="952" y="112"/>
                  </a:lnTo>
                  <a:lnTo>
                    <a:pt x="949" y="109"/>
                  </a:lnTo>
                  <a:lnTo>
                    <a:pt x="949" y="109"/>
                  </a:lnTo>
                  <a:lnTo>
                    <a:pt x="945" y="105"/>
                  </a:lnTo>
                  <a:lnTo>
                    <a:pt x="945" y="105"/>
                  </a:lnTo>
                  <a:lnTo>
                    <a:pt x="945" y="102"/>
                  </a:lnTo>
                  <a:lnTo>
                    <a:pt x="945" y="102"/>
                  </a:lnTo>
                  <a:lnTo>
                    <a:pt x="942" y="102"/>
                  </a:lnTo>
                  <a:lnTo>
                    <a:pt x="945" y="99"/>
                  </a:lnTo>
                  <a:lnTo>
                    <a:pt x="945" y="99"/>
                  </a:lnTo>
                  <a:lnTo>
                    <a:pt x="945" y="95"/>
                  </a:lnTo>
                  <a:lnTo>
                    <a:pt x="945" y="95"/>
                  </a:lnTo>
                  <a:lnTo>
                    <a:pt x="945" y="95"/>
                  </a:lnTo>
                  <a:lnTo>
                    <a:pt x="949" y="92"/>
                  </a:lnTo>
                  <a:lnTo>
                    <a:pt x="949" y="92"/>
                  </a:lnTo>
                  <a:lnTo>
                    <a:pt x="952" y="92"/>
                  </a:lnTo>
                  <a:lnTo>
                    <a:pt x="952" y="92"/>
                  </a:lnTo>
                  <a:lnTo>
                    <a:pt x="955" y="92"/>
                  </a:lnTo>
                  <a:lnTo>
                    <a:pt x="955" y="92"/>
                  </a:lnTo>
                  <a:lnTo>
                    <a:pt x="955" y="92"/>
                  </a:lnTo>
                  <a:lnTo>
                    <a:pt x="955" y="92"/>
                  </a:lnTo>
                  <a:lnTo>
                    <a:pt x="955" y="92"/>
                  </a:lnTo>
                  <a:lnTo>
                    <a:pt x="955" y="92"/>
                  </a:lnTo>
                  <a:lnTo>
                    <a:pt x="959" y="92"/>
                  </a:lnTo>
                  <a:lnTo>
                    <a:pt x="959" y="92"/>
                  </a:lnTo>
                  <a:lnTo>
                    <a:pt x="959" y="92"/>
                  </a:lnTo>
                  <a:lnTo>
                    <a:pt x="959" y="92"/>
                  </a:lnTo>
                  <a:lnTo>
                    <a:pt x="959" y="88"/>
                  </a:lnTo>
                  <a:lnTo>
                    <a:pt x="959" y="88"/>
                  </a:lnTo>
                  <a:lnTo>
                    <a:pt x="955" y="85"/>
                  </a:lnTo>
                  <a:lnTo>
                    <a:pt x="955" y="85"/>
                  </a:lnTo>
                  <a:lnTo>
                    <a:pt x="955" y="85"/>
                  </a:lnTo>
                  <a:lnTo>
                    <a:pt x="955" y="85"/>
                  </a:lnTo>
                  <a:lnTo>
                    <a:pt x="955" y="82"/>
                  </a:lnTo>
                  <a:lnTo>
                    <a:pt x="955" y="82"/>
                  </a:lnTo>
                  <a:lnTo>
                    <a:pt x="955" y="78"/>
                  </a:lnTo>
                  <a:lnTo>
                    <a:pt x="955" y="78"/>
                  </a:lnTo>
                  <a:lnTo>
                    <a:pt x="955" y="78"/>
                  </a:lnTo>
                  <a:lnTo>
                    <a:pt x="952" y="78"/>
                  </a:lnTo>
                  <a:lnTo>
                    <a:pt x="952" y="78"/>
                  </a:lnTo>
                  <a:lnTo>
                    <a:pt x="952" y="75"/>
                  </a:lnTo>
                  <a:lnTo>
                    <a:pt x="952" y="75"/>
                  </a:lnTo>
                  <a:lnTo>
                    <a:pt x="949" y="75"/>
                  </a:lnTo>
                  <a:lnTo>
                    <a:pt x="949" y="75"/>
                  </a:lnTo>
                  <a:lnTo>
                    <a:pt x="945" y="75"/>
                  </a:lnTo>
                  <a:lnTo>
                    <a:pt x="945" y="75"/>
                  </a:lnTo>
                  <a:lnTo>
                    <a:pt x="942" y="71"/>
                  </a:lnTo>
                  <a:lnTo>
                    <a:pt x="942" y="71"/>
                  </a:lnTo>
                  <a:lnTo>
                    <a:pt x="938" y="71"/>
                  </a:lnTo>
                  <a:lnTo>
                    <a:pt x="938" y="71"/>
                  </a:lnTo>
                  <a:lnTo>
                    <a:pt x="935" y="75"/>
                  </a:lnTo>
                  <a:lnTo>
                    <a:pt x="935" y="75"/>
                  </a:lnTo>
                  <a:lnTo>
                    <a:pt x="928" y="71"/>
                  </a:lnTo>
                  <a:lnTo>
                    <a:pt x="928" y="71"/>
                  </a:lnTo>
                  <a:lnTo>
                    <a:pt x="925" y="71"/>
                  </a:lnTo>
                  <a:lnTo>
                    <a:pt x="925" y="71"/>
                  </a:lnTo>
                  <a:lnTo>
                    <a:pt x="925" y="71"/>
                  </a:lnTo>
                  <a:lnTo>
                    <a:pt x="925" y="71"/>
                  </a:lnTo>
                  <a:lnTo>
                    <a:pt x="925" y="71"/>
                  </a:lnTo>
                  <a:lnTo>
                    <a:pt x="925" y="71"/>
                  </a:lnTo>
                  <a:lnTo>
                    <a:pt x="921" y="71"/>
                  </a:lnTo>
                  <a:lnTo>
                    <a:pt x="921" y="71"/>
                  </a:lnTo>
                  <a:lnTo>
                    <a:pt x="925" y="75"/>
                  </a:lnTo>
                  <a:lnTo>
                    <a:pt x="928" y="78"/>
                  </a:lnTo>
                  <a:lnTo>
                    <a:pt x="928" y="78"/>
                  </a:lnTo>
                  <a:lnTo>
                    <a:pt x="932" y="82"/>
                  </a:lnTo>
                  <a:lnTo>
                    <a:pt x="932" y="82"/>
                  </a:lnTo>
                  <a:lnTo>
                    <a:pt x="932" y="82"/>
                  </a:lnTo>
                  <a:lnTo>
                    <a:pt x="932" y="82"/>
                  </a:lnTo>
                  <a:lnTo>
                    <a:pt x="932" y="82"/>
                  </a:lnTo>
                  <a:lnTo>
                    <a:pt x="932" y="82"/>
                  </a:lnTo>
                  <a:lnTo>
                    <a:pt x="932" y="88"/>
                  </a:lnTo>
                  <a:lnTo>
                    <a:pt x="932" y="88"/>
                  </a:lnTo>
                  <a:lnTo>
                    <a:pt x="935" y="88"/>
                  </a:lnTo>
                  <a:lnTo>
                    <a:pt x="935" y="88"/>
                  </a:lnTo>
                  <a:lnTo>
                    <a:pt x="932" y="92"/>
                  </a:lnTo>
                  <a:lnTo>
                    <a:pt x="932" y="92"/>
                  </a:lnTo>
                  <a:lnTo>
                    <a:pt x="932" y="95"/>
                  </a:lnTo>
                  <a:lnTo>
                    <a:pt x="932" y="95"/>
                  </a:lnTo>
                  <a:lnTo>
                    <a:pt x="932" y="99"/>
                  </a:lnTo>
                  <a:lnTo>
                    <a:pt x="932" y="99"/>
                  </a:lnTo>
                  <a:lnTo>
                    <a:pt x="928" y="102"/>
                  </a:lnTo>
                  <a:lnTo>
                    <a:pt x="928" y="102"/>
                  </a:lnTo>
                  <a:lnTo>
                    <a:pt x="928" y="105"/>
                  </a:lnTo>
                  <a:lnTo>
                    <a:pt x="928" y="105"/>
                  </a:lnTo>
                  <a:lnTo>
                    <a:pt x="932" y="105"/>
                  </a:lnTo>
                  <a:lnTo>
                    <a:pt x="932" y="105"/>
                  </a:lnTo>
                  <a:lnTo>
                    <a:pt x="935" y="109"/>
                  </a:lnTo>
                  <a:lnTo>
                    <a:pt x="935" y="109"/>
                  </a:lnTo>
                  <a:lnTo>
                    <a:pt x="935" y="112"/>
                  </a:lnTo>
                  <a:lnTo>
                    <a:pt x="935" y="112"/>
                  </a:lnTo>
                  <a:lnTo>
                    <a:pt x="938" y="112"/>
                  </a:lnTo>
                  <a:lnTo>
                    <a:pt x="935" y="116"/>
                  </a:lnTo>
                  <a:lnTo>
                    <a:pt x="935" y="116"/>
                  </a:lnTo>
                  <a:lnTo>
                    <a:pt x="935" y="122"/>
                  </a:lnTo>
                  <a:lnTo>
                    <a:pt x="935" y="129"/>
                  </a:lnTo>
                  <a:lnTo>
                    <a:pt x="935" y="129"/>
                  </a:lnTo>
                  <a:lnTo>
                    <a:pt x="935" y="133"/>
                  </a:lnTo>
                  <a:lnTo>
                    <a:pt x="935" y="133"/>
                  </a:lnTo>
                  <a:lnTo>
                    <a:pt x="935" y="129"/>
                  </a:lnTo>
                  <a:lnTo>
                    <a:pt x="935" y="129"/>
                  </a:lnTo>
                  <a:lnTo>
                    <a:pt x="932" y="126"/>
                  </a:lnTo>
                  <a:lnTo>
                    <a:pt x="932" y="126"/>
                  </a:lnTo>
                  <a:lnTo>
                    <a:pt x="928" y="129"/>
                  </a:lnTo>
                  <a:lnTo>
                    <a:pt x="928" y="129"/>
                  </a:lnTo>
                  <a:lnTo>
                    <a:pt x="928" y="129"/>
                  </a:lnTo>
                  <a:lnTo>
                    <a:pt x="928" y="129"/>
                  </a:lnTo>
                  <a:lnTo>
                    <a:pt x="928" y="129"/>
                  </a:lnTo>
                  <a:lnTo>
                    <a:pt x="928" y="129"/>
                  </a:lnTo>
                  <a:lnTo>
                    <a:pt x="928" y="126"/>
                  </a:lnTo>
                  <a:lnTo>
                    <a:pt x="928" y="126"/>
                  </a:lnTo>
                  <a:lnTo>
                    <a:pt x="932" y="122"/>
                  </a:lnTo>
                  <a:lnTo>
                    <a:pt x="932" y="122"/>
                  </a:lnTo>
                  <a:lnTo>
                    <a:pt x="928" y="122"/>
                  </a:lnTo>
                  <a:lnTo>
                    <a:pt x="928" y="122"/>
                  </a:lnTo>
                  <a:lnTo>
                    <a:pt x="925" y="122"/>
                  </a:lnTo>
                  <a:lnTo>
                    <a:pt x="925" y="122"/>
                  </a:lnTo>
                  <a:lnTo>
                    <a:pt x="921" y="122"/>
                  </a:lnTo>
                  <a:lnTo>
                    <a:pt x="921" y="122"/>
                  </a:lnTo>
                  <a:lnTo>
                    <a:pt x="921" y="122"/>
                  </a:lnTo>
                  <a:lnTo>
                    <a:pt x="921" y="122"/>
                  </a:lnTo>
                  <a:lnTo>
                    <a:pt x="918" y="119"/>
                  </a:lnTo>
                  <a:lnTo>
                    <a:pt x="918" y="119"/>
                  </a:lnTo>
                  <a:lnTo>
                    <a:pt x="915" y="122"/>
                  </a:lnTo>
                  <a:lnTo>
                    <a:pt x="915" y="122"/>
                  </a:lnTo>
                  <a:lnTo>
                    <a:pt x="908" y="129"/>
                  </a:lnTo>
                  <a:lnTo>
                    <a:pt x="904" y="133"/>
                  </a:lnTo>
                  <a:lnTo>
                    <a:pt x="904" y="133"/>
                  </a:lnTo>
                  <a:lnTo>
                    <a:pt x="901" y="133"/>
                  </a:lnTo>
                  <a:lnTo>
                    <a:pt x="898" y="136"/>
                  </a:lnTo>
                  <a:lnTo>
                    <a:pt x="898" y="136"/>
                  </a:lnTo>
                  <a:lnTo>
                    <a:pt x="894" y="139"/>
                  </a:lnTo>
                  <a:lnTo>
                    <a:pt x="894" y="139"/>
                  </a:lnTo>
                  <a:lnTo>
                    <a:pt x="891" y="139"/>
                  </a:lnTo>
                  <a:lnTo>
                    <a:pt x="891" y="139"/>
                  </a:lnTo>
                  <a:lnTo>
                    <a:pt x="891" y="146"/>
                  </a:lnTo>
                  <a:lnTo>
                    <a:pt x="894" y="153"/>
                  </a:lnTo>
                  <a:lnTo>
                    <a:pt x="894" y="153"/>
                  </a:lnTo>
                  <a:lnTo>
                    <a:pt x="898" y="153"/>
                  </a:lnTo>
                  <a:lnTo>
                    <a:pt x="898" y="153"/>
                  </a:lnTo>
                  <a:lnTo>
                    <a:pt x="901" y="160"/>
                  </a:lnTo>
                  <a:lnTo>
                    <a:pt x="901" y="160"/>
                  </a:lnTo>
                  <a:lnTo>
                    <a:pt x="898" y="163"/>
                  </a:lnTo>
                  <a:lnTo>
                    <a:pt x="898" y="163"/>
                  </a:lnTo>
                  <a:lnTo>
                    <a:pt x="898" y="163"/>
                  </a:lnTo>
                  <a:lnTo>
                    <a:pt x="894" y="160"/>
                  </a:lnTo>
                  <a:lnTo>
                    <a:pt x="894" y="160"/>
                  </a:lnTo>
                  <a:lnTo>
                    <a:pt x="894" y="160"/>
                  </a:lnTo>
                  <a:lnTo>
                    <a:pt x="894" y="160"/>
                  </a:lnTo>
                  <a:lnTo>
                    <a:pt x="894" y="160"/>
                  </a:lnTo>
                  <a:lnTo>
                    <a:pt x="894" y="160"/>
                  </a:lnTo>
                  <a:lnTo>
                    <a:pt x="891" y="163"/>
                  </a:lnTo>
                  <a:lnTo>
                    <a:pt x="891" y="163"/>
                  </a:lnTo>
                  <a:lnTo>
                    <a:pt x="891" y="163"/>
                  </a:lnTo>
                  <a:lnTo>
                    <a:pt x="891" y="163"/>
                  </a:lnTo>
                  <a:lnTo>
                    <a:pt x="884" y="160"/>
                  </a:lnTo>
                  <a:lnTo>
                    <a:pt x="884" y="160"/>
                  </a:lnTo>
                  <a:lnTo>
                    <a:pt x="881" y="160"/>
                  </a:lnTo>
                  <a:lnTo>
                    <a:pt x="881" y="160"/>
                  </a:lnTo>
                  <a:lnTo>
                    <a:pt x="874" y="160"/>
                  </a:lnTo>
                  <a:lnTo>
                    <a:pt x="874" y="160"/>
                  </a:lnTo>
                  <a:lnTo>
                    <a:pt x="874" y="160"/>
                  </a:lnTo>
                  <a:lnTo>
                    <a:pt x="874" y="160"/>
                  </a:lnTo>
                  <a:lnTo>
                    <a:pt x="874" y="160"/>
                  </a:lnTo>
                  <a:lnTo>
                    <a:pt x="874" y="160"/>
                  </a:lnTo>
                  <a:lnTo>
                    <a:pt x="874" y="160"/>
                  </a:lnTo>
                  <a:lnTo>
                    <a:pt x="874" y="160"/>
                  </a:lnTo>
                  <a:lnTo>
                    <a:pt x="874" y="160"/>
                  </a:lnTo>
                  <a:lnTo>
                    <a:pt x="874" y="160"/>
                  </a:lnTo>
                  <a:lnTo>
                    <a:pt x="874" y="156"/>
                  </a:lnTo>
                  <a:lnTo>
                    <a:pt x="874" y="156"/>
                  </a:lnTo>
                  <a:lnTo>
                    <a:pt x="870" y="156"/>
                  </a:lnTo>
                  <a:lnTo>
                    <a:pt x="870" y="156"/>
                  </a:lnTo>
                  <a:lnTo>
                    <a:pt x="870" y="156"/>
                  </a:lnTo>
                  <a:lnTo>
                    <a:pt x="867" y="153"/>
                  </a:lnTo>
                  <a:lnTo>
                    <a:pt x="864" y="150"/>
                  </a:lnTo>
                  <a:lnTo>
                    <a:pt x="864" y="150"/>
                  </a:lnTo>
                  <a:lnTo>
                    <a:pt x="860" y="150"/>
                  </a:lnTo>
                  <a:lnTo>
                    <a:pt x="860" y="150"/>
                  </a:lnTo>
                  <a:lnTo>
                    <a:pt x="860" y="153"/>
                  </a:lnTo>
                  <a:lnTo>
                    <a:pt x="860" y="153"/>
                  </a:lnTo>
                  <a:lnTo>
                    <a:pt x="860" y="153"/>
                  </a:lnTo>
                  <a:lnTo>
                    <a:pt x="860" y="153"/>
                  </a:lnTo>
                  <a:lnTo>
                    <a:pt x="857" y="156"/>
                  </a:lnTo>
                  <a:lnTo>
                    <a:pt x="857" y="156"/>
                  </a:lnTo>
                  <a:lnTo>
                    <a:pt x="857" y="160"/>
                  </a:lnTo>
                  <a:lnTo>
                    <a:pt x="857" y="160"/>
                  </a:lnTo>
                  <a:lnTo>
                    <a:pt x="860" y="163"/>
                  </a:lnTo>
                  <a:lnTo>
                    <a:pt x="860" y="163"/>
                  </a:lnTo>
                  <a:lnTo>
                    <a:pt x="860" y="167"/>
                  </a:lnTo>
                  <a:lnTo>
                    <a:pt x="860" y="167"/>
                  </a:lnTo>
                  <a:lnTo>
                    <a:pt x="864" y="167"/>
                  </a:lnTo>
                  <a:lnTo>
                    <a:pt x="864" y="167"/>
                  </a:lnTo>
                  <a:lnTo>
                    <a:pt x="864" y="167"/>
                  </a:lnTo>
                  <a:lnTo>
                    <a:pt x="864" y="167"/>
                  </a:lnTo>
                  <a:lnTo>
                    <a:pt x="867" y="167"/>
                  </a:lnTo>
                  <a:lnTo>
                    <a:pt x="867" y="167"/>
                  </a:lnTo>
                  <a:lnTo>
                    <a:pt x="867" y="167"/>
                  </a:lnTo>
                  <a:lnTo>
                    <a:pt x="867" y="167"/>
                  </a:lnTo>
                  <a:lnTo>
                    <a:pt x="867" y="167"/>
                  </a:lnTo>
                  <a:lnTo>
                    <a:pt x="867" y="167"/>
                  </a:lnTo>
                  <a:lnTo>
                    <a:pt x="867" y="167"/>
                  </a:lnTo>
                  <a:lnTo>
                    <a:pt x="867" y="167"/>
                  </a:lnTo>
                  <a:lnTo>
                    <a:pt x="867" y="167"/>
                  </a:lnTo>
                  <a:lnTo>
                    <a:pt x="867" y="167"/>
                  </a:lnTo>
                  <a:lnTo>
                    <a:pt x="867" y="170"/>
                  </a:lnTo>
                  <a:lnTo>
                    <a:pt x="867" y="170"/>
                  </a:lnTo>
                  <a:lnTo>
                    <a:pt x="870" y="170"/>
                  </a:lnTo>
                  <a:lnTo>
                    <a:pt x="870" y="170"/>
                  </a:lnTo>
                  <a:lnTo>
                    <a:pt x="870" y="170"/>
                  </a:lnTo>
                  <a:lnTo>
                    <a:pt x="870" y="170"/>
                  </a:lnTo>
                  <a:lnTo>
                    <a:pt x="870" y="173"/>
                  </a:lnTo>
                  <a:lnTo>
                    <a:pt x="870" y="173"/>
                  </a:lnTo>
                  <a:lnTo>
                    <a:pt x="870" y="173"/>
                  </a:lnTo>
                  <a:lnTo>
                    <a:pt x="870" y="173"/>
                  </a:lnTo>
                  <a:lnTo>
                    <a:pt x="870" y="177"/>
                  </a:lnTo>
                  <a:lnTo>
                    <a:pt x="870" y="177"/>
                  </a:lnTo>
                  <a:lnTo>
                    <a:pt x="870" y="177"/>
                  </a:lnTo>
                  <a:lnTo>
                    <a:pt x="870" y="177"/>
                  </a:lnTo>
                  <a:lnTo>
                    <a:pt x="867" y="180"/>
                  </a:lnTo>
                  <a:lnTo>
                    <a:pt x="867" y="180"/>
                  </a:lnTo>
                  <a:lnTo>
                    <a:pt x="864" y="180"/>
                  </a:lnTo>
                  <a:lnTo>
                    <a:pt x="864" y="180"/>
                  </a:lnTo>
                  <a:lnTo>
                    <a:pt x="864" y="180"/>
                  </a:lnTo>
                  <a:lnTo>
                    <a:pt x="864" y="180"/>
                  </a:lnTo>
                  <a:lnTo>
                    <a:pt x="860" y="177"/>
                  </a:lnTo>
                  <a:lnTo>
                    <a:pt x="860" y="177"/>
                  </a:lnTo>
                  <a:lnTo>
                    <a:pt x="860" y="173"/>
                  </a:lnTo>
                  <a:lnTo>
                    <a:pt x="860" y="173"/>
                  </a:lnTo>
                  <a:lnTo>
                    <a:pt x="860" y="173"/>
                  </a:lnTo>
                  <a:lnTo>
                    <a:pt x="860" y="173"/>
                  </a:lnTo>
                  <a:lnTo>
                    <a:pt x="857" y="177"/>
                  </a:lnTo>
                  <a:lnTo>
                    <a:pt x="857" y="177"/>
                  </a:lnTo>
                  <a:lnTo>
                    <a:pt x="857" y="177"/>
                  </a:lnTo>
                  <a:lnTo>
                    <a:pt x="857" y="177"/>
                  </a:lnTo>
                  <a:lnTo>
                    <a:pt x="857" y="177"/>
                  </a:lnTo>
                  <a:lnTo>
                    <a:pt x="857" y="177"/>
                  </a:lnTo>
                  <a:lnTo>
                    <a:pt x="857" y="177"/>
                  </a:lnTo>
                  <a:lnTo>
                    <a:pt x="857" y="177"/>
                  </a:lnTo>
                  <a:lnTo>
                    <a:pt x="853" y="173"/>
                  </a:lnTo>
                  <a:lnTo>
                    <a:pt x="853" y="173"/>
                  </a:lnTo>
                  <a:lnTo>
                    <a:pt x="853" y="173"/>
                  </a:lnTo>
                  <a:lnTo>
                    <a:pt x="853" y="173"/>
                  </a:lnTo>
                  <a:lnTo>
                    <a:pt x="853" y="173"/>
                  </a:lnTo>
                  <a:lnTo>
                    <a:pt x="853" y="173"/>
                  </a:lnTo>
                  <a:lnTo>
                    <a:pt x="853" y="173"/>
                  </a:lnTo>
                  <a:lnTo>
                    <a:pt x="850" y="173"/>
                  </a:lnTo>
                  <a:lnTo>
                    <a:pt x="850" y="173"/>
                  </a:lnTo>
                  <a:lnTo>
                    <a:pt x="850" y="170"/>
                  </a:lnTo>
                  <a:lnTo>
                    <a:pt x="850" y="170"/>
                  </a:lnTo>
                  <a:lnTo>
                    <a:pt x="850" y="170"/>
                  </a:lnTo>
                  <a:lnTo>
                    <a:pt x="847" y="170"/>
                  </a:lnTo>
                  <a:lnTo>
                    <a:pt x="847" y="170"/>
                  </a:lnTo>
                  <a:lnTo>
                    <a:pt x="847" y="170"/>
                  </a:lnTo>
                  <a:lnTo>
                    <a:pt x="847" y="170"/>
                  </a:lnTo>
                  <a:lnTo>
                    <a:pt x="847" y="170"/>
                  </a:lnTo>
                  <a:lnTo>
                    <a:pt x="847" y="170"/>
                  </a:lnTo>
                  <a:lnTo>
                    <a:pt x="840" y="167"/>
                  </a:lnTo>
                  <a:lnTo>
                    <a:pt x="840" y="167"/>
                  </a:lnTo>
                  <a:lnTo>
                    <a:pt x="840" y="160"/>
                  </a:lnTo>
                  <a:lnTo>
                    <a:pt x="840" y="160"/>
                  </a:lnTo>
                  <a:lnTo>
                    <a:pt x="836" y="156"/>
                  </a:lnTo>
                  <a:lnTo>
                    <a:pt x="836" y="156"/>
                  </a:lnTo>
                  <a:lnTo>
                    <a:pt x="836" y="156"/>
                  </a:lnTo>
                  <a:lnTo>
                    <a:pt x="836" y="156"/>
                  </a:lnTo>
                  <a:lnTo>
                    <a:pt x="836" y="153"/>
                  </a:lnTo>
                  <a:lnTo>
                    <a:pt x="836" y="153"/>
                  </a:lnTo>
                  <a:lnTo>
                    <a:pt x="833" y="146"/>
                  </a:lnTo>
                  <a:lnTo>
                    <a:pt x="833" y="146"/>
                  </a:lnTo>
                  <a:lnTo>
                    <a:pt x="833" y="146"/>
                  </a:lnTo>
                  <a:lnTo>
                    <a:pt x="833" y="146"/>
                  </a:lnTo>
                  <a:lnTo>
                    <a:pt x="833" y="146"/>
                  </a:lnTo>
                  <a:lnTo>
                    <a:pt x="833" y="146"/>
                  </a:lnTo>
                  <a:lnTo>
                    <a:pt x="836" y="143"/>
                  </a:lnTo>
                  <a:lnTo>
                    <a:pt x="836" y="143"/>
                  </a:lnTo>
                  <a:lnTo>
                    <a:pt x="836" y="143"/>
                  </a:lnTo>
                  <a:lnTo>
                    <a:pt x="836" y="143"/>
                  </a:lnTo>
                  <a:lnTo>
                    <a:pt x="836" y="139"/>
                  </a:lnTo>
                  <a:lnTo>
                    <a:pt x="836" y="139"/>
                  </a:lnTo>
                  <a:lnTo>
                    <a:pt x="836" y="136"/>
                  </a:lnTo>
                  <a:lnTo>
                    <a:pt x="836" y="136"/>
                  </a:lnTo>
                  <a:lnTo>
                    <a:pt x="833" y="133"/>
                  </a:lnTo>
                  <a:lnTo>
                    <a:pt x="833" y="133"/>
                  </a:lnTo>
                  <a:lnTo>
                    <a:pt x="830" y="129"/>
                  </a:lnTo>
                  <a:lnTo>
                    <a:pt x="830" y="129"/>
                  </a:lnTo>
                  <a:lnTo>
                    <a:pt x="819" y="126"/>
                  </a:lnTo>
                  <a:lnTo>
                    <a:pt x="819" y="126"/>
                  </a:lnTo>
                  <a:lnTo>
                    <a:pt x="819" y="126"/>
                  </a:lnTo>
                  <a:lnTo>
                    <a:pt x="823" y="122"/>
                  </a:lnTo>
                  <a:lnTo>
                    <a:pt x="823" y="122"/>
                  </a:lnTo>
                  <a:lnTo>
                    <a:pt x="823" y="122"/>
                  </a:lnTo>
                  <a:lnTo>
                    <a:pt x="823" y="122"/>
                  </a:lnTo>
                  <a:lnTo>
                    <a:pt x="819" y="119"/>
                  </a:lnTo>
                  <a:lnTo>
                    <a:pt x="819" y="119"/>
                  </a:lnTo>
                  <a:lnTo>
                    <a:pt x="816" y="119"/>
                  </a:lnTo>
                  <a:lnTo>
                    <a:pt x="816" y="119"/>
                  </a:lnTo>
                  <a:lnTo>
                    <a:pt x="816" y="119"/>
                  </a:lnTo>
                  <a:lnTo>
                    <a:pt x="816" y="119"/>
                  </a:lnTo>
                  <a:lnTo>
                    <a:pt x="816" y="119"/>
                  </a:lnTo>
                  <a:lnTo>
                    <a:pt x="816" y="119"/>
                  </a:lnTo>
                  <a:lnTo>
                    <a:pt x="816" y="116"/>
                  </a:lnTo>
                  <a:lnTo>
                    <a:pt x="816" y="116"/>
                  </a:lnTo>
                  <a:lnTo>
                    <a:pt x="816" y="116"/>
                  </a:lnTo>
                  <a:lnTo>
                    <a:pt x="816" y="116"/>
                  </a:lnTo>
                  <a:lnTo>
                    <a:pt x="816" y="116"/>
                  </a:lnTo>
                  <a:lnTo>
                    <a:pt x="819" y="112"/>
                  </a:lnTo>
                  <a:lnTo>
                    <a:pt x="819" y="112"/>
                  </a:lnTo>
                  <a:lnTo>
                    <a:pt x="819" y="112"/>
                  </a:lnTo>
                  <a:lnTo>
                    <a:pt x="823" y="112"/>
                  </a:lnTo>
                  <a:lnTo>
                    <a:pt x="823" y="112"/>
                  </a:lnTo>
                  <a:lnTo>
                    <a:pt x="826" y="116"/>
                  </a:lnTo>
                  <a:lnTo>
                    <a:pt x="826" y="116"/>
                  </a:lnTo>
                  <a:lnTo>
                    <a:pt x="826" y="116"/>
                  </a:lnTo>
                  <a:lnTo>
                    <a:pt x="830" y="116"/>
                  </a:lnTo>
                  <a:lnTo>
                    <a:pt x="830" y="116"/>
                  </a:lnTo>
                  <a:lnTo>
                    <a:pt x="830" y="116"/>
                  </a:lnTo>
                  <a:lnTo>
                    <a:pt x="833" y="119"/>
                  </a:lnTo>
                  <a:lnTo>
                    <a:pt x="833" y="119"/>
                  </a:lnTo>
                  <a:lnTo>
                    <a:pt x="833" y="119"/>
                  </a:lnTo>
                  <a:lnTo>
                    <a:pt x="833" y="119"/>
                  </a:lnTo>
                  <a:lnTo>
                    <a:pt x="833" y="119"/>
                  </a:lnTo>
                  <a:lnTo>
                    <a:pt x="833" y="119"/>
                  </a:lnTo>
                  <a:lnTo>
                    <a:pt x="833" y="119"/>
                  </a:lnTo>
                  <a:lnTo>
                    <a:pt x="833" y="119"/>
                  </a:lnTo>
                  <a:lnTo>
                    <a:pt x="836" y="119"/>
                  </a:lnTo>
                  <a:lnTo>
                    <a:pt x="836" y="119"/>
                  </a:lnTo>
                  <a:lnTo>
                    <a:pt x="836" y="119"/>
                  </a:lnTo>
                  <a:lnTo>
                    <a:pt x="836" y="119"/>
                  </a:lnTo>
                  <a:lnTo>
                    <a:pt x="843" y="122"/>
                  </a:lnTo>
                  <a:lnTo>
                    <a:pt x="843" y="122"/>
                  </a:lnTo>
                  <a:lnTo>
                    <a:pt x="853" y="126"/>
                  </a:lnTo>
                  <a:lnTo>
                    <a:pt x="860" y="126"/>
                  </a:lnTo>
                  <a:lnTo>
                    <a:pt x="860" y="126"/>
                  </a:lnTo>
                  <a:lnTo>
                    <a:pt x="864" y="126"/>
                  </a:lnTo>
                  <a:lnTo>
                    <a:pt x="864" y="126"/>
                  </a:lnTo>
                  <a:lnTo>
                    <a:pt x="864" y="126"/>
                  </a:lnTo>
                  <a:lnTo>
                    <a:pt x="870" y="129"/>
                  </a:lnTo>
                  <a:lnTo>
                    <a:pt x="870" y="129"/>
                  </a:lnTo>
                  <a:lnTo>
                    <a:pt x="877" y="133"/>
                  </a:lnTo>
                  <a:lnTo>
                    <a:pt x="877" y="133"/>
                  </a:lnTo>
                  <a:lnTo>
                    <a:pt x="881" y="133"/>
                  </a:lnTo>
                  <a:lnTo>
                    <a:pt x="881" y="133"/>
                  </a:lnTo>
                  <a:lnTo>
                    <a:pt x="887" y="129"/>
                  </a:lnTo>
                  <a:lnTo>
                    <a:pt x="898" y="122"/>
                  </a:lnTo>
                  <a:lnTo>
                    <a:pt x="898" y="122"/>
                  </a:lnTo>
                  <a:lnTo>
                    <a:pt x="898" y="122"/>
                  </a:lnTo>
                  <a:lnTo>
                    <a:pt x="898" y="122"/>
                  </a:lnTo>
                  <a:lnTo>
                    <a:pt x="898" y="122"/>
                  </a:lnTo>
                  <a:lnTo>
                    <a:pt x="904" y="116"/>
                  </a:lnTo>
                  <a:lnTo>
                    <a:pt x="904" y="116"/>
                  </a:lnTo>
                  <a:lnTo>
                    <a:pt x="908" y="112"/>
                  </a:lnTo>
                  <a:lnTo>
                    <a:pt x="908" y="112"/>
                  </a:lnTo>
                  <a:lnTo>
                    <a:pt x="908" y="112"/>
                  </a:lnTo>
                  <a:lnTo>
                    <a:pt x="908" y="112"/>
                  </a:lnTo>
                  <a:lnTo>
                    <a:pt x="908" y="109"/>
                  </a:lnTo>
                  <a:lnTo>
                    <a:pt x="908" y="109"/>
                  </a:lnTo>
                  <a:lnTo>
                    <a:pt x="908" y="105"/>
                  </a:lnTo>
                  <a:lnTo>
                    <a:pt x="908" y="105"/>
                  </a:lnTo>
                  <a:lnTo>
                    <a:pt x="904" y="99"/>
                  </a:lnTo>
                  <a:lnTo>
                    <a:pt x="904" y="99"/>
                  </a:lnTo>
                  <a:lnTo>
                    <a:pt x="904" y="95"/>
                  </a:lnTo>
                  <a:lnTo>
                    <a:pt x="904" y="95"/>
                  </a:lnTo>
                  <a:lnTo>
                    <a:pt x="901" y="92"/>
                  </a:lnTo>
                  <a:lnTo>
                    <a:pt x="901" y="92"/>
                  </a:lnTo>
                  <a:lnTo>
                    <a:pt x="898" y="92"/>
                  </a:lnTo>
                  <a:lnTo>
                    <a:pt x="898" y="92"/>
                  </a:lnTo>
                  <a:lnTo>
                    <a:pt x="898" y="92"/>
                  </a:lnTo>
                  <a:lnTo>
                    <a:pt x="898" y="92"/>
                  </a:lnTo>
                  <a:lnTo>
                    <a:pt x="898" y="92"/>
                  </a:lnTo>
                  <a:lnTo>
                    <a:pt x="898" y="88"/>
                  </a:lnTo>
                  <a:lnTo>
                    <a:pt x="898" y="88"/>
                  </a:lnTo>
                  <a:lnTo>
                    <a:pt x="891" y="85"/>
                  </a:lnTo>
                  <a:lnTo>
                    <a:pt x="891" y="85"/>
                  </a:lnTo>
                  <a:lnTo>
                    <a:pt x="887" y="85"/>
                  </a:lnTo>
                  <a:lnTo>
                    <a:pt x="887" y="85"/>
                  </a:lnTo>
                  <a:lnTo>
                    <a:pt x="887" y="85"/>
                  </a:lnTo>
                  <a:lnTo>
                    <a:pt x="884" y="85"/>
                  </a:lnTo>
                  <a:lnTo>
                    <a:pt x="884" y="85"/>
                  </a:lnTo>
                  <a:lnTo>
                    <a:pt x="884" y="85"/>
                  </a:lnTo>
                  <a:lnTo>
                    <a:pt x="884" y="82"/>
                  </a:lnTo>
                  <a:lnTo>
                    <a:pt x="884" y="82"/>
                  </a:lnTo>
                  <a:lnTo>
                    <a:pt x="881" y="82"/>
                  </a:lnTo>
                  <a:lnTo>
                    <a:pt x="881" y="82"/>
                  </a:lnTo>
                  <a:lnTo>
                    <a:pt x="877" y="82"/>
                  </a:lnTo>
                  <a:lnTo>
                    <a:pt x="877" y="82"/>
                  </a:lnTo>
                  <a:lnTo>
                    <a:pt x="874" y="78"/>
                  </a:lnTo>
                  <a:lnTo>
                    <a:pt x="874" y="78"/>
                  </a:lnTo>
                  <a:lnTo>
                    <a:pt x="870" y="75"/>
                  </a:lnTo>
                  <a:lnTo>
                    <a:pt x="870" y="75"/>
                  </a:lnTo>
                  <a:lnTo>
                    <a:pt x="870" y="75"/>
                  </a:lnTo>
                  <a:lnTo>
                    <a:pt x="870" y="75"/>
                  </a:lnTo>
                  <a:lnTo>
                    <a:pt x="867" y="71"/>
                  </a:lnTo>
                  <a:lnTo>
                    <a:pt x="867" y="71"/>
                  </a:lnTo>
                  <a:lnTo>
                    <a:pt x="860" y="68"/>
                  </a:lnTo>
                  <a:lnTo>
                    <a:pt x="860" y="68"/>
                  </a:lnTo>
                  <a:lnTo>
                    <a:pt x="850" y="65"/>
                  </a:lnTo>
                  <a:lnTo>
                    <a:pt x="850" y="65"/>
                  </a:lnTo>
                  <a:lnTo>
                    <a:pt x="850" y="61"/>
                  </a:lnTo>
                  <a:lnTo>
                    <a:pt x="850" y="61"/>
                  </a:lnTo>
                  <a:lnTo>
                    <a:pt x="843" y="61"/>
                  </a:lnTo>
                  <a:lnTo>
                    <a:pt x="843" y="61"/>
                  </a:lnTo>
                  <a:lnTo>
                    <a:pt x="843" y="61"/>
                  </a:lnTo>
                  <a:lnTo>
                    <a:pt x="843" y="61"/>
                  </a:lnTo>
                  <a:lnTo>
                    <a:pt x="843" y="61"/>
                  </a:lnTo>
                  <a:lnTo>
                    <a:pt x="836" y="61"/>
                  </a:lnTo>
                  <a:lnTo>
                    <a:pt x="836" y="61"/>
                  </a:lnTo>
                  <a:lnTo>
                    <a:pt x="836" y="61"/>
                  </a:lnTo>
                  <a:lnTo>
                    <a:pt x="836" y="61"/>
                  </a:lnTo>
                  <a:lnTo>
                    <a:pt x="836" y="61"/>
                  </a:lnTo>
                  <a:lnTo>
                    <a:pt x="836" y="61"/>
                  </a:lnTo>
                  <a:lnTo>
                    <a:pt x="830" y="61"/>
                  </a:lnTo>
                  <a:lnTo>
                    <a:pt x="830" y="61"/>
                  </a:lnTo>
                  <a:lnTo>
                    <a:pt x="826" y="65"/>
                  </a:lnTo>
                  <a:lnTo>
                    <a:pt x="826" y="65"/>
                  </a:lnTo>
                  <a:lnTo>
                    <a:pt x="826" y="65"/>
                  </a:lnTo>
                  <a:lnTo>
                    <a:pt x="826" y="65"/>
                  </a:lnTo>
                  <a:lnTo>
                    <a:pt x="826" y="61"/>
                  </a:lnTo>
                  <a:lnTo>
                    <a:pt x="826" y="61"/>
                  </a:lnTo>
                  <a:lnTo>
                    <a:pt x="826" y="58"/>
                  </a:lnTo>
                  <a:lnTo>
                    <a:pt x="826" y="58"/>
                  </a:lnTo>
                  <a:lnTo>
                    <a:pt x="826" y="58"/>
                  </a:lnTo>
                  <a:lnTo>
                    <a:pt x="826" y="58"/>
                  </a:lnTo>
                  <a:lnTo>
                    <a:pt x="826" y="58"/>
                  </a:lnTo>
                  <a:lnTo>
                    <a:pt x="826" y="58"/>
                  </a:lnTo>
                  <a:lnTo>
                    <a:pt x="823" y="58"/>
                  </a:lnTo>
                  <a:lnTo>
                    <a:pt x="823" y="58"/>
                  </a:lnTo>
                  <a:lnTo>
                    <a:pt x="823" y="58"/>
                  </a:lnTo>
                  <a:lnTo>
                    <a:pt x="823" y="58"/>
                  </a:lnTo>
                  <a:lnTo>
                    <a:pt x="823" y="58"/>
                  </a:lnTo>
                  <a:lnTo>
                    <a:pt x="823" y="58"/>
                  </a:lnTo>
                  <a:lnTo>
                    <a:pt x="819" y="54"/>
                  </a:lnTo>
                  <a:lnTo>
                    <a:pt x="819" y="54"/>
                  </a:lnTo>
                  <a:lnTo>
                    <a:pt x="819" y="54"/>
                  </a:lnTo>
                  <a:lnTo>
                    <a:pt x="819" y="54"/>
                  </a:lnTo>
                  <a:lnTo>
                    <a:pt x="819" y="54"/>
                  </a:lnTo>
                  <a:lnTo>
                    <a:pt x="819" y="54"/>
                  </a:lnTo>
                  <a:lnTo>
                    <a:pt x="816" y="58"/>
                  </a:lnTo>
                  <a:lnTo>
                    <a:pt x="816" y="58"/>
                  </a:lnTo>
                  <a:lnTo>
                    <a:pt x="816" y="58"/>
                  </a:lnTo>
                  <a:lnTo>
                    <a:pt x="816" y="58"/>
                  </a:lnTo>
                  <a:lnTo>
                    <a:pt x="816" y="58"/>
                  </a:lnTo>
                  <a:lnTo>
                    <a:pt x="816" y="58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4"/>
                  </a:lnTo>
                  <a:lnTo>
                    <a:pt x="816" y="51"/>
                  </a:lnTo>
                  <a:lnTo>
                    <a:pt x="816" y="51"/>
                  </a:lnTo>
                  <a:lnTo>
                    <a:pt x="816" y="51"/>
                  </a:lnTo>
                  <a:lnTo>
                    <a:pt x="819" y="51"/>
                  </a:lnTo>
                  <a:lnTo>
                    <a:pt x="819" y="51"/>
                  </a:lnTo>
                  <a:lnTo>
                    <a:pt x="819" y="54"/>
                  </a:lnTo>
                  <a:lnTo>
                    <a:pt x="819" y="54"/>
                  </a:lnTo>
                  <a:lnTo>
                    <a:pt x="819" y="54"/>
                  </a:lnTo>
                  <a:lnTo>
                    <a:pt x="819" y="54"/>
                  </a:lnTo>
                  <a:lnTo>
                    <a:pt x="823" y="51"/>
                  </a:lnTo>
                  <a:lnTo>
                    <a:pt x="823" y="51"/>
                  </a:lnTo>
                  <a:lnTo>
                    <a:pt x="823" y="48"/>
                  </a:lnTo>
                  <a:lnTo>
                    <a:pt x="823" y="48"/>
                  </a:lnTo>
                  <a:lnTo>
                    <a:pt x="823" y="48"/>
                  </a:lnTo>
                  <a:lnTo>
                    <a:pt x="823" y="48"/>
                  </a:lnTo>
                  <a:lnTo>
                    <a:pt x="823" y="48"/>
                  </a:lnTo>
                  <a:lnTo>
                    <a:pt x="823" y="48"/>
                  </a:lnTo>
                  <a:lnTo>
                    <a:pt x="819" y="48"/>
                  </a:lnTo>
                  <a:lnTo>
                    <a:pt x="819" y="48"/>
                  </a:lnTo>
                  <a:lnTo>
                    <a:pt x="819" y="48"/>
                  </a:lnTo>
                  <a:lnTo>
                    <a:pt x="816" y="44"/>
                  </a:lnTo>
                  <a:lnTo>
                    <a:pt x="816" y="44"/>
                  </a:lnTo>
                  <a:lnTo>
                    <a:pt x="816" y="44"/>
                  </a:lnTo>
                  <a:lnTo>
                    <a:pt x="816" y="44"/>
                  </a:lnTo>
                  <a:lnTo>
                    <a:pt x="816" y="44"/>
                  </a:lnTo>
                  <a:lnTo>
                    <a:pt x="816" y="44"/>
                  </a:lnTo>
                  <a:lnTo>
                    <a:pt x="813" y="44"/>
                  </a:lnTo>
                  <a:lnTo>
                    <a:pt x="813" y="44"/>
                  </a:lnTo>
                  <a:lnTo>
                    <a:pt x="813" y="48"/>
                  </a:lnTo>
                  <a:lnTo>
                    <a:pt x="813" y="48"/>
                  </a:lnTo>
                  <a:lnTo>
                    <a:pt x="813" y="48"/>
                  </a:lnTo>
                  <a:lnTo>
                    <a:pt x="813" y="48"/>
                  </a:lnTo>
                  <a:lnTo>
                    <a:pt x="813" y="48"/>
                  </a:lnTo>
                  <a:lnTo>
                    <a:pt x="809" y="51"/>
                  </a:lnTo>
                  <a:lnTo>
                    <a:pt x="809" y="51"/>
                  </a:lnTo>
                  <a:lnTo>
                    <a:pt x="809" y="51"/>
                  </a:lnTo>
                  <a:lnTo>
                    <a:pt x="809" y="51"/>
                  </a:lnTo>
                  <a:lnTo>
                    <a:pt x="809" y="51"/>
                  </a:lnTo>
                  <a:lnTo>
                    <a:pt x="809" y="51"/>
                  </a:lnTo>
                  <a:lnTo>
                    <a:pt x="809" y="51"/>
                  </a:lnTo>
                  <a:lnTo>
                    <a:pt x="809" y="51"/>
                  </a:lnTo>
                  <a:lnTo>
                    <a:pt x="806" y="51"/>
                  </a:lnTo>
                  <a:lnTo>
                    <a:pt x="806" y="51"/>
                  </a:lnTo>
                  <a:lnTo>
                    <a:pt x="806" y="48"/>
                  </a:lnTo>
                  <a:lnTo>
                    <a:pt x="806" y="48"/>
                  </a:lnTo>
                  <a:lnTo>
                    <a:pt x="806" y="48"/>
                  </a:lnTo>
                  <a:lnTo>
                    <a:pt x="806" y="48"/>
                  </a:lnTo>
                  <a:lnTo>
                    <a:pt x="802" y="48"/>
                  </a:lnTo>
                  <a:lnTo>
                    <a:pt x="802" y="48"/>
                  </a:lnTo>
                  <a:lnTo>
                    <a:pt x="802" y="48"/>
                  </a:lnTo>
                  <a:lnTo>
                    <a:pt x="802" y="48"/>
                  </a:lnTo>
                  <a:lnTo>
                    <a:pt x="799" y="48"/>
                  </a:lnTo>
                  <a:lnTo>
                    <a:pt x="799" y="48"/>
                  </a:lnTo>
                  <a:lnTo>
                    <a:pt x="799" y="48"/>
                  </a:lnTo>
                  <a:lnTo>
                    <a:pt x="799" y="48"/>
                  </a:lnTo>
                  <a:lnTo>
                    <a:pt x="799" y="48"/>
                  </a:lnTo>
                  <a:lnTo>
                    <a:pt x="799" y="48"/>
                  </a:lnTo>
                  <a:lnTo>
                    <a:pt x="799" y="48"/>
                  </a:lnTo>
                  <a:lnTo>
                    <a:pt x="796" y="44"/>
                  </a:lnTo>
                  <a:lnTo>
                    <a:pt x="796" y="44"/>
                  </a:lnTo>
                  <a:lnTo>
                    <a:pt x="796" y="44"/>
                  </a:lnTo>
                  <a:lnTo>
                    <a:pt x="796" y="44"/>
                  </a:lnTo>
                  <a:lnTo>
                    <a:pt x="792" y="48"/>
                  </a:lnTo>
                  <a:lnTo>
                    <a:pt x="792" y="48"/>
                  </a:lnTo>
                  <a:lnTo>
                    <a:pt x="792" y="51"/>
                  </a:lnTo>
                  <a:lnTo>
                    <a:pt x="792" y="51"/>
                  </a:lnTo>
                  <a:lnTo>
                    <a:pt x="789" y="51"/>
                  </a:lnTo>
                  <a:lnTo>
                    <a:pt x="789" y="51"/>
                  </a:lnTo>
                  <a:lnTo>
                    <a:pt x="792" y="48"/>
                  </a:lnTo>
                  <a:lnTo>
                    <a:pt x="792" y="48"/>
                  </a:lnTo>
                  <a:lnTo>
                    <a:pt x="792" y="48"/>
                  </a:lnTo>
                  <a:lnTo>
                    <a:pt x="792" y="48"/>
                  </a:lnTo>
                  <a:lnTo>
                    <a:pt x="792" y="44"/>
                  </a:lnTo>
                  <a:lnTo>
                    <a:pt x="792" y="44"/>
                  </a:lnTo>
                  <a:lnTo>
                    <a:pt x="789" y="44"/>
                  </a:lnTo>
                  <a:lnTo>
                    <a:pt x="789" y="44"/>
                  </a:lnTo>
                  <a:lnTo>
                    <a:pt x="789" y="41"/>
                  </a:lnTo>
                  <a:lnTo>
                    <a:pt x="789" y="41"/>
                  </a:lnTo>
                  <a:lnTo>
                    <a:pt x="785" y="41"/>
                  </a:lnTo>
                  <a:lnTo>
                    <a:pt x="785" y="41"/>
                  </a:lnTo>
                  <a:lnTo>
                    <a:pt x="782" y="41"/>
                  </a:lnTo>
                  <a:lnTo>
                    <a:pt x="782" y="41"/>
                  </a:lnTo>
                  <a:lnTo>
                    <a:pt x="782" y="37"/>
                  </a:lnTo>
                  <a:lnTo>
                    <a:pt x="782" y="37"/>
                  </a:lnTo>
                  <a:lnTo>
                    <a:pt x="792" y="41"/>
                  </a:lnTo>
                  <a:lnTo>
                    <a:pt x="792" y="41"/>
                  </a:lnTo>
                  <a:lnTo>
                    <a:pt x="792" y="41"/>
                  </a:lnTo>
                  <a:lnTo>
                    <a:pt x="792" y="41"/>
                  </a:lnTo>
                  <a:lnTo>
                    <a:pt x="799" y="37"/>
                  </a:lnTo>
                  <a:lnTo>
                    <a:pt x="799" y="37"/>
                  </a:lnTo>
                  <a:lnTo>
                    <a:pt x="802" y="34"/>
                  </a:lnTo>
                  <a:lnTo>
                    <a:pt x="802" y="34"/>
                  </a:lnTo>
                  <a:lnTo>
                    <a:pt x="802" y="34"/>
                  </a:lnTo>
                  <a:lnTo>
                    <a:pt x="802" y="34"/>
                  </a:lnTo>
                  <a:lnTo>
                    <a:pt x="802" y="34"/>
                  </a:lnTo>
                  <a:lnTo>
                    <a:pt x="802" y="34"/>
                  </a:lnTo>
                  <a:lnTo>
                    <a:pt x="802" y="34"/>
                  </a:lnTo>
                  <a:lnTo>
                    <a:pt x="802" y="34"/>
                  </a:lnTo>
                  <a:lnTo>
                    <a:pt x="802" y="34"/>
                  </a:lnTo>
                  <a:lnTo>
                    <a:pt x="802" y="34"/>
                  </a:lnTo>
                  <a:lnTo>
                    <a:pt x="806" y="31"/>
                  </a:lnTo>
                  <a:lnTo>
                    <a:pt x="806" y="31"/>
                  </a:lnTo>
                  <a:lnTo>
                    <a:pt x="802" y="31"/>
                  </a:lnTo>
                  <a:lnTo>
                    <a:pt x="802" y="31"/>
                  </a:lnTo>
                  <a:lnTo>
                    <a:pt x="799" y="27"/>
                  </a:lnTo>
                  <a:lnTo>
                    <a:pt x="799" y="27"/>
                  </a:lnTo>
                  <a:lnTo>
                    <a:pt x="799" y="27"/>
                  </a:lnTo>
                  <a:lnTo>
                    <a:pt x="799" y="27"/>
                  </a:lnTo>
                  <a:lnTo>
                    <a:pt x="796" y="27"/>
                  </a:lnTo>
                  <a:lnTo>
                    <a:pt x="796" y="27"/>
                  </a:lnTo>
                  <a:lnTo>
                    <a:pt x="799" y="27"/>
                  </a:lnTo>
                  <a:lnTo>
                    <a:pt x="799" y="27"/>
                  </a:lnTo>
                  <a:lnTo>
                    <a:pt x="799" y="24"/>
                  </a:lnTo>
                  <a:lnTo>
                    <a:pt x="799" y="24"/>
                  </a:lnTo>
                  <a:lnTo>
                    <a:pt x="799" y="24"/>
                  </a:lnTo>
                  <a:lnTo>
                    <a:pt x="799" y="24"/>
                  </a:lnTo>
                  <a:lnTo>
                    <a:pt x="796" y="24"/>
                  </a:lnTo>
                  <a:lnTo>
                    <a:pt x="796" y="24"/>
                  </a:lnTo>
                  <a:lnTo>
                    <a:pt x="792" y="24"/>
                  </a:lnTo>
                  <a:lnTo>
                    <a:pt x="792" y="24"/>
                  </a:lnTo>
                  <a:lnTo>
                    <a:pt x="792" y="24"/>
                  </a:lnTo>
                  <a:lnTo>
                    <a:pt x="792" y="24"/>
                  </a:lnTo>
                  <a:lnTo>
                    <a:pt x="792" y="24"/>
                  </a:lnTo>
                  <a:lnTo>
                    <a:pt x="792" y="24"/>
                  </a:lnTo>
                  <a:lnTo>
                    <a:pt x="785" y="20"/>
                  </a:lnTo>
                  <a:lnTo>
                    <a:pt x="785" y="20"/>
                  </a:lnTo>
                  <a:lnTo>
                    <a:pt x="785" y="20"/>
                  </a:lnTo>
                  <a:lnTo>
                    <a:pt x="785" y="20"/>
                  </a:lnTo>
                  <a:lnTo>
                    <a:pt x="785" y="20"/>
                  </a:lnTo>
                  <a:lnTo>
                    <a:pt x="785" y="20"/>
                  </a:lnTo>
                  <a:lnTo>
                    <a:pt x="785" y="24"/>
                  </a:lnTo>
                  <a:lnTo>
                    <a:pt x="785" y="24"/>
                  </a:lnTo>
                  <a:lnTo>
                    <a:pt x="785" y="24"/>
                  </a:lnTo>
                  <a:lnTo>
                    <a:pt x="785" y="24"/>
                  </a:lnTo>
                  <a:lnTo>
                    <a:pt x="782" y="27"/>
                  </a:lnTo>
                  <a:lnTo>
                    <a:pt x="782" y="27"/>
                  </a:lnTo>
                  <a:lnTo>
                    <a:pt x="782" y="27"/>
                  </a:lnTo>
                  <a:lnTo>
                    <a:pt x="782" y="27"/>
                  </a:lnTo>
                  <a:lnTo>
                    <a:pt x="782" y="31"/>
                  </a:lnTo>
                  <a:lnTo>
                    <a:pt x="782" y="31"/>
                  </a:lnTo>
                  <a:lnTo>
                    <a:pt x="782" y="31"/>
                  </a:lnTo>
                  <a:lnTo>
                    <a:pt x="782" y="31"/>
                  </a:lnTo>
                  <a:lnTo>
                    <a:pt x="779" y="31"/>
                  </a:lnTo>
                  <a:lnTo>
                    <a:pt x="779" y="31"/>
                  </a:lnTo>
                  <a:lnTo>
                    <a:pt x="779" y="31"/>
                  </a:lnTo>
                  <a:lnTo>
                    <a:pt x="779" y="31"/>
                  </a:lnTo>
                  <a:lnTo>
                    <a:pt x="779" y="27"/>
                  </a:lnTo>
                  <a:lnTo>
                    <a:pt x="779" y="27"/>
                  </a:lnTo>
                  <a:lnTo>
                    <a:pt x="779" y="27"/>
                  </a:lnTo>
                  <a:lnTo>
                    <a:pt x="779" y="27"/>
                  </a:lnTo>
                  <a:lnTo>
                    <a:pt x="779" y="27"/>
                  </a:lnTo>
                  <a:lnTo>
                    <a:pt x="779" y="27"/>
                  </a:lnTo>
                  <a:lnTo>
                    <a:pt x="779" y="24"/>
                  </a:lnTo>
                  <a:lnTo>
                    <a:pt x="779" y="24"/>
                  </a:lnTo>
                  <a:lnTo>
                    <a:pt x="775" y="24"/>
                  </a:lnTo>
                  <a:lnTo>
                    <a:pt x="775" y="24"/>
                  </a:lnTo>
                  <a:lnTo>
                    <a:pt x="779" y="24"/>
                  </a:lnTo>
                  <a:lnTo>
                    <a:pt x="779" y="24"/>
                  </a:lnTo>
                  <a:lnTo>
                    <a:pt x="779" y="24"/>
                  </a:lnTo>
                  <a:lnTo>
                    <a:pt x="779" y="24"/>
                  </a:lnTo>
                  <a:lnTo>
                    <a:pt x="775" y="20"/>
                  </a:lnTo>
                  <a:lnTo>
                    <a:pt x="775" y="20"/>
                  </a:lnTo>
                  <a:lnTo>
                    <a:pt x="775" y="20"/>
                  </a:lnTo>
                  <a:lnTo>
                    <a:pt x="775" y="20"/>
                  </a:lnTo>
                  <a:lnTo>
                    <a:pt x="775" y="20"/>
                  </a:lnTo>
                  <a:lnTo>
                    <a:pt x="775" y="20"/>
                  </a:lnTo>
                  <a:lnTo>
                    <a:pt x="775" y="20"/>
                  </a:lnTo>
                  <a:lnTo>
                    <a:pt x="779" y="20"/>
                  </a:lnTo>
                  <a:lnTo>
                    <a:pt x="779" y="20"/>
                  </a:lnTo>
                  <a:lnTo>
                    <a:pt x="782" y="20"/>
                  </a:lnTo>
                  <a:lnTo>
                    <a:pt x="782" y="20"/>
                  </a:lnTo>
                  <a:lnTo>
                    <a:pt x="782" y="20"/>
                  </a:lnTo>
                  <a:lnTo>
                    <a:pt x="782" y="20"/>
                  </a:lnTo>
                  <a:lnTo>
                    <a:pt x="779" y="14"/>
                  </a:lnTo>
                  <a:lnTo>
                    <a:pt x="779" y="14"/>
                  </a:lnTo>
                  <a:lnTo>
                    <a:pt x="779" y="14"/>
                  </a:lnTo>
                  <a:lnTo>
                    <a:pt x="779" y="14"/>
                  </a:lnTo>
                  <a:lnTo>
                    <a:pt x="775" y="14"/>
                  </a:lnTo>
                  <a:lnTo>
                    <a:pt x="775" y="14"/>
                  </a:lnTo>
                  <a:lnTo>
                    <a:pt x="775" y="14"/>
                  </a:lnTo>
                  <a:lnTo>
                    <a:pt x="775" y="14"/>
                  </a:lnTo>
                  <a:lnTo>
                    <a:pt x="775" y="14"/>
                  </a:lnTo>
                  <a:lnTo>
                    <a:pt x="775" y="14"/>
                  </a:lnTo>
                  <a:lnTo>
                    <a:pt x="772" y="14"/>
                  </a:lnTo>
                  <a:lnTo>
                    <a:pt x="772" y="14"/>
                  </a:lnTo>
                  <a:lnTo>
                    <a:pt x="768" y="17"/>
                  </a:lnTo>
                  <a:lnTo>
                    <a:pt x="768" y="17"/>
                  </a:lnTo>
                  <a:lnTo>
                    <a:pt x="772" y="17"/>
                  </a:lnTo>
                  <a:lnTo>
                    <a:pt x="772" y="17"/>
                  </a:lnTo>
                  <a:lnTo>
                    <a:pt x="772" y="17"/>
                  </a:lnTo>
                  <a:lnTo>
                    <a:pt x="772" y="17"/>
                  </a:lnTo>
                  <a:lnTo>
                    <a:pt x="772" y="20"/>
                  </a:lnTo>
                  <a:lnTo>
                    <a:pt x="772" y="20"/>
                  </a:lnTo>
                  <a:lnTo>
                    <a:pt x="772" y="20"/>
                  </a:lnTo>
                  <a:lnTo>
                    <a:pt x="772" y="20"/>
                  </a:lnTo>
                  <a:lnTo>
                    <a:pt x="768" y="24"/>
                  </a:lnTo>
                  <a:lnTo>
                    <a:pt x="768" y="24"/>
                  </a:lnTo>
                  <a:lnTo>
                    <a:pt x="768" y="24"/>
                  </a:lnTo>
                  <a:lnTo>
                    <a:pt x="768" y="24"/>
                  </a:lnTo>
                  <a:lnTo>
                    <a:pt x="765" y="27"/>
                  </a:lnTo>
                  <a:lnTo>
                    <a:pt x="765" y="27"/>
                  </a:lnTo>
                  <a:lnTo>
                    <a:pt x="765" y="31"/>
                  </a:lnTo>
                  <a:lnTo>
                    <a:pt x="765" y="31"/>
                  </a:lnTo>
                  <a:lnTo>
                    <a:pt x="762" y="31"/>
                  </a:lnTo>
                  <a:lnTo>
                    <a:pt x="762" y="31"/>
                  </a:lnTo>
                  <a:lnTo>
                    <a:pt x="762" y="27"/>
                  </a:lnTo>
                  <a:lnTo>
                    <a:pt x="762" y="27"/>
                  </a:lnTo>
                  <a:lnTo>
                    <a:pt x="762" y="24"/>
                  </a:lnTo>
                  <a:lnTo>
                    <a:pt x="762" y="24"/>
                  </a:lnTo>
                  <a:lnTo>
                    <a:pt x="765" y="20"/>
                  </a:lnTo>
                  <a:lnTo>
                    <a:pt x="765" y="20"/>
                  </a:lnTo>
                  <a:lnTo>
                    <a:pt x="765" y="20"/>
                  </a:lnTo>
                  <a:lnTo>
                    <a:pt x="765" y="20"/>
                  </a:lnTo>
                  <a:lnTo>
                    <a:pt x="765" y="17"/>
                  </a:lnTo>
                  <a:lnTo>
                    <a:pt x="765" y="17"/>
                  </a:lnTo>
                  <a:lnTo>
                    <a:pt x="765" y="17"/>
                  </a:lnTo>
                  <a:lnTo>
                    <a:pt x="765" y="17"/>
                  </a:lnTo>
                  <a:lnTo>
                    <a:pt x="758" y="20"/>
                  </a:lnTo>
                  <a:lnTo>
                    <a:pt x="758" y="20"/>
                  </a:lnTo>
                  <a:lnTo>
                    <a:pt x="755" y="27"/>
                  </a:lnTo>
                  <a:lnTo>
                    <a:pt x="755" y="27"/>
                  </a:lnTo>
                  <a:lnTo>
                    <a:pt x="751" y="31"/>
                  </a:lnTo>
                  <a:lnTo>
                    <a:pt x="751" y="31"/>
                  </a:lnTo>
                  <a:lnTo>
                    <a:pt x="751" y="34"/>
                  </a:lnTo>
                  <a:lnTo>
                    <a:pt x="751" y="34"/>
                  </a:lnTo>
                  <a:lnTo>
                    <a:pt x="751" y="34"/>
                  </a:lnTo>
                  <a:lnTo>
                    <a:pt x="748" y="34"/>
                  </a:lnTo>
                  <a:lnTo>
                    <a:pt x="748" y="34"/>
                  </a:lnTo>
                  <a:lnTo>
                    <a:pt x="748" y="37"/>
                  </a:lnTo>
                  <a:lnTo>
                    <a:pt x="748" y="37"/>
                  </a:lnTo>
                  <a:lnTo>
                    <a:pt x="745" y="37"/>
                  </a:lnTo>
                  <a:lnTo>
                    <a:pt x="745" y="37"/>
                  </a:lnTo>
                  <a:lnTo>
                    <a:pt x="745" y="37"/>
                  </a:lnTo>
                  <a:lnTo>
                    <a:pt x="745" y="37"/>
                  </a:lnTo>
                  <a:lnTo>
                    <a:pt x="748" y="34"/>
                  </a:lnTo>
                  <a:lnTo>
                    <a:pt x="748" y="34"/>
                  </a:lnTo>
                  <a:lnTo>
                    <a:pt x="748" y="27"/>
                  </a:lnTo>
                  <a:lnTo>
                    <a:pt x="748" y="27"/>
                  </a:lnTo>
                  <a:lnTo>
                    <a:pt x="751" y="24"/>
                  </a:lnTo>
                  <a:lnTo>
                    <a:pt x="751" y="24"/>
                  </a:lnTo>
                  <a:lnTo>
                    <a:pt x="751" y="24"/>
                  </a:lnTo>
                  <a:lnTo>
                    <a:pt x="755" y="20"/>
                  </a:lnTo>
                  <a:lnTo>
                    <a:pt x="755" y="20"/>
                  </a:lnTo>
                  <a:lnTo>
                    <a:pt x="755" y="20"/>
                  </a:lnTo>
                  <a:lnTo>
                    <a:pt x="755" y="20"/>
                  </a:lnTo>
                  <a:lnTo>
                    <a:pt x="751" y="17"/>
                  </a:lnTo>
                  <a:lnTo>
                    <a:pt x="751" y="17"/>
                  </a:lnTo>
                  <a:lnTo>
                    <a:pt x="751" y="17"/>
                  </a:lnTo>
                  <a:lnTo>
                    <a:pt x="751" y="17"/>
                  </a:lnTo>
                  <a:lnTo>
                    <a:pt x="748" y="17"/>
                  </a:lnTo>
                  <a:lnTo>
                    <a:pt x="748" y="17"/>
                  </a:lnTo>
                  <a:lnTo>
                    <a:pt x="748" y="17"/>
                  </a:lnTo>
                  <a:lnTo>
                    <a:pt x="748" y="17"/>
                  </a:lnTo>
                  <a:lnTo>
                    <a:pt x="745" y="17"/>
                  </a:lnTo>
                  <a:lnTo>
                    <a:pt x="745" y="17"/>
                  </a:lnTo>
                  <a:lnTo>
                    <a:pt x="745" y="17"/>
                  </a:lnTo>
                  <a:lnTo>
                    <a:pt x="741" y="17"/>
                  </a:lnTo>
                  <a:lnTo>
                    <a:pt x="741" y="17"/>
                  </a:lnTo>
                  <a:lnTo>
                    <a:pt x="741" y="17"/>
                  </a:lnTo>
                  <a:lnTo>
                    <a:pt x="741" y="20"/>
                  </a:lnTo>
                  <a:lnTo>
                    <a:pt x="741" y="20"/>
                  </a:lnTo>
                  <a:lnTo>
                    <a:pt x="741" y="24"/>
                  </a:lnTo>
                  <a:lnTo>
                    <a:pt x="741" y="24"/>
                  </a:lnTo>
                  <a:lnTo>
                    <a:pt x="741" y="24"/>
                  </a:lnTo>
                  <a:lnTo>
                    <a:pt x="741" y="24"/>
                  </a:lnTo>
                  <a:lnTo>
                    <a:pt x="741" y="24"/>
                  </a:lnTo>
                  <a:lnTo>
                    <a:pt x="741" y="24"/>
                  </a:lnTo>
                  <a:lnTo>
                    <a:pt x="741" y="27"/>
                  </a:lnTo>
                  <a:lnTo>
                    <a:pt x="738" y="27"/>
                  </a:lnTo>
                  <a:lnTo>
                    <a:pt x="738" y="27"/>
                  </a:lnTo>
                  <a:lnTo>
                    <a:pt x="738" y="27"/>
                  </a:lnTo>
                  <a:lnTo>
                    <a:pt x="738" y="27"/>
                  </a:lnTo>
                  <a:lnTo>
                    <a:pt x="734" y="31"/>
                  </a:lnTo>
                  <a:lnTo>
                    <a:pt x="734" y="31"/>
                  </a:lnTo>
                  <a:lnTo>
                    <a:pt x="731" y="34"/>
                  </a:lnTo>
                  <a:lnTo>
                    <a:pt x="728" y="37"/>
                  </a:lnTo>
                  <a:lnTo>
                    <a:pt x="728" y="37"/>
                  </a:lnTo>
                  <a:lnTo>
                    <a:pt x="728" y="41"/>
                  </a:lnTo>
                  <a:lnTo>
                    <a:pt x="728" y="37"/>
                  </a:lnTo>
                  <a:lnTo>
                    <a:pt x="728" y="37"/>
                  </a:lnTo>
                  <a:lnTo>
                    <a:pt x="724" y="37"/>
                  </a:lnTo>
                  <a:lnTo>
                    <a:pt x="724" y="37"/>
                  </a:lnTo>
                  <a:lnTo>
                    <a:pt x="724" y="37"/>
                  </a:lnTo>
                  <a:lnTo>
                    <a:pt x="724" y="37"/>
                  </a:lnTo>
                  <a:lnTo>
                    <a:pt x="721" y="41"/>
                  </a:lnTo>
                  <a:lnTo>
                    <a:pt x="721" y="41"/>
                  </a:lnTo>
                  <a:lnTo>
                    <a:pt x="721" y="41"/>
                  </a:lnTo>
                  <a:lnTo>
                    <a:pt x="721" y="41"/>
                  </a:lnTo>
                  <a:lnTo>
                    <a:pt x="724" y="37"/>
                  </a:lnTo>
                  <a:lnTo>
                    <a:pt x="724" y="37"/>
                  </a:lnTo>
                  <a:lnTo>
                    <a:pt x="724" y="37"/>
                  </a:lnTo>
                  <a:lnTo>
                    <a:pt x="724" y="37"/>
                  </a:lnTo>
                  <a:lnTo>
                    <a:pt x="721" y="34"/>
                  </a:lnTo>
                  <a:lnTo>
                    <a:pt x="721" y="34"/>
                  </a:lnTo>
                  <a:lnTo>
                    <a:pt x="721" y="34"/>
                  </a:lnTo>
                  <a:lnTo>
                    <a:pt x="721" y="34"/>
                  </a:lnTo>
                  <a:lnTo>
                    <a:pt x="717" y="34"/>
                  </a:lnTo>
                  <a:lnTo>
                    <a:pt x="717" y="34"/>
                  </a:lnTo>
                  <a:lnTo>
                    <a:pt x="717" y="34"/>
                  </a:lnTo>
                  <a:lnTo>
                    <a:pt x="717" y="34"/>
                  </a:lnTo>
                  <a:lnTo>
                    <a:pt x="714" y="34"/>
                  </a:lnTo>
                  <a:lnTo>
                    <a:pt x="714" y="34"/>
                  </a:lnTo>
                  <a:lnTo>
                    <a:pt x="714" y="34"/>
                  </a:lnTo>
                  <a:lnTo>
                    <a:pt x="714" y="34"/>
                  </a:lnTo>
                  <a:lnTo>
                    <a:pt x="714" y="34"/>
                  </a:lnTo>
                  <a:lnTo>
                    <a:pt x="714" y="34"/>
                  </a:lnTo>
                  <a:lnTo>
                    <a:pt x="711" y="34"/>
                  </a:lnTo>
                  <a:lnTo>
                    <a:pt x="711" y="34"/>
                  </a:lnTo>
                  <a:lnTo>
                    <a:pt x="711" y="34"/>
                  </a:lnTo>
                  <a:lnTo>
                    <a:pt x="711" y="34"/>
                  </a:lnTo>
                  <a:lnTo>
                    <a:pt x="711" y="34"/>
                  </a:lnTo>
                  <a:lnTo>
                    <a:pt x="711" y="34"/>
                  </a:lnTo>
                  <a:lnTo>
                    <a:pt x="711" y="37"/>
                  </a:lnTo>
                  <a:lnTo>
                    <a:pt x="711" y="37"/>
                  </a:lnTo>
                  <a:lnTo>
                    <a:pt x="711" y="41"/>
                  </a:lnTo>
                  <a:lnTo>
                    <a:pt x="711" y="41"/>
                  </a:lnTo>
                  <a:lnTo>
                    <a:pt x="711" y="44"/>
                  </a:lnTo>
                  <a:lnTo>
                    <a:pt x="711" y="44"/>
                  </a:lnTo>
                  <a:lnTo>
                    <a:pt x="714" y="44"/>
                  </a:lnTo>
                  <a:lnTo>
                    <a:pt x="714" y="44"/>
                  </a:lnTo>
                  <a:lnTo>
                    <a:pt x="711" y="41"/>
                  </a:lnTo>
                  <a:lnTo>
                    <a:pt x="711" y="41"/>
                  </a:lnTo>
                  <a:lnTo>
                    <a:pt x="707" y="41"/>
                  </a:lnTo>
                  <a:lnTo>
                    <a:pt x="707" y="41"/>
                  </a:lnTo>
                  <a:lnTo>
                    <a:pt x="707" y="41"/>
                  </a:lnTo>
                  <a:lnTo>
                    <a:pt x="707" y="41"/>
                  </a:lnTo>
                  <a:lnTo>
                    <a:pt x="707" y="41"/>
                  </a:lnTo>
                  <a:lnTo>
                    <a:pt x="707" y="41"/>
                  </a:lnTo>
                  <a:lnTo>
                    <a:pt x="704" y="44"/>
                  </a:lnTo>
                  <a:lnTo>
                    <a:pt x="704" y="44"/>
                  </a:lnTo>
                  <a:lnTo>
                    <a:pt x="704" y="44"/>
                  </a:lnTo>
                  <a:lnTo>
                    <a:pt x="704" y="44"/>
                  </a:lnTo>
                  <a:lnTo>
                    <a:pt x="700" y="48"/>
                  </a:lnTo>
                  <a:lnTo>
                    <a:pt x="700" y="48"/>
                  </a:lnTo>
                  <a:lnTo>
                    <a:pt x="700" y="48"/>
                  </a:lnTo>
                  <a:lnTo>
                    <a:pt x="694" y="54"/>
                  </a:lnTo>
                  <a:lnTo>
                    <a:pt x="694" y="54"/>
                  </a:lnTo>
                  <a:lnTo>
                    <a:pt x="697" y="51"/>
                  </a:lnTo>
                  <a:lnTo>
                    <a:pt x="697" y="51"/>
                  </a:lnTo>
                  <a:lnTo>
                    <a:pt x="700" y="44"/>
                  </a:lnTo>
                  <a:lnTo>
                    <a:pt x="697" y="41"/>
                  </a:lnTo>
                  <a:lnTo>
                    <a:pt x="697" y="41"/>
                  </a:lnTo>
                  <a:lnTo>
                    <a:pt x="697" y="41"/>
                  </a:lnTo>
                  <a:lnTo>
                    <a:pt x="697" y="41"/>
                  </a:lnTo>
                  <a:lnTo>
                    <a:pt x="697" y="41"/>
                  </a:lnTo>
                  <a:lnTo>
                    <a:pt x="697" y="41"/>
                  </a:lnTo>
                  <a:lnTo>
                    <a:pt x="694" y="44"/>
                  </a:lnTo>
                  <a:lnTo>
                    <a:pt x="694" y="44"/>
                  </a:lnTo>
                  <a:lnTo>
                    <a:pt x="694" y="48"/>
                  </a:lnTo>
                  <a:lnTo>
                    <a:pt x="694" y="48"/>
                  </a:lnTo>
                  <a:lnTo>
                    <a:pt x="694" y="48"/>
                  </a:lnTo>
                  <a:lnTo>
                    <a:pt x="694" y="48"/>
                  </a:lnTo>
                  <a:lnTo>
                    <a:pt x="690" y="51"/>
                  </a:lnTo>
                  <a:lnTo>
                    <a:pt x="690" y="51"/>
                  </a:lnTo>
                  <a:lnTo>
                    <a:pt x="690" y="51"/>
                  </a:lnTo>
                  <a:lnTo>
                    <a:pt x="690" y="51"/>
                  </a:lnTo>
                  <a:lnTo>
                    <a:pt x="690" y="51"/>
                  </a:lnTo>
                  <a:lnTo>
                    <a:pt x="690" y="44"/>
                  </a:lnTo>
                  <a:lnTo>
                    <a:pt x="690" y="48"/>
                  </a:lnTo>
                  <a:lnTo>
                    <a:pt x="690" y="48"/>
                  </a:lnTo>
                  <a:lnTo>
                    <a:pt x="690" y="44"/>
                  </a:lnTo>
                  <a:lnTo>
                    <a:pt x="690" y="44"/>
                  </a:lnTo>
                  <a:lnTo>
                    <a:pt x="690" y="44"/>
                  </a:lnTo>
                  <a:lnTo>
                    <a:pt x="690" y="44"/>
                  </a:lnTo>
                  <a:lnTo>
                    <a:pt x="690" y="44"/>
                  </a:lnTo>
                  <a:lnTo>
                    <a:pt x="690" y="44"/>
                  </a:lnTo>
                  <a:lnTo>
                    <a:pt x="687" y="44"/>
                  </a:lnTo>
                  <a:lnTo>
                    <a:pt x="687" y="44"/>
                  </a:lnTo>
                  <a:lnTo>
                    <a:pt x="687" y="44"/>
                  </a:lnTo>
                  <a:lnTo>
                    <a:pt x="683" y="48"/>
                  </a:lnTo>
                  <a:lnTo>
                    <a:pt x="683" y="48"/>
                  </a:lnTo>
                  <a:lnTo>
                    <a:pt x="683" y="48"/>
                  </a:lnTo>
                  <a:lnTo>
                    <a:pt x="687" y="54"/>
                  </a:lnTo>
                  <a:lnTo>
                    <a:pt x="687" y="54"/>
                  </a:lnTo>
                  <a:lnTo>
                    <a:pt x="687" y="58"/>
                  </a:lnTo>
                  <a:lnTo>
                    <a:pt x="687" y="58"/>
                  </a:lnTo>
                  <a:lnTo>
                    <a:pt x="683" y="51"/>
                  </a:lnTo>
                  <a:lnTo>
                    <a:pt x="683" y="51"/>
                  </a:lnTo>
                  <a:lnTo>
                    <a:pt x="683" y="51"/>
                  </a:lnTo>
                  <a:lnTo>
                    <a:pt x="683" y="51"/>
                  </a:lnTo>
                  <a:lnTo>
                    <a:pt x="683" y="51"/>
                  </a:lnTo>
                  <a:lnTo>
                    <a:pt x="683" y="51"/>
                  </a:lnTo>
                  <a:lnTo>
                    <a:pt x="683" y="51"/>
                  </a:lnTo>
                  <a:lnTo>
                    <a:pt x="683" y="51"/>
                  </a:lnTo>
                  <a:lnTo>
                    <a:pt x="680" y="51"/>
                  </a:lnTo>
                  <a:lnTo>
                    <a:pt x="680" y="51"/>
                  </a:lnTo>
                  <a:lnTo>
                    <a:pt x="680" y="51"/>
                  </a:lnTo>
                  <a:lnTo>
                    <a:pt x="680" y="51"/>
                  </a:lnTo>
                  <a:lnTo>
                    <a:pt x="680" y="51"/>
                  </a:lnTo>
                  <a:lnTo>
                    <a:pt x="680" y="51"/>
                  </a:lnTo>
                  <a:lnTo>
                    <a:pt x="680" y="51"/>
                  </a:lnTo>
                  <a:lnTo>
                    <a:pt x="680" y="51"/>
                  </a:lnTo>
                  <a:lnTo>
                    <a:pt x="680" y="54"/>
                  </a:lnTo>
                  <a:lnTo>
                    <a:pt x="680" y="54"/>
                  </a:lnTo>
                  <a:lnTo>
                    <a:pt x="680" y="54"/>
                  </a:lnTo>
                  <a:lnTo>
                    <a:pt x="680" y="54"/>
                  </a:lnTo>
                  <a:lnTo>
                    <a:pt x="677" y="54"/>
                  </a:lnTo>
                  <a:lnTo>
                    <a:pt x="677" y="54"/>
                  </a:lnTo>
                  <a:lnTo>
                    <a:pt x="677" y="54"/>
                  </a:lnTo>
                  <a:lnTo>
                    <a:pt x="677" y="54"/>
                  </a:lnTo>
                  <a:lnTo>
                    <a:pt x="677" y="54"/>
                  </a:lnTo>
                  <a:lnTo>
                    <a:pt x="673" y="54"/>
                  </a:lnTo>
                  <a:lnTo>
                    <a:pt x="673" y="54"/>
                  </a:lnTo>
                  <a:lnTo>
                    <a:pt x="673" y="54"/>
                  </a:lnTo>
                  <a:lnTo>
                    <a:pt x="673" y="54"/>
                  </a:lnTo>
                  <a:lnTo>
                    <a:pt x="673" y="58"/>
                  </a:lnTo>
                  <a:lnTo>
                    <a:pt x="673" y="58"/>
                  </a:lnTo>
                  <a:lnTo>
                    <a:pt x="673" y="58"/>
                  </a:lnTo>
                  <a:lnTo>
                    <a:pt x="673" y="58"/>
                  </a:lnTo>
                  <a:lnTo>
                    <a:pt x="673" y="61"/>
                  </a:lnTo>
                  <a:lnTo>
                    <a:pt x="673" y="61"/>
                  </a:lnTo>
                  <a:lnTo>
                    <a:pt x="670" y="61"/>
                  </a:lnTo>
                  <a:lnTo>
                    <a:pt x="670" y="61"/>
                  </a:lnTo>
                  <a:lnTo>
                    <a:pt x="666" y="65"/>
                  </a:lnTo>
                  <a:lnTo>
                    <a:pt x="666" y="65"/>
                  </a:lnTo>
                  <a:lnTo>
                    <a:pt x="660" y="68"/>
                  </a:lnTo>
                  <a:lnTo>
                    <a:pt x="660" y="68"/>
                  </a:lnTo>
                  <a:lnTo>
                    <a:pt x="660" y="71"/>
                  </a:lnTo>
                  <a:lnTo>
                    <a:pt x="660" y="71"/>
                  </a:lnTo>
                  <a:lnTo>
                    <a:pt x="660" y="71"/>
                  </a:lnTo>
                  <a:lnTo>
                    <a:pt x="660" y="71"/>
                  </a:lnTo>
                  <a:lnTo>
                    <a:pt x="656" y="71"/>
                  </a:lnTo>
                  <a:lnTo>
                    <a:pt x="656" y="71"/>
                  </a:lnTo>
                  <a:lnTo>
                    <a:pt x="660" y="75"/>
                  </a:lnTo>
                  <a:lnTo>
                    <a:pt x="660" y="75"/>
                  </a:lnTo>
                  <a:lnTo>
                    <a:pt x="660" y="75"/>
                  </a:lnTo>
                  <a:lnTo>
                    <a:pt x="660" y="75"/>
                  </a:lnTo>
                  <a:lnTo>
                    <a:pt x="663" y="78"/>
                  </a:lnTo>
                  <a:lnTo>
                    <a:pt x="663" y="78"/>
                  </a:lnTo>
                  <a:lnTo>
                    <a:pt x="663" y="75"/>
                  </a:lnTo>
                  <a:lnTo>
                    <a:pt x="663" y="75"/>
                  </a:lnTo>
                  <a:lnTo>
                    <a:pt x="666" y="75"/>
                  </a:lnTo>
                  <a:lnTo>
                    <a:pt x="666" y="75"/>
                  </a:lnTo>
                  <a:lnTo>
                    <a:pt x="666" y="75"/>
                  </a:lnTo>
                  <a:lnTo>
                    <a:pt x="666" y="75"/>
                  </a:lnTo>
                  <a:lnTo>
                    <a:pt x="666" y="78"/>
                  </a:lnTo>
                  <a:lnTo>
                    <a:pt x="666" y="78"/>
                  </a:lnTo>
                  <a:lnTo>
                    <a:pt x="666" y="82"/>
                  </a:lnTo>
                  <a:lnTo>
                    <a:pt x="666" y="82"/>
                  </a:lnTo>
                  <a:lnTo>
                    <a:pt x="666" y="82"/>
                  </a:lnTo>
                  <a:lnTo>
                    <a:pt x="666" y="82"/>
                  </a:lnTo>
                  <a:lnTo>
                    <a:pt x="660" y="78"/>
                  </a:lnTo>
                  <a:lnTo>
                    <a:pt x="660" y="78"/>
                  </a:lnTo>
                  <a:lnTo>
                    <a:pt x="656" y="78"/>
                  </a:lnTo>
                  <a:lnTo>
                    <a:pt x="656" y="78"/>
                  </a:lnTo>
                  <a:lnTo>
                    <a:pt x="653" y="78"/>
                  </a:lnTo>
                  <a:lnTo>
                    <a:pt x="653" y="78"/>
                  </a:lnTo>
                  <a:lnTo>
                    <a:pt x="653" y="78"/>
                  </a:lnTo>
                  <a:lnTo>
                    <a:pt x="653" y="78"/>
                  </a:lnTo>
                  <a:lnTo>
                    <a:pt x="653" y="78"/>
                  </a:lnTo>
                  <a:lnTo>
                    <a:pt x="653" y="78"/>
                  </a:lnTo>
                  <a:lnTo>
                    <a:pt x="653" y="78"/>
                  </a:lnTo>
                  <a:lnTo>
                    <a:pt x="653" y="78"/>
                  </a:lnTo>
                  <a:lnTo>
                    <a:pt x="653" y="78"/>
                  </a:lnTo>
                  <a:lnTo>
                    <a:pt x="653" y="78"/>
                  </a:lnTo>
                  <a:lnTo>
                    <a:pt x="653" y="85"/>
                  </a:lnTo>
                  <a:lnTo>
                    <a:pt x="653" y="85"/>
                  </a:lnTo>
                  <a:lnTo>
                    <a:pt x="653" y="85"/>
                  </a:lnTo>
                  <a:lnTo>
                    <a:pt x="653" y="85"/>
                  </a:lnTo>
                  <a:lnTo>
                    <a:pt x="653" y="85"/>
                  </a:lnTo>
                  <a:lnTo>
                    <a:pt x="653" y="85"/>
                  </a:lnTo>
                  <a:lnTo>
                    <a:pt x="649" y="88"/>
                  </a:lnTo>
                  <a:lnTo>
                    <a:pt x="649" y="88"/>
                  </a:lnTo>
                  <a:lnTo>
                    <a:pt x="649" y="88"/>
                  </a:lnTo>
                  <a:lnTo>
                    <a:pt x="649" y="88"/>
                  </a:lnTo>
                  <a:lnTo>
                    <a:pt x="649" y="88"/>
                  </a:lnTo>
                  <a:lnTo>
                    <a:pt x="649" y="88"/>
                  </a:lnTo>
                  <a:lnTo>
                    <a:pt x="649" y="85"/>
                  </a:lnTo>
                  <a:lnTo>
                    <a:pt x="649" y="85"/>
                  </a:lnTo>
                  <a:lnTo>
                    <a:pt x="649" y="82"/>
                  </a:lnTo>
                  <a:lnTo>
                    <a:pt x="649" y="82"/>
                  </a:lnTo>
                  <a:lnTo>
                    <a:pt x="649" y="82"/>
                  </a:lnTo>
                  <a:lnTo>
                    <a:pt x="649" y="82"/>
                  </a:lnTo>
                  <a:lnTo>
                    <a:pt x="646" y="82"/>
                  </a:lnTo>
                  <a:lnTo>
                    <a:pt x="646" y="82"/>
                  </a:lnTo>
                  <a:lnTo>
                    <a:pt x="646" y="82"/>
                  </a:lnTo>
                  <a:lnTo>
                    <a:pt x="646" y="82"/>
                  </a:lnTo>
                  <a:lnTo>
                    <a:pt x="646" y="82"/>
                  </a:lnTo>
                  <a:lnTo>
                    <a:pt x="646" y="82"/>
                  </a:lnTo>
                  <a:lnTo>
                    <a:pt x="646" y="82"/>
                  </a:lnTo>
                  <a:lnTo>
                    <a:pt x="646" y="82"/>
                  </a:lnTo>
                  <a:lnTo>
                    <a:pt x="646" y="85"/>
                  </a:lnTo>
                  <a:lnTo>
                    <a:pt x="646" y="85"/>
                  </a:lnTo>
                  <a:lnTo>
                    <a:pt x="646" y="85"/>
                  </a:lnTo>
                  <a:lnTo>
                    <a:pt x="646" y="85"/>
                  </a:lnTo>
                  <a:lnTo>
                    <a:pt x="646" y="85"/>
                  </a:lnTo>
                  <a:lnTo>
                    <a:pt x="643" y="85"/>
                  </a:lnTo>
                  <a:lnTo>
                    <a:pt x="643" y="85"/>
                  </a:lnTo>
                  <a:lnTo>
                    <a:pt x="639" y="88"/>
                  </a:lnTo>
                  <a:lnTo>
                    <a:pt x="639" y="88"/>
                  </a:lnTo>
                  <a:lnTo>
                    <a:pt x="636" y="88"/>
                  </a:lnTo>
                  <a:lnTo>
                    <a:pt x="636" y="88"/>
                  </a:lnTo>
                  <a:lnTo>
                    <a:pt x="636" y="92"/>
                  </a:lnTo>
                  <a:lnTo>
                    <a:pt x="636" y="92"/>
                  </a:lnTo>
                  <a:lnTo>
                    <a:pt x="639" y="92"/>
                  </a:lnTo>
                  <a:lnTo>
                    <a:pt x="639" y="92"/>
                  </a:lnTo>
                  <a:lnTo>
                    <a:pt x="639" y="92"/>
                  </a:lnTo>
                  <a:lnTo>
                    <a:pt x="639" y="92"/>
                  </a:lnTo>
                  <a:lnTo>
                    <a:pt x="643" y="92"/>
                  </a:lnTo>
                  <a:lnTo>
                    <a:pt x="643" y="92"/>
                  </a:lnTo>
                  <a:lnTo>
                    <a:pt x="643" y="92"/>
                  </a:lnTo>
                  <a:lnTo>
                    <a:pt x="643" y="92"/>
                  </a:lnTo>
                  <a:lnTo>
                    <a:pt x="639" y="92"/>
                  </a:lnTo>
                  <a:lnTo>
                    <a:pt x="639" y="92"/>
                  </a:lnTo>
                  <a:lnTo>
                    <a:pt x="639" y="95"/>
                  </a:lnTo>
                  <a:lnTo>
                    <a:pt x="639" y="95"/>
                  </a:lnTo>
                  <a:lnTo>
                    <a:pt x="643" y="99"/>
                  </a:lnTo>
                  <a:lnTo>
                    <a:pt x="643" y="99"/>
                  </a:lnTo>
                  <a:lnTo>
                    <a:pt x="643" y="99"/>
                  </a:lnTo>
                  <a:lnTo>
                    <a:pt x="643" y="99"/>
                  </a:lnTo>
                  <a:lnTo>
                    <a:pt x="643" y="95"/>
                  </a:lnTo>
                  <a:lnTo>
                    <a:pt x="643" y="95"/>
                  </a:lnTo>
                  <a:lnTo>
                    <a:pt x="643" y="99"/>
                  </a:lnTo>
                  <a:lnTo>
                    <a:pt x="643" y="99"/>
                  </a:lnTo>
                  <a:lnTo>
                    <a:pt x="643" y="99"/>
                  </a:lnTo>
                  <a:lnTo>
                    <a:pt x="643" y="99"/>
                  </a:lnTo>
                  <a:lnTo>
                    <a:pt x="643" y="99"/>
                  </a:lnTo>
                  <a:lnTo>
                    <a:pt x="643" y="99"/>
                  </a:lnTo>
                  <a:lnTo>
                    <a:pt x="636" y="95"/>
                  </a:lnTo>
                  <a:lnTo>
                    <a:pt x="636" y="95"/>
                  </a:lnTo>
                  <a:lnTo>
                    <a:pt x="636" y="95"/>
                  </a:lnTo>
                  <a:lnTo>
                    <a:pt x="636" y="95"/>
                  </a:lnTo>
                  <a:lnTo>
                    <a:pt x="636" y="95"/>
                  </a:lnTo>
                  <a:lnTo>
                    <a:pt x="636" y="95"/>
                  </a:lnTo>
                  <a:lnTo>
                    <a:pt x="636" y="95"/>
                  </a:lnTo>
                  <a:lnTo>
                    <a:pt x="636" y="95"/>
                  </a:lnTo>
                  <a:lnTo>
                    <a:pt x="632" y="95"/>
                  </a:lnTo>
                  <a:lnTo>
                    <a:pt x="632" y="95"/>
                  </a:lnTo>
                  <a:lnTo>
                    <a:pt x="632" y="99"/>
                  </a:lnTo>
                  <a:lnTo>
                    <a:pt x="632" y="99"/>
                  </a:lnTo>
                  <a:lnTo>
                    <a:pt x="636" y="102"/>
                  </a:lnTo>
                  <a:lnTo>
                    <a:pt x="636" y="102"/>
                  </a:lnTo>
                  <a:lnTo>
                    <a:pt x="639" y="102"/>
                  </a:lnTo>
                  <a:lnTo>
                    <a:pt x="639" y="102"/>
                  </a:lnTo>
                  <a:lnTo>
                    <a:pt x="639" y="102"/>
                  </a:lnTo>
                  <a:lnTo>
                    <a:pt x="639" y="102"/>
                  </a:lnTo>
                  <a:lnTo>
                    <a:pt x="636" y="102"/>
                  </a:lnTo>
                  <a:lnTo>
                    <a:pt x="636" y="102"/>
                  </a:lnTo>
                  <a:lnTo>
                    <a:pt x="636" y="102"/>
                  </a:lnTo>
                  <a:lnTo>
                    <a:pt x="636" y="102"/>
                  </a:lnTo>
                  <a:lnTo>
                    <a:pt x="636" y="102"/>
                  </a:lnTo>
                  <a:lnTo>
                    <a:pt x="636" y="102"/>
                  </a:lnTo>
                  <a:lnTo>
                    <a:pt x="632" y="102"/>
                  </a:lnTo>
                  <a:lnTo>
                    <a:pt x="632" y="102"/>
                  </a:lnTo>
                  <a:lnTo>
                    <a:pt x="629" y="99"/>
                  </a:lnTo>
                  <a:lnTo>
                    <a:pt x="629" y="99"/>
                  </a:lnTo>
                  <a:lnTo>
                    <a:pt x="629" y="99"/>
                  </a:lnTo>
                  <a:lnTo>
                    <a:pt x="629" y="99"/>
                  </a:lnTo>
                  <a:lnTo>
                    <a:pt x="629" y="99"/>
                  </a:lnTo>
                  <a:lnTo>
                    <a:pt x="629" y="99"/>
                  </a:lnTo>
                  <a:lnTo>
                    <a:pt x="629" y="102"/>
                  </a:lnTo>
                  <a:lnTo>
                    <a:pt x="629" y="102"/>
                  </a:lnTo>
                  <a:lnTo>
                    <a:pt x="629" y="105"/>
                  </a:lnTo>
                  <a:lnTo>
                    <a:pt x="629" y="105"/>
                  </a:lnTo>
                  <a:lnTo>
                    <a:pt x="629" y="105"/>
                  </a:lnTo>
                  <a:lnTo>
                    <a:pt x="629" y="105"/>
                  </a:lnTo>
                  <a:lnTo>
                    <a:pt x="629" y="105"/>
                  </a:lnTo>
                  <a:lnTo>
                    <a:pt x="629" y="105"/>
                  </a:lnTo>
                  <a:lnTo>
                    <a:pt x="622" y="109"/>
                  </a:lnTo>
                  <a:lnTo>
                    <a:pt x="622" y="109"/>
                  </a:lnTo>
                  <a:lnTo>
                    <a:pt x="619" y="109"/>
                  </a:lnTo>
                  <a:lnTo>
                    <a:pt x="619" y="109"/>
                  </a:lnTo>
                  <a:lnTo>
                    <a:pt x="619" y="109"/>
                  </a:lnTo>
                  <a:lnTo>
                    <a:pt x="619" y="109"/>
                  </a:lnTo>
                  <a:lnTo>
                    <a:pt x="619" y="109"/>
                  </a:lnTo>
                  <a:lnTo>
                    <a:pt x="619" y="109"/>
                  </a:lnTo>
                  <a:lnTo>
                    <a:pt x="619" y="112"/>
                  </a:lnTo>
                  <a:lnTo>
                    <a:pt x="619" y="112"/>
                  </a:lnTo>
                  <a:lnTo>
                    <a:pt x="619" y="112"/>
                  </a:lnTo>
                  <a:lnTo>
                    <a:pt x="619" y="112"/>
                  </a:lnTo>
                  <a:lnTo>
                    <a:pt x="615" y="112"/>
                  </a:lnTo>
                  <a:lnTo>
                    <a:pt x="615" y="112"/>
                  </a:lnTo>
                  <a:lnTo>
                    <a:pt x="615" y="112"/>
                  </a:lnTo>
                  <a:lnTo>
                    <a:pt x="615" y="112"/>
                  </a:lnTo>
                  <a:lnTo>
                    <a:pt x="615" y="112"/>
                  </a:lnTo>
                  <a:lnTo>
                    <a:pt x="615" y="112"/>
                  </a:lnTo>
                  <a:lnTo>
                    <a:pt x="615" y="112"/>
                  </a:lnTo>
                  <a:lnTo>
                    <a:pt x="615" y="112"/>
                  </a:lnTo>
                  <a:lnTo>
                    <a:pt x="612" y="116"/>
                  </a:lnTo>
                  <a:lnTo>
                    <a:pt x="612" y="116"/>
                  </a:lnTo>
                  <a:lnTo>
                    <a:pt x="615" y="116"/>
                  </a:lnTo>
                  <a:lnTo>
                    <a:pt x="615" y="116"/>
                  </a:lnTo>
                  <a:lnTo>
                    <a:pt x="615" y="116"/>
                  </a:lnTo>
                  <a:lnTo>
                    <a:pt x="615" y="116"/>
                  </a:lnTo>
                  <a:lnTo>
                    <a:pt x="615" y="116"/>
                  </a:lnTo>
                  <a:lnTo>
                    <a:pt x="615" y="116"/>
                  </a:lnTo>
                  <a:lnTo>
                    <a:pt x="612" y="119"/>
                  </a:lnTo>
                  <a:lnTo>
                    <a:pt x="612" y="119"/>
                  </a:lnTo>
                  <a:lnTo>
                    <a:pt x="612" y="119"/>
                  </a:lnTo>
                  <a:lnTo>
                    <a:pt x="612" y="119"/>
                  </a:lnTo>
                  <a:lnTo>
                    <a:pt x="612" y="119"/>
                  </a:lnTo>
                  <a:lnTo>
                    <a:pt x="612" y="119"/>
                  </a:lnTo>
                  <a:lnTo>
                    <a:pt x="612" y="119"/>
                  </a:lnTo>
                  <a:lnTo>
                    <a:pt x="612" y="119"/>
                  </a:lnTo>
                  <a:lnTo>
                    <a:pt x="612" y="122"/>
                  </a:lnTo>
                  <a:lnTo>
                    <a:pt x="612" y="122"/>
                  </a:lnTo>
                  <a:lnTo>
                    <a:pt x="615" y="122"/>
                  </a:lnTo>
                  <a:lnTo>
                    <a:pt x="615" y="122"/>
                  </a:lnTo>
                  <a:lnTo>
                    <a:pt x="615" y="122"/>
                  </a:lnTo>
                  <a:lnTo>
                    <a:pt x="615" y="122"/>
                  </a:lnTo>
                  <a:lnTo>
                    <a:pt x="619" y="122"/>
                  </a:lnTo>
                  <a:lnTo>
                    <a:pt x="619" y="122"/>
                  </a:lnTo>
                  <a:lnTo>
                    <a:pt x="619" y="122"/>
                  </a:lnTo>
                  <a:lnTo>
                    <a:pt x="619" y="122"/>
                  </a:lnTo>
                  <a:lnTo>
                    <a:pt x="619" y="122"/>
                  </a:lnTo>
                  <a:lnTo>
                    <a:pt x="619" y="122"/>
                  </a:lnTo>
                  <a:lnTo>
                    <a:pt x="615" y="122"/>
                  </a:lnTo>
                  <a:lnTo>
                    <a:pt x="615" y="122"/>
                  </a:lnTo>
                  <a:lnTo>
                    <a:pt x="615" y="122"/>
                  </a:lnTo>
                  <a:lnTo>
                    <a:pt x="615" y="122"/>
                  </a:lnTo>
                  <a:lnTo>
                    <a:pt x="612" y="126"/>
                  </a:lnTo>
                  <a:lnTo>
                    <a:pt x="612" y="126"/>
                  </a:lnTo>
                  <a:lnTo>
                    <a:pt x="612" y="126"/>
                  </a:lnTo>
                  <a:lnTo>
                    <a:pt x="612" y="126"/>
                  </a:lnTo>
                  <a:lnTo>
                    <a:pt x="612" y="122"/>
                  </a:lnTo>
                  <a:lnTo>
                    <a:pt x="612" y="122"/>
                  </a:lnTo>
                  <a:lnTo>
                    <a:pt x="609" y="126"/>
                  </a:lnTo>
                  <a:lnTo>
                    <a:pt x="609" y="126"/>
                  </a:lnTo>
                  <a:lnTo>
                    <a:pt x="609" y="126"/>
                  </a:lnTo>
                  <a:lnTo>
                    <a:pt x="609" y="126"/>
                  </a:lnTo>
                  <a:lnTo>
                    <a:pt x="609" y="129"/>
                  </a:lnTo>
                  <a:lnTo>
                    <a:pt x="609" y="129"/>
                  </a:lnTo>
                  <a:lnTo>
                    <a:pt x="609" y="129"/>
                  </a:lnTo>
                  <a:lnTo>
                    <a:pt x="609" y="129"/>
                  </a:lnTo>
                  <a:lnTo>
                    <a:pt x="605" y="129"/>
                  </a:lnTo>
                  <a:lnTo>
                    <a:pt x="605" y="129"/>
                  </a:lnTo>
                  <a:lnTo>
                    <a:pt x="605" y="129"/>
                  </a:lnTo>
                  <a:lnTo>
                    <a:pt x="605" y="129"/>
                  </a:lnTo>
                  <a:lnTo>
                    <a:pt x="605" y="133"/>
                  </a:lnTo>
                  <a:lnTo>
                    <a:pt x="605" y="133"/>
                  </a:lnTo>
                  <a:lnTo>
                    <a:pt x="605" y="133"/>
                  </a:lnTo>
                  <a:lnTo>
                    <a:pt x="605" y="133"/>
                  </a:lnTo>
                  <a:lnTo>
                    <a:pt x="602" y="136"/>
                  </a:lnTo>
                  <a:lnTo>
                    <a:pt x="602" y="136"/>
                  </a:lnTo>
                  <a:lnTo>
                    <a:pt x="602" y="136"/>
                  </a:lnTo>
                  <a:lnTo>
                    <a:pt x="602" y="136"/>
                  </a:lnTo>
                  <a:lnTo>
                    <a:pt x="598" y="136"/>
                  </a:lnTo>
                  <a:lnTo>
                    <a:pt x="598" y="136"/>
                  </a:lnTo>
                  <a:lnTo>
                    <a:pt x="598" y="136"/>
                  </a:lnTo>
                  <a:lnTo>
                    <a:pt x="598" y="136"/>
                  </a:lnTo>
                  <a:lnTo>
                    <a:pt x="598" y="139"/>
                  </a:lnTo>
                  <a:lnTo>
                    <a:pt x="598" y="139"/>
                  </a:lnTo>
                  <a:lnTo>
                    <a:pt x="602" y="139"/>
                  </a:lnTo>
                  <a:lnTo>
                    <a:pt x="602" y="139"/>
                  </a:lnTo>
                  <a:lnTo>
                    <a:pt x="602" y="139"/>
                  </a:lnTo>
                  <a:lnTo>
                    <a:pt x="602" y="139"/>
                  </a:lnTo>
                  <a:lnTo>
                    <a:pt x="598" y="139"/>
                  </a:lnTo>
                  <a:lnTo>
                    <a:pt x="598" y="139"/>
                  </a:lnTo>
                  <a:lnTo>
                    <a:pt x="598" y="139"/>
                  </a:lnTo>
                  <a:lnTo>
                    <a:pt x="598" y="139"/>
                  </a:lnTo>
                  <a:lnTo>
                    <a:pt x="598" y="139"/>
                  </a:lnTo>
                  <a:lnTo>
                    <a:pt x="598" y="139"/>
                  </a:lnTo>
                  <a:lnTo>
                    <a:pt x="598" y="139"/>
                  </a:lnTo>
                  <a:lnTo>
                    <a:pt x="598" y="139"/>
                  </a:lnTo>
                  <a:lnTo>
                    <a:pt x="598" y="139"/>
                  </a:lnTo>
                  <a:lnTo>
                    <a:pt x="598" y="139"/>
                  </a:lnTo>
                  <a:lnTo>
                    <a:pt x="595" y="143"/>
                  </a:lnTo>
                  <a:lnTo>
                    <a:pt x="595" y="143"/>
                  </a:lnTo>
                  <a:lnTo>
                    <a:pt x="595" y="143"/>
                  </a:lnTo>
                  <a:lnTo>
                    <a:pt x="595" y="143"/>
                  </a:lnTo>
                  <a:lnTo>
                    <a:pt x="595" y="146"/>
                  </a:lnTo>
                  <a:lnTo>
                    <a:pt x="595" y="146"/>
                  </a:lnTo>
                  <a:lnTo>
                    <a:pt x="595" y="143"/>
                  </a:lnTo>
                  <a:lnTo>
                    <a:pt x="595" y="143"/>
                  </a:lnTo>
                  <a:lnTo>
                    <a:pt x="598" y="143"/>
                  </a:lnTo>
                  <a:lnTo>
                    <a:pt x="598" y="143"/>
                  </a:lnTo>
                  <a:lnTo>
                    <a:pt x="598" y="146"/>
                  </a:lnTo>
                  <a:lnTo>
                    <a:pt x="598" y="146"/>
                  </a:lnTo>
                  <a:lnTo>
                    <a:pt x="598" y="146"/>
                  </a:lnTo>
                  <a:lnTo>
                    <a:pt x="598" y="146"/>
                  </a:lnTo>
                  <a:lnTo>
                    <a:pt x="598" y="146"/>
                  </a:lnTo>
                  <a:lnTo>
                    <a:pt x="598" y="146"/>
                  </a:lnTo>
                  <a:lnTo>
                    <a:pt x="598" y="146"/>
                  </a:lnTo>
                  <a:lnTo>
                    <a:pt x="598" y="146"/>
                  </a:lnTo>
                  <a:lnTo>
                    <a:pt x="602" y="146"/>
                  </a:lnTo>
                  <a:lnTo>
                    <a:pt x="602" y="146"/>
                  </a:lnTo>
                  <a:lnTo>
                    <a:pt x="602" y="146"/>
                  </a:lnTo>
                  <a:lnTo>
                    <a:pt x="602" y="146"/>
                  </a:lnTo>
                  <a:lnTo>
                    <a:pt x="602" y="146"/>
                  </a:lnTo>
                  <a:lnTo>
                    <a:pt x="602" y="146"/>
                  </a:lnTo>
                  <a:lnTo>
                    <a:pt x="602" y="146"/>
                  </a:lnTo>
                  <a:lnTo>
                    <a:pt x="598" y="146"/>
                  </a:lnTo>
                  <a:lnTo>
                    <a:pt x="598" y="146"/>
                  </a:lnTo>
                  <a:lnTo>
                    <a:pt x="595" y="150"/>
                  </a:lnTo>
                  <a:lnTo>
                    <a:pt x="595" y="150"/>
                  </a:lnTo>
                  <a:lnTo>
                    <a:pt x="595" y="150"/>
                  </a:lnTo>
                  <a:lnTo>
                    <a:pt x="595" y="150"/>
                  </a:lnTo>
                  <a:lnTo>
                    <a:pt x="595" y="150"/>
                  </a:lnTo>
                  <a:lnTo>
                    <a:pt x="595" y="150"/>
                  </a:lnTo>
                  <a:lnTo>
                    <a:pt x="595" y="146"/>
                  </a:lnTo>
                  <a:lnTo>
                    <a:pt x="595" y="146"/>
                  </a:lnTo>
                  <a:lnTo>
                    <a:pt x="595" y="146"/>
                  </a:lnTo>
                  <a:lnTo>
                    <a:pt x="595" y="146"/>
                  </a:lnTo>
                  <a:lnTo>
                    <a:pt x="595" y="146"/>
                  </a:lnTo>
                  <a:lnTo>
                    <a:pt x="595" y="146"/>
                  </a:lnTo>
                  <a:lnTo>
                    <a:pt x="595" y="146"/>
                  </a:lnTo>
                  <a:lnTo>
                    <a:pt x="595" y="146"/>
                  </a:lnTo>
                  <a:lnTo>
                    <a:pt x="595" y="146"/>
                  </a:lnTo>
                  <a:lnTo>
                    <a:pt x="595" y="146"/>
                  </a:lnTo>
                  <a:lnTo>
                    <a:pt x="595" y="146"/>
                  </a:lnTo>
                  <a:lnTo>
                    <a:pt x="588" y="150"/>
                  </a:lnTo>
                  <a:lnTo>
                    <a:pt x="588" y="150"/>
                  </a:lnTo>
                  <a:lnTo>
                    <a:pt x="585" y="153"/>
                  </a:lnTo>
                  <a:lnTo>
                    <a:pt x="585" y="153"/>
                  </a:lnTo>
                  <a:lnTo>
                    <a:pt x="585" y="153"/>
                  </a:lnTo>
                  <a:lnTo>
                    <a:pt x="585" y="153"/>
                  </a:lnTo>
                  <a:lnTo>
                    <a:pt x="581" y="153"/>
                  </a:lnTo>
                  <a:lnTo>
                    <a:pt x="581" y="153"/>
                  </a:lnTo>
                  <a:lnTo>
                    <a:pt x="585" y="153"/>
                  </a:lnTo>
                  <a:lnTo>
                    <a:pt x="585" y="153"/>
                  </a:lnTo>
                  <a:lnTo>
                    <a:pt x="585" y="156"/>
                  </a:lnTo>
                  <a:lnTo>
                    <a:pt x="585" y="156"/>
                  </a:lnTo>
                  <a:lnTo>
                    <a:pt x="588" y="156"/>
                  </a:lnTo>
                  <a:lnTo>
                    <a:pt x="588" y="156"/>
                  </a:lnTo>
                  <a:lnTo>
                    <a:pt x="588" y="156"/>
                  </a:lnTo>
                  <a:lnTo>
                    <a:pt x="588" y="156"/>
                  </a:lnTo>
                  <a:lnTo>
                    <a:pt x="588" y="156"/>
                  </a:lnTo>
                  <a:lnTo>
                    <a:pt x="588" y="156"/>
                  </a:lnTo>
                  <a:lnTo>
                    <a:pt x="585" y="156"/>
                  </a:lnTo>
                  <a:lnTo>
                    <a:pt x="585" y="156"/>
                  </a:lnTo>
                  <a:lnTo>
                    <a:pt x="581" y="160"/>
                  </a:lnTo>
                  <a:lnTo>
                    <a:pt x="581" y="160"/>
                  </a:lnTo>
                  <a:lnTo>
                    <a:pt x="581" y="160"/>
                  </a:lnTo>
                  <a:lnTo>
                    <a:pt x="581" y="160"/>
                  </a:lnTo>
                  <a:lnTo>
                    <a:pt x="581" y="160"/>
                  </a:lnTo>
                  <a:lnTo>
                    <a:pt x="581" y="160"/>
                  </a:lnTo>
                  <a:lnTo>
                    <a:pt x="581" y="160"/>
                  </a:lnTo>
                  <a:lnTo>
                    <a:pt x="581" y="160"/>
                  </a:lnTo>
                  <a:lnTo>
                    <a:pt x="581" y="160"/>
                  </a:lnTo>
                  <a:lnTo>
                    <a:pt x="581" y="160"/>
                  </a:lnTo>
                  <a:lnTo>
                    <a:pt x="581" y="163"/>
                  </a:lnTo>
                  <a:lnTo>
                    <a:pt x="581" y="163"/>
                  </a:lnTo>
                  <a:lnTo>
                    <a:pt x="581" y="163"/>
                  </a:lnTo>
                  <a:lnTo>
                    <a:pt x="578" y="163"/>
                  </a:lnTo>
                  <a:lnTo>
                    <a:pt x="578" y="160"/>
                  </a:lnTo>
                  <a:lnTo>
                    <a:pt x="578" y="160"/>
                  </a:lnTo>
                  <a:lnTo>
                    <a:pt x="575" y="163"/>
                  </a:lnTo>
                  <a:lnTo>
                    <a:pt x="575" y="163"/>
                  </a:lnTo>
                  <a:lnTo>
                    <a:pt x="571" y="163"/>
                  </a:lnTo>
                  <a:lnTo>
                    <a:pt x="571" y="163"/>
                  </a:lnTo>
                  <a:lnTo>
                    <a:pt x="571" y="163"/>
                  </a:lnTo>
                  <a:lnTo>
                    <a:pt x="571" y="163"/>
                  </a:lnTo>
                  <a:lnTo>
                    <a:pt x="571" y="167"/>
                  </a:lnTo>
                  <a:lnTo>
                    <a:pt x="571" y="167"/>
                  </a:lnTo>
                  <a:lnTo>
                    <a:pt x="571" y="167"/>
                  </a:lnTo>
                  <a:lnTo>
                    <a:pt x="571" y="167"/>
                  </a:lnTo>
                  <a:lnTo>
                    <a:pt x="568" y="167"/>
                  </a:lnTo>
                  <a:lnTo>
                    <a:pt x="568" y="167"/>
                  </a:lnTo>
                  <a:lnTo>
                    <a:pt x="568" y="170"/>
                  </a:lnTo>
                  <a:lnTo>
                    <a:pt x="568" y="170"/>
                  </a:lnTo>
                  <a:lnTo>
                    <a:pt x="568" y="170"/>
                  </a:lnTo>
                  <a:lnTo>
                    <a:pt x="568" y="170"/>
                  </a:lnTo>
                  <a:lnTo>
                    <a:pt x="568" y="170"/>
                  </a:lnTo>
                  <a:lnTo>
                    <a:pt x="564" y="170"/>
                  </a:lnTo>
                  <a:lnTo>
                    <a:pt x="564" y="170"/>
                  </a:lnTo>
                  <a:lnTo>
                    <a:pt x="564" y="170"/>
                  </a:lnTo>
                  <a:lnTo>
                    <a:pt x="564" y="170"/>
                  </a:lnTo>
                  <a:lnTo>
                    <a:pt x="564" y="173"/>
                  </a:lnTo>
                  <a:lnTo>
                    <a:pt x="564" y="173"/>
                  </a:lnTo>
                  <a:lnTo>
                    <a:pt x="561" y="173"/>
                  </a:lnTo>
                  <a:lnTo>
                    <a:pt x="561" y="173"/>
                  </a:lnTo>
                  <a:lnTo>
                    <a:pt x="561" y="173"/>
                  </a:lnTo>
                  <a:lnTo>
                    <a:pt x="561" y="173"/>
                  </a:lnTo>
                  <a:lnTo>
                    <a:pt x="558" y="177"/>
                  </a:lnTo>
                  <a:lnTo>
                    <a:pt x="558" y="177"/>
                  </a:lnTo>
                  <a:lnTo>
                    <a:pt x="558" y="177"/>
                  </a:lnTo>
                  <a:lnTo>
                    <a:pt x="558" y="177"/>
                  </a:lnTo>
                  <a:lnTo>
                    <a:pt x="561" y="177"/>
                  </a:lnTo>
                  <a:lnTo>
                    <a:pt x="561" y="177"/>
                  </a:lnTo>
                  <a:lnTo>
                    <a:pt x="561" y="177"/>
                  </a:lnTo>
                  <a:lnTo>
                    <a:pt x="561" y="177"/>
                  </a:lnTo>
                  <a:lnTo>
                    <a:pt x="564" y="177"/>
                  </a:lnTo>
                  <a:lnTo>
                    <a:pt x="564" y="177"/>
                  </a:lnTo>
                  <a:lnTo>
                    <a:pt x="564" y="177"/>
                  </a:lnTo>
                  <a:lnTo>
                    <a:pt x="564" y="177"/>
                  </a:lnTo>
                  <a:lnTo>
                    <a:pt x="561" y="177"/>
                  </a:lnTo>
                  <a:lnTo>
                    <a:pt x="561" y="177"/>
                  </a:lnTo>
                  <a:lnTo>
                    <a:pt x="561" y="180"/>
                  </a:lnTo>
                  <a:lnTo>
                    <a:pt x="561" y="180"/>
                  </a:lnTo>
                  <a:lnTo>
                    <a:pt x="561" y="180"/>
                  </a:lnTo>
                  <a:lnTo>
                    <a:pt x="561" y="180"/>
                  </a:lnTo>
                  <a:lnTo>
                    <a:pt x="564" y="180"/>
                  </a:lnTo>
                  <a:lnTo>
                    <a:pt x="564" y="180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1" y="177"/>
                  </a:lnTo>
                  <a:lnTo>
                    <a:pt x="571" y="177"/>
                  </a:lnTo>
                  <a:lnTo>
                    <a:pt x="575" y="177"/>
                  </a:lnTo>
                  <a:lnTo>
                    <a:pt x="575" y="177"/>
                  </a:lnTo>
                  <a:lnTo>
                    <a:pt x="571" y="177"/>
                  </a:lnTo>
                  <a:lnTo>
                    <a:pt x="571" y="177"/>
                  </a:lnTo>
                  <a:lnTo>
                    <a:pt x="575" y="173"/>
                  </a:lnTo>
                  <a:lnTo>
                    <a:pt x="575" y="173"/>
                  </a:lnTo>
                  <a:lnTo>
                    <a:pt x="575" y="177"/>
                  </a:lnTo>
                  <a:lnTo>
                    <a:pt x="575" y="177"/>
                  </a:lnTo>
                  <a:lnTo>
                    <a:pt x="575" y="177"/>
                  </a:lnTo>
                  <a:lnTo>
                    <a:pt x="575" y="177"/>
                  </a:lnTo>
                  <a:lnTo>
                    <a:pt x="575" y="177"/>
                  </a:lnTo>
                  <a:lnTo>
                    <a:pt x="575" y="177"/>
                  </a:lnTo>
                  <a:lnTo>
                    <a:pt x="575" y="177"/>
                  </a:lnTo>
                  <a:lnTo>
                    <a:pt x="575" y="177"/>
                  </a:lnTo>
                  <a:lnTo>
                    <a:pt x="568" y="184"/>
                  </a:lnTo>
                  <a:lnTo>
                    <a:pt x="568" y="184"/>
                  </a:lnTo>
                  <a:lnTo>
                    <a:pt x="561" y="184"/>
                  </a:lnTo>
                  <a:lnTo>
                    <a:pt x="561" y="184"/>
                  </a:lnTo>
                  <a:lnTo>
                    <a:pt x="561" y="184"/>
                  </a:lnTo>
                  <a:lnTo>
                    <a:pt x="561" y="184"/>
                  </a:lnTo>
                  <a:lnTo>
                    <a:pt x="558" y="184"/>
                  </a:lnTo>
                  <a:lnTo>
                    <a:pt x="558" y="184"/>
                  </a:lnTo>
                  <a:lnTo>
                    <a:pt x="558" y="180"/>
                  </a:lnTo>
                  <a:lnTo>
                    <a:pt x="558" y="180"/>
                  </a:lnTo>
                  <a:lnTo>
                    <a:pt x="558" y="180"/>
                  </a:lnTo>
                  <a:lnTo>
                    <a:pt x="558" y="180"/>
                  </a:lnTo>
                  <a:lnTo>
                    <a:pt x="554" y="184"/>
                  </a:lnTo>
                  <a:lnTo>
                    <a:pt x="554" y="184"/>
                  </a:lnTo>
                  <a:lnTo>
                    <a:pt x="554" y="184"/>
                  </a:lnTo>
                  <a:lnTo>
                    <a:pt x="554" y="184"/>
                  </a:lnTo>
                  <a:lnTo>
                    <a:pt x="554" y="187"/>
                  </a:lnTo>
                  <a:lnTo>
                    <a:pt x="554" y="187"/>
                  </a:lnTo>
                  <a:lnTo>
                    <a:pt x="554" y="187"/>
                  </a:lnTo>
                  <a:lnTo>
                    <a:pt x="554" y="187"/>
                  </a:lnTo>
                  <a:lnTo>
                    <a:pt x="554" y="187"/>
                  </a:lnTo>
                  <a:lnTo>
                    <a:pt x="554" y="184"/>
                  </a:lnTo>
                  <a:lnTo>
                    <a:pt x="554" y="184"/>
                  </a:lnTo>
                  <a:lnTo>
                    <a:pt x="554" y="184"/>
                  </a:lnTo>
                  <a:lnTo>
                    <a:pt x="554" y="184"/>
                  </a:lnTo>
                  <a:lnTo>
                    <a:pt x="554" y="187"/>
                  </a:lnTo>
                  <a:lnTo>
                    <a:pt x="554" y="187"/>
                  </a:lnTo>
                  <a:lnTo>
                    <a:pt x="554" y="187"/>
                  </a:lnTo>
                  <a:lnTo>
                    <a:pt x="554" y="187"/>
                  </a:lnTo>
                  <a:lnTo>
                    <a:pt x="554" y="187"/>
                  </a:lnTo>
                  <a:lnTo>
                    <a:pt x="554" y="184"/>
                  </a:lnTo>
                  <a:lnTo>
                    <a:pt x="554" y="184"/>
                  </a:lnTo>
                  <a:lnTo>
                    <a:pt x="551" y="184"/>
                  </a:lnTo>
                  <a:lnTo>
                    <a:pt x="551" y="184"/>
                  </a:lnTo>
                  <a:lnTo>
                    <a:pt x="551" y="184"/>
                  </a:lnTo>
                  <a:lnTo>
                    <a:pt x="551" y="184"/>
                  </a:lnTo>
                  <a:lnTo>
                    <a:pt x="551" y="184"/>
                  </a:lnTo>
                  <a:lnTo>
                    <a:pt x="551" y="184"/>
                  </a:lnTo>
                  <a:lnTo>
                    <a:pt x="551" y="184"/>
                  </a:lnTo>
                  <a:lnTo>
                    <a:pt x="551" y="184"/>
                  </a:lnTo>
                  <a:lnTo>
                    <a:pt x="547" y="184"/>
                  </a:lnTo>
                  <a:lnTo>
                    <a:pt x="547" y="184"/>
                  </a:lnTo>
                  <a:lnTo>
                    <a:pt x="547" y="184"/>
                  </a:lnTo>
                  <a:lnTo>
                    <a:pt x="547" y="184"/>
                  </a:lnTo>
                  <a:lnTo>
                    <a:pt x="544" y="184"/>
                  </a:lnTo>
                  <a:lnTo>
                    <a:pt x="544" y="184"/>
                  </a:lnTo>
                  <a:lnTo>
                    <a:pt x="547" y="187"/>
                  </a:lnTo>
                  <a:lnTo>
                    <a:pt x="547" y="187"/>
                  </a:lnTo>
                  <a:lnTo>
                    <a:pt x="547" y="187"/>
                  </a:lnTo>
                  <a:lnTo>
                    <a:pt x="547" y="187"/>
                  </a:lnTo>
                  <a:lnTo>
                    <a:pt x="544" y="190"/>
                  </a:lnTo>
                  <a:lnTo>
                    <a:pt x="544" y="190"/>
                  </a:lnTo>
                  <a:lnTo>
                    <a:pt x="544" y="190"/>
                  </a:lnTo>
                  <a:lnTo>
                    <a:pt x="544" y="190"/>
                  </a:lnTo>
                  <a:lnTo>
                    <a:pt x="541" y="190"/>
                  </a:lnTo>
                  <a:lnTo>
                    <a:pt x="541" y="190"/>
                  </a:lnTo>
                  <a:lnTo>
                    <a:pt x="544" y="190"/>
                  </a:lnTo>
                  <a:lnTo>
                    <a:pt x="544" y="190"/>
                  </a:lnTo>
                  <a:lnTo>
                    <a:pt x="544" y="194"/>
                  </a:lnTo>
                  <a:lnTo>
                    <a:pt x="544" y="194"/>
                  </a:lnTo>
                  <a:lnTo>
                    <a:pt x="544" y="194"/>
                  </a:lnTo>
                  <a:lnTo>
                    <a:pt x="544" y="194"/>
                  </a:lnTo>
                  <a:lnTo>
                    <a:pt x="544" y="194"/>
                  </a:lnTo>
                  <a:lnTo>
                    <a:pt x="544" y="194"/>
                  </a:lnTo>
                  <a:lnTo>
                    <a:pt x="544" y="197"/>
                  </a:lnTo>
                  <a:lnTo>
                    <a:pt x="544" y="197"/>
                  </a:lnTo>
                  <a:lnTo>
                    <a:pt x="541" y="190"/>
                  </a:lnTo>
                  <a:lnTo>
                    <a:pt x="541" y="190"/>
                  </a:lnTo>
                  <a:lnTo>
                    <a:pt x="541" y="190"/>
                  </a:lnTo>
                  <a:lnTo>
                    <a:pt x="541" y="190"/>
                  </a:lnTo>
                  <a:lnTo>
                    <a:pt x="541" y="190"/>
                  </a:lnTo>
                  <a:lnTo>
                    <a:pt x="537" y="194"/>
                  </a:lnTo>
                  <a:lnTo>
                    <a:pt x="537" y="194"/>
                  </a:lnTo>
                  <a:lnTo>
                    <a:pt x="537" y="194"/>
                  </a:lnTo>
                  <a:lnTo>
                    <a:pt x="537" y="194"/>
                  </a:lnTo>
                  <a:lnTo>
                    <a:pt x="541" y="197"/>
                  </a:lnTo>
                  <a:lnTo>
                    <a:pt x="541" y="197"/>
                  </a:lnTo>
                  <a:lnTo>
                    <a:pt x="541" y="197"/>
                  </a:lnTo>
                  <a:lnTo>
                    <a:pt x="541" y="197"/>
                  </a:lnTo>
                  <a:lnTo>
                    <a:pt x="541" y="197"/>
                  </a:lnTo>
                  <a:lnTo>
                    <a:pt x="541" y="197"/>
                  </a:lnTo>
                  <a:lnTo>
                    <a:pt x="537" y="197"/>
                  </a:lnTo>
                  <a:lnTo>
                    <a:pt x="537" y="197"/>
                  </a:lnTo>
                  <a:lnTo>
                    <a:pt x="537" y="197"/>
                  </a:lnTo>
                  <a:lnTo>
                    <a:pt x="537" y="197"/>
                  </a:lnTo>
                  <a:lnTo>
                    <a:pt x="537" y="190"/>
                  </a:lnTo>
                  <a:lnTo>
                    <a:pt x="537" y="190"/>
                  </a:lnTo>
                  <a:lnTo>
                    <a:pt x="537" y="190"/>
                  </a:lnTo>
                  <a:lnTo>
                    <a:pt x="537" y="190"/>
                  </a:lnTo>
                  <a:lnTo>
                    <a:pt x="537" y="190"/>
                  </a:lnTo>
                  <a:lnTo>
                    <a:pt x="534" y="194"/>
                  </a:lnTo>
                  <a:lnTo>
                    <a:pt x="534" y="194"/>
                  </a:lnTo>
                  <a:lnTo>
                    <a:pt x="530" y="194"/>
                  </a:lnTo>
                  <a:lnTo>
                    <a:pt x="530" y="194"/>
                  </a:lnTo>
                  <a:lnTo>
                    <a:pt x="530" y="194"/>
                  </a:lnTo>
                  <a:lnTo>
                    <a:pt x="530" y="194"/>
                  </a:lnTo>
                  <a:lnTo>
                    <a:pt x="530" y="194"/>
                  </a:lnTo>
                  <a:lnTo>
                    <a:pt x="530" y="194"/>
                  </a:lnTo>
                  <a:lnTo>
                    <a:pt x="530" y="194"/>
                  </a:lnTo>
                  <a:lnTo>
                    <a:pt x="530" y="194"/>
                  </a:lnTo>
                  <a:lnTo>
                    <a:pt x="530" y="194"/>
                  </a:lnTo>
                  <a:lnTo>
                    <a:pt x="530" y="197"/>
                  </a:lnTo>
                  <a:lnTo>
                    <a:pt x="530" y="197"/>
                  </a:lnTo>
                  <a:lnTo>
                    <a:pt x="534" y="197"/>
                  </a:lnTo>
                  <a:lnTo>
                    <a:pt x="534" y="197"/>
                  </a:lnTo>
                  <a:lnTo>
                    <a:pt x="534" y="197"/>
                  </a:lnTo>
                  <a:lnTo>
                    <a:pt x="534" y="197"/>
                  </a:lnTo>
                  <a:lnTo>
                    <a:pt x="534" y="197"/>
                  </a:lnTo>
                  <a:lnTo>
                    <a:pt x="534" y="197"/>
                  </a:lnTo>
                  <a:lnTo>
                    <a:pt x="534" y="197"/>
                  </a:lnTo>
                  <a:lnTo>
                    <a:pt x="534" y="197"/>
                  </a:lnTo>
                  <a:lnTo>
                    <a:pt x="534" y="197"/>
                  </a:lnTo>
                  <a:lnTo>
                    <a:pt x="534" y="197"/>
                  </a:lnTo>
                  <a:lnTo>
                    <a:pt x="534" y="197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30" y="201"/>
                  </a:lnTo>
                  <a:lnTo>
                    <a:pt x="527" y="201"/>
                  </a:lnTo>
                  <a:lnTo>
                    <a:pt x="527" y="201"/>
                  </a:lnTo>
                  <a:lnTo>
                    <a:pt x="524" y="201"/>
                  </a:lnTo>
                  <a:lnTo>
                    <a:pt x="524" y="201"/>
                  </a:lnTo>
                  <a:lnTo>
                    <a:pt x="524" y="201"/>
                  </a:lnTo>
                  <a:lnTo>
                    <a:pt x="524" y="201"/>
                  </a:lnTo>
                  <a:lnTo>
                    <a:pt x="524" y="201"/>
                  </a:lnTo>
                  <a:lnTo>
                    <a:pt x="524" y="201"/>
                  </a:lnTo>
                  <a:lnTo>
                    <a:pt x="520" y="201"/>
                  </a:lnTo>
                  <a:lnTo>
                    <a:pt x="520" y="201"/>
                  </a:lnTo>
                  <a:lnTo>
                    <a:pt x="520" y="201"/>
                  </a:lnTo>
                  <a:lnTo>
                    <a:pt x="520" y="201"/>
                  </a:lnTo>
                  <a:lnTo>
                    <a:pt x="520" y="201"/>
                  </a:lnTo>
                  <a:lnTo>
                    <a:pt x="520" y="201"/>
                  </a:lnTo>
                  <a:lnTo>
                    <a:pt x="520" y="201"/>
                  </a:lnTo>
                  <a:lnTo>
                    <a:pt x="517" y="201"/>
                  </a:lnTo>
                  <a:lnTo>
                    <a:pt x="517" y="201"/>
                  </a:lnTo>
                  <a:lnTo>
                    <a:pt x="517" y="201"/>
                  </a:lnTo>
                  <a:lnTo>
                    <a:pt x="517" y="201"/>
                  </a:lnTo>
                  <a:lnTo>
                    <a:pt x="520" y="204"/>
                  </a:lnTo>
                  <a:lnTo>
                    <a:pt x="520" y="204"/>
                  </a:lnTo>
                  <a:lnTo>
                    <a:pt x="524" y="207"/>
                  </a:lnTo>
                  <a:lnTo>
                    <a:pt x="524" y="207"/>
                  </a:lnTo>
                  <a:lnTo>
                    <a:pt x="524" y="207"/>
                  </a:lnTo>
                  <a:lnTo>
                    <a:pt x="524" y="207"/>
                  </a:lnTo>
                  <a:lnTo>
                    <a:pt x="524" y="211"/>
                  </a:lnTo>
                  <a:lnTo>
                    <a:pt x="524" y="211"/>
                  </a:lnTo>
                  <a:lnTo>
                    <a:pt x="524" y="211"/>
                  </a:lnTo>
                  <a:lnTo>
                    <a:pt x="524" y="211"/>
                  </a:lnTo>
                  <a:lnTo>
                    <a:pt x="524" y="211"/>
                  </a:lnTo>
                  <a:lnTo>
                    <a:pt x="524" y="211"/>
                  </a:lnTo>
                  <a:lnTo>
                    <a:pt x="524" y="211"/>
                  </a:lnTo>
                  <a:lnTo>
                    <a:pt x="520" y="207"/>
                  </a:lnTo>
                  <a:lnTo>
                    <a:pt x="520" y="207"/>
                  </a:lnTo>
                  <a:lnTo>
                    <a:pt x="520" y="207"/>
                  </a:lnTo>
                  <a:lnTo>
                    <a:pt x="520" y="207"/>
                  </a:lnTo>
                  <a:lnTo>
                    <a:pt x="520" y="211"/>
                  </a:lnTo>
                  <a:lnTo>
                    <a:pt x="520" y="211"/>
                  </a:lnTo>
                  <a:lnTo>
                    <a:pt x="520" y="211"/>
                  </a:lnTo>
                  <a:lnTo>
                    <a:pt x="520" y="211"/>
                  </a:lnTo>
                  <a:lnTo>
                    <a:pt x="517" y="207"/>
                  </a:lnTo>
                  <a:lnTo>
                    <a:pt x="517" y="207"/>
                  </a:lnTo>
                  <a:lnTo>
                    <a:pt x="517" y="207"/>
                  </a:lnTo>
                  <a:lnTo>
                    <a:pt x="517" y="207"/>
                  </a:lnTo>
                  <a:lnTo>
                    <a:pt x="517" y="207"/>
                  </a:lnTo>
                  <a:lnTo>
                    <a:pt x="517" y="207"/>
                  </a:lnTo>
                  <a:lnTo>
                    <a:pt x="517" y="207"/>
                  </a:lnTo>
                  <a:lnTo>
                    <a:pt x="517" y="207"/>
                  </a:lnTo>
                  <a:lnTo>
                    <a:pt x="517" y="207"/>
                  </a:lnTo>
                  <a:lnTo>
                    <a:pt x="517" y="207"/>
                  </a:lnTo>
                  <a:lnTo>
                    <a:pt x="517" y="207"/>
                  </a:lnTo>
                  <a:lnTo>
                    <a:pt x="513" y="207"/>
                  </a:lnTo>
                  <a:lnTo>
                    <a:pt x="513" y="207"/>
                  </a:lnTo>
                  <a:lnTo>
                    <a:pt x="513" y="207"/>
                  </a:lnTo>
                  <a:lnTo>
                    <a:pt x="513" y="207"/>
                  </a:lnTo>
                  <a:lnTo>
                    <a:pt x="513" y="207"/>
                  </a:lnTo>
                  <a:lnTo>
                    <a:pt x="510" y="211"/>
                  </a:lnTo>
                  <a:lnTo>
                    <a:pt x="510" y="211"/>
                  </a:lnTo>
                  <a:lnTo>
                    <a:pt x="510" y="211"/>
                  </a:lnTo>
                  <a:lnTo>
                    <a:pt x="510" y="211"/>
                  </a:lnTo>
                  <a:lnTo>
                    <a:pt x="510" y="211"/>
                  </a:lnTo>
                  <a:lnTo>
                    <a:pt x="510" y="211"/>
                  </a:lnTo>
                  <a:lnTo>
                    <a:pt x="507" y="207"/>
                  </a:lnTo>
                  <a:lnTo>
                    <a:pt x="507" y="207"/>
                  </a:lnTo>
                  <a:lnTo>
                    <a:pt x="507" y="207"/>
                  </a:lnTo>
                  <a:lnTo>
                    <a:pt x="507" y="207"/>
                  </a:lnTo>
                  <a:lnTo>
                    <a:pt x="507" y="211"/>
                  </a:lnTo>
                  <a:lnTo>
                    <a:pt x="507" y="211"/>
                  </a:lnTo>
                  <a:lnTo>
                    <a:pt x="507" y="211"/>
                  </a:lnTo>
                  <a:lnTo>
                    <a:pt x="507" y="211"/>
                  </a:lnTo>
                  <a:lnTo>
                    <a:pt x="507" y="211"/>
                  </a:lnTo>
                  <a:lnTo>
                    <a:pt x="507" y="211"/>
                  </a:lnTo>
                  <a:lnTo>
                    <a:pt x="507" y="211"/>
                  </a:lnTo>
                  <a:lnTo>
                    <a:pt x="507" y="211"/>
                  </a:lnTo>
                  <a:lnTo>
                    <a:pt x="503" y="207"/>
                  </a:lnTo>
                  <a:lnTo>
                    <a:pt x="503" y="207"/>
                  </a:lnTo>
                  <a:lnTo>
                    <a:pt x="503" y="207"/>
                  </a:lnTo>
                  <a:lnTo>
                    <a:pt x="503" y="207"/>
                  </a:lnTo>
                  <a:lnTo>
                    <a:pt x="503" y="207"/>
                  </a:lnTo>
                  <a:lnTo>
                    <a:pt x="503" y="207"/>
                  </a:lnTo>
                  <a:lnTo>
                    <a:pt x="503" y="207"/>
                  </a:lnTo>
                  <a:lnTo>
                    <a:pt x="503" y="207"/>
                  </a:lnTo>
                  <a:lnTo>
                    <a:pt x="503" y="211"/>
                  </a:lnTo>
                  <a:lnTo>
                    <a:pt x="503" y="211"/>
                  </a:lnTo>
                  <a:lnTo>
                    <a:pt x="503" y="211"/>
                  </a:lnTo>
                  <a:lnTo>
                    <a:pt x="503" y="211"/>
                  </a:lnTo>
                  <a:lnTo>
                    <a:pt x="503" y="211"/>
                  </a:lnTo>
                  <a:lnTo>
                    <a:pt x="503" y="211"/>
                  </a:lnTo>
                  <a:lnTo>
                    <a:pt x="503" y="211"/>
                  </a:lnTo>
                  <a:lnTo>
                    <a:pt x="503" y="211"/>
                  </a:lnTo>
                  <a:lnTo>
                    <a:pt x="503" y="211"/>
                  </a:lnTo>
                  <a:lnTo>
                    <a:pt x="503" y="211"/>
                  </a:lnTo>
                  <a:lnTo>
                    <a:pt x="507" y="211"/>
                  </a:lnTo>
                  <a:lnTo>
                    <a:pt x="507" y="211"/>
                  </a:lnTo>
                  <a:lnTo>
                    <a:pt x="507" y="211"/>
                  </a:lnTo>
                  <a:lnTo>
                    <a:pt x="507" y="214"/>
                  </a:lnTo>
                  <a:lnTo>
                    <a:pt x="507" y="214"/>
                  </a:lnTo>
                  <a:lnTo>
                    <a:pt x="510" y="214"/>
                  </a:lnTo>
                  <a:lnTo>
                    <a:pt x="510" y="214"/>
                  </a:lnTo>
                  <a:lnTo>
                    <a:pt x="513" y="214"/>
                  </a:lnTo>
                  <a:lnTo>
                    <a:pt x="513" y="214"/>
                  </a:lnTo>
                  <a:lnTo>
                    <a:pt x="513" y="214"/>
                  </a:lnTo>
                  <a:lnTo>
                    <a:pt x="517" y="214"/>
                  </a:lnTo>
                  <a:lnTo>
                    <a:pt x="517" y="214"/>
                  </a:lnTo>
                  <a:lnTo>
                    <a:pt x="517" y="214"/>
                  </a:lnTo>
                  <a:lnTo>
                    <a:pt x="517" y="214"/>
                  </a:lnTo>
                  <a:lnTo>
                    <a:pt x="517" y="214"/>
                  </a:lnTo>
                  <a:lnTo>
                    <a:pt x="517" y="214"/>
                  </a:lnTo>
                  <a:lnTo>
                    <a:pt x="517" y="218"/>
                  </a:lnTo>
                  <a:lnTo>
                    <a:pt x="517" y="218"/>
                  </a:lnTo>
                  <a:lnTo>
                    <a:pt x="513" y="218"/>
                  </a:lnTo>
                  <a:lnTo>
                    <a:pt x="513" y="218"/>
                  </a:lnTo>
                  <a:lnTo>
                    <a:pt x="510" y="218"/>
                  </a:lnTo>
                  <a:lnTo>
                    <a:pt x="510" y="218"/>
                  </a:lnTo>
                  <a:lnTo>
                    <a:pt x="510" y="218"/>
                  </a:lnTo>
                  <a:lnTo>
                    <a:pt x="510" y="218"/>
                  </a:lnTo>
                  <a:lnTo>
                    <a:pt x="507" y="218"/>
                  </a:lnTo>
                  <a:lnTo>
                    <a:pt x="507" y="218"/>
                  </a:lnTo>
                  <a:lnTo>
                    <a:pt x="507" y="218"/>
                  </a:lnTo>
                  <a:lnTo>
                    <a:pt x="507" y="218"/>
                  </a:lnTo>
                  <a:lnTo>
                    <a:pt x="507" y="218"/>
                  </a:lnTo>
                  <a:lnTo>
                    <a:pt x="507" y="218"/>
                  </a:lnTo>
                  <a:lnTo>
                    <a:pt x="507" y="218"/>
                  </a:lnTo>
                  <a:lnTo>
                    <a:pt x="507" y="218"/>
                  </a:lnTo>
                  <a:lnTo>
                    <a:pt x="507" y="214"/>
                  </a:lnTo>
                  <a:lnTo>
                    <a:pt x="507" y="214"/>
                  </a:lnTo>
                  <a:lnTo>
                    <a:pt x="503" y="214"/>
                  </a:lnTo>
                  <a:lnTo>
                    <a:pt x="503" y="214"/>
                  </a:lnTo>
                  <a:lnTo>
                    <a:pt x="503" y="214"/>
                  </a:lnTo>
                  <a:lnTo>
                    <a:pt x="503" y="214"/>
                  </a:lnTo>
                  <a:lnTo>
                    <a:pt x="496" y="218"/>
                  </a:lnTo>
                  <a:lnTo>
                    <a:pt x="496" y="218"/>
                  </a:lnTo>
                  <a:lnTo>
                    <a:pt x="496" y="218"/>
                  </a:lnTo>
                  <a:lnTo>
                    <a:pt x="500" y="218"/>
                  </a:lnTo>
                  <a:lnTo>
                    <a:pt x="500" y="218"/>
                  </a:lnTo>
                  <a:lnTo>
                    <a:pt x="496" y="218"/>
                  </a:lnTo>
                  <a:lnTo>
                    <a:pt x="496" y="218"/>
                  </a:lnTo>
                  <a:lnTo>
                    <a:pt x="500" y="221"/>
                  </a:lnTo>
                  <a:lnTo>
                    <a:pt x="503" y="224"/>
                  </a:lnTo>
                  <a:lnTo>
                    <a:pt x="503" y="224"/>
                  </a:lnTo>
                  <a:lnTo>
                    <a:pt x="503" y="224"/>
                  </a:lnTo>
                  <a:lnTo>
                    <a:pt x="503" y="224"/>
                  </a:lnTo>
                  <a:lnTo>
                    <a:pt x="503" y="224"/>
                  </a:lnTo>
                  <a:lnTo>
                    <a:pt x="503" y="224"/>
                  </a:lnTo>
                  <a:lnTo>
                    <a:pt x="503" y="224"/>
                  </a:lnTo>
                  <a:lnTo>
                    <a:pt x="503" y="224"/>
                  </a:lnTo>
                  <a:lnTo>
                    <a:pt x="500" y="224"/>
                  </a:lnTo>
                  <a:lnTo>
                    <a:pt x="500" y="224"/>
                  </a:lnTo>
                  <a:lnTo>
                    <a:pt x="500" y="224"/>
                  </a:lnTo>
                  <a:lnTo>
                    <a:pt x="500" y="224"/>
                  </a:lnTo>
                  <a:lnTo>
                    <a:pt x="500" y="224"/>
                  </a:lnTo>
                  <a:lnTo>
                    <a:pt x="500" y="224"/>
                  </a:lnTo>
                  <a:lnTo>
                    <a:pt x="496" y="224"/>
                  </a:lnTo>
                  <a:lnTo>
                    <a:pt x="496" y="224"/>
                  </a:lnTo>
                  <a:lnTo>
                    <a:pt x="496" y="224"/>
                  </a:lnTo>
                  <a:lnTo>
                    <a:pt x="496" y="224"/>
                  </a:lnTo>
                  <a:lnTo>
                    <a:pt x="496" y="228"/>
                  </a:lnTo>
                  <a:lnTo>
                    <a:pt x="496" y="228"/>
                  </a:lnTo>
                  <a:lnTo>
                    <a:pt x="496" y="228"/>
                  </a:lnTo>
                  <a:lnTo>
                    <a:pt x="496" y="228"/>
                  </a:lnTo>
                  <a:lnTo>
                    <a:pt x="496" y="228"/>
                  </a:lnTo>
                  <a:lnTo>
                    <a:pt x="496" y="228"/>
                  </a:lnTo>
                  <a:lnTo>
                    <a:pt x="496" y="228"/>
                  </a:lnTo>
                  <a:lnTo>
                    <a:pt x="496" y="228"/>
                  </a:lnTo>
                  <a:lnTo>
                    <a:pt x="496" y="228"/>
                  </a:lnTo>
                  <a:lnTo>
                    <a:pt x="496" y="228"/>
                  </a:lnTo>
                  <a:lnTo>
                    <a:pt x="496" y="231"/>
                  </a:lnTo>
                  <a:lnTo>
                    <a:pt x="496" y="231"/>
                  </a:lnTo>
                  <a:lnTo>
                    <a:pt x="500" y="231"/>
                  </a:lnTo>
                  <a:lnTo>
                    <a:pt x="500" y="231"/>
                  </a:lnTo>
                  <a:lnTo>
                    <a:pt x="503" y="231"/>
                  </a:lnTo>
                  <a:lnTo>
                    <a:pt x="503" y="231"/>
                  </a:lnTo>
                  <a:lnTo>
                    <a:pt x="503" y="228"/>
                  </a:lnTo>
                  <a:lnTo>
                    <a:pt x="503" y="228"/>
                  </a:lnTo>
                  <a:lnTo>
                    <a:pt x="507" y="228"/>
                  </a:lnTo>
                  <a:lnTo>
                    <a:pt x="507" y="228"/>
                  </a:lnTo>
                  <a:lnTo>
                    <a:pt x="510" y="231"/>
                  </a:lnTo>
                  <a:lnTo>
                    <a:pt x="510" y="231"/>
                  </a:lnTo>
                  <a:lnTo>
                    <a:pt x="510" y="231"/>
                  </a:lnTo>
                  <a:lnTo>
                    <a:pt x="510" y="231"/>
                  </a:lnTo>
                  <a:lnTo>
                    <a:pt x="513" y="228"/>
                  </a:lnTo>
                  <a:lnTo>
                    <a:pt x="513" y="228"/>
                  </a:lnTo>
                  <a:lnTo>
                    <a:pt x="513" y="228"/>
                  </a:lnTo>
                  <a:lnTo>
                    <a:pt x="513" y="228"/>
                  </a:lnTo>
                  <a:lnTo>
                    <a:pt x="513" y="228"/>
                  </a:lnTo>
                  <a:lnTo>
                    <a:pt x="513" y="228"/>
                  </a:lnTo>
                  <a:lnTo>
                    <a:pt x="513" y="228"/>
                  </a:lnTo>
                  <a:lnTo>
                    <a:pt x="520" y="231"/>
                  </a:lnTo>
                  <a:lnTo>
                    <a:pt x="520" y="231"/>
                  </a:lnTo>
                  <a:lnTo>
                    <a:pt x="520" y="231"/>
                  </a:lnTo>
                  <a:lnTo>
                    <a:pt x="520" y="231"/>
                  </a:lnTo>
                  <a:lnTo>
                    <a:pt x="524" y="228"/>
                  </a:lnTo>
                  <a:lnTo>
                    <a:pt x="524" y="228"/>
                  </a:lnTo>
                  <a:lnTo>
                    <a:pt x="524" y="231"/>
                  </a:lnTo>
                  <a:lnTo>
                    <a:pt x="524" y="231"/>
                  </a:lnTo>
                  <a:lnTo>
                    <a:pt x="524" y="231"/>
                  </a:lnTo>
                  <a:lnTo>
                    <a:pt x="524" y="231"/>
                  </a:lnTo>
                  <a:lnTo>
                    <a:pt x="524" y="231"/>
                  </a:lnTo>
                  <a:lnTo>
                    <a:pt x="520" y="231"/>
                  </a:lnTo>
                  <a:lnTo>
                    <a:pt x="520" y="231"/>
                  </a:lnTo>
                  <a:lnTo>
                    <a:pt x="520" y="231"/>
                  </a:lnTo>
                  <a:lnTo>
                    <a:pt x="520" y="231"/>
                  </a:lnTo>
                  <a:lnTo>
                    <a:pt x="517" y="235"/>
                  </a:lnTo>
                  <a:lnTo>
                    <a:pt x="517" y="235"/>
                  </a:lnTo>
                  <a:lnTo>
                    <a:pt x="513" y="235"/>
                  </a:lnTo>
                  <a:lnTo>
                    <a:pt x="513" y="235"/>
                  </a:lnTo>
                  <a:lnTo>
                    <a:pt x="513" y="235"/>
                  </a:lnTo>
                  <a:lnTo>
                    <a:pt x="513" y="235"/>
                  </a:lnTo>
                  <a:lnTo>
                    <a:pt x="513" y="235"/>
                  </a:lnTo>
                  <a:lnTo>
                    <a:pt x="513" y="235"/>
                  </a:lnTo>
                  <a:lnTo>
                    <a:pt x="513" y="235"/>
                  </a:lnTo>
                  <a:lnTo>
                    <a:pt x="513" y="235"/>
                  </a:lnTo>
                  <a:lnTo>
                    <a:pt x="513" y="231"/>
                  </a:lnTo>
                  <a:lnTo>
                    <a:pt x="513" y="231"/>
                  </a:lnTo>
                  <a:lnTo>
                    <a:pt x="513" y="231"/>
                  </a:lnTo>
                  <a:lnTo>
                    <a:pt x="513" y="231"/>
                  </a:lnTo>
                  <a:lnTo>
                    <a:pt x="513" y="231"/>
                  </a:lnTo>
                  <a:lnTo>
                    <a:pt x="513" y="231"/>
                  </a:lnTo>
                  <a:lnTo>
                    <a:pt x="513" y="231"/>
                  </a:lnTo>
                  <a:lnTo>
                    <a:pt x="510" y="231"/>
                  </a:lnTo>
                  <a:lnTo>
                    <a:pt x="510" y="231"/>
                  </a:lnTo>
                  <a:lnTo>
                    <a:pt x="510" y="231"/>
                  </a:lnTo>
                  <a:lnTo>
                    <a:pt x="510" y="231"/>
                  </a:lnTo>
                  <a:lnTo>
                    <a:pt x="507" y="231"/>
                  </a:lnTo>
                  <a:lnTo>
                    <a:pt x="507" y="231"/>
                  </a:lnTo>
                  <a:lnTo>
                    <a:pt x="507" y="231"/>
                  </a:lnTo>
                  <a:lnTo>
                    <a:pt x="507" y="231"/>
                  </a:lnTo>
                  <a:lnTo>
                    <a:pt x="503" y="231"/>
                  </a:lnTo>
                  <a:lnTo>
                    <a:pt x="503" y="231"/>
                  </a:lnTo>
                  <a:lnTo>
                    <a:pt x="503" y="235"/>
                  </a:lnTo>
                  <a:lnTo>
                    <a:pt x="503" y="235"/>
                  </a:lnTo>
                  <a:lnTo>
                    <a:pt x="503" y="235"/>
                  </a:lnTo>
                  <a:lnTo>
                    <a:pt x="503" y="235"/>
                  </a:lnTo>
                  <a:lnTo>
                    <a:pt x="503" y="235"/>
                  </a:lnTo>
                  <a:lnTo>
                    <a:pt x="500" y="235"/>
                  </a:lnTo>
                  <a:lnTo>
                    <a:pt x="500" y="235"/>
                  </a:lnTo>
                  <a:lnTo>
                    <a:pt x="500" y="235"/>
                  </a:lnTo>
                  <a:lnTo>
                    <a:pt x="500" y="235"/>
                  </a:lnTo>
                  <a:lnTo>
                    <a:pt x="496" y="235"/>
                  </a:lnTo>
                  <a:lnTo>
                    <a:pt x="496" y="235"/>
                  </a:lnTo>
                  <a:lnTo>
                    <a:pt x="496" y="235"/>
                  </a:lnTo>
                  <a:lnTo>
                    <a:pt x="496" y="235"/>
                  </a:lnTo>
                  <a:lnTo>
                    <a:pt x="496" y="235"/>
                  </a:lnTo>
                  <a:lnTo>
                    <a:pt x="496" y="231"/>
                  </a:lnTo>
                  <a:lnTo>
                    <a:pt x="496" y="231"/>
                  </a:lnTo>
                  <a:lnTo>
                    <a:pt x="496" y="231"/>
                  </a:lnTo>
                  <a:lnTo>
                    <a:pt x="496" y="231"/>
                  </a:lnTo>
                  <a:lnTo>
                    <a:pt x="493" y="235"/>
                  </a:lnTo>
                  <a:lnTo>
                    <a:pt x="493" y="235"/>
                  </a:lnTo>
                  <a:lnTo>
                    <a:pt x="493" y="235"/>
                  </a:lnTo>
                  <a:lnTo>
                    <a:pt x="493" y="235"/>
                  </a:lnTo>
                  <a:lnTo>
                    <a:pt x="493" y="235"/>
                  </a:lnTo>
                  <a:lnTo>
                    <a:pt x="493" y="235"/>
                  </a:lnTo>
                  <a:lnTo>
                    <a:pt x="493" y="235"/>
                  </a:lnTo>
                  <a:lnTo>
                    <a:pt x="493" y="235"/>
                  </a:lnTo>
                  <a:lnTo>
                    <a:pt x="493" y="238"/>
                  </a:lnTo>
                  <a:lnTo>
                    <a:pt x="493" y="238"/>
                  </a:lnTo>
                  <a:lnTo>
                    <a:pt x="493" y="241"/>
                  </a:lnTo>
                  <a:lnTo>
                    <a:pt x="493" y="241"/>
                  </a:lnTo>
                  <a:lnTo>
                    <a:pt x="493" y="241"/>
                  </a:lnTo>
                  <a:lnTo>
                    <a:pt x="493" y="241"/>
                  </a:lnTo>
                  <a:lnTo>
                    <a:pt x="493" y="241"/>
                  </a:lnTo>
                  <a:lnTo>
                    <a:pt x="493" y="241"/>
                  </a:lnTo>
                  <a:lnTo>
                    <a:pt x="493" y="241"/>
                  </a:lnTo>
                  <a:lnTo>
                    <a:pt x="496" y="241"/>
                  </a:lnTo>
                  <a:lnTo>
                    <a:pt x="496" y="241"/>
                  </a:lnTo>
                  <a:lnTo>
                    <a:pt x="496" y="238"/>
                  </a:lnTo>
                  <a:lnTo>
                    <a:pt x="496" y="238"/>
                  </a:lnTo>
                  <a:lnTo>
                    <a:pt x="500" y="238"/>
                  </a:lnTo>
                  <a:lnTo>
                    <a:pt x="500" y="238"/>
                  </a:lnTo>
                  <a:lnTo>
                    <a:pt x="500" y="238"/>
                  </a:lnTo>
                  <a:lnTo>
                    <a:pt x="500" y="238"/>
                  </a:lnTo>
                  <a:lnTo>
                    <a:pt x="500" y="241"/>
                  </a:lnTo>
                  <a:lnTo>
                    <a:pt x="500" y="241"/>
                  </a:lnTo>
                  <a:lnTo>
                    <a:pt x="500" y="241"/>
                  </a:lnTo>
                  <a:lnTo>
                    <a:pt x="500" y="245"/>
                  </a:lnTo>
                  <a:lnTo>
                    <a:pt x="500" y="245"/>
                  </a:lnTo>
                  <a:lnTo>
                    <a:pt x="496" y="248"/>
                  </a:lnTo>
                  <a:lnTo>
                    <a:pt x="496" y="248"/>
                  </a:lnTo>
                  <a:lnTo>
                    <a:pt x="496" y="252"/>
                  </a:lnTo>
                  <a:lnTo>
                    <a:pt x="496" y="252"/>
                  </a:lnTo>
                  <a:lnTo>
                    <a:pt x="496" y="252"/>
                  </a:lnTo>
                  <a:lnTo>
                    <a:pt x="496" y="252"/>
                  </a:lnTo>
                  <a:lnTo>
                    <a:pt x="496" y="255"/>
                  </a:lnTo>
                  <a:lnTo>
                    <a:pt x="496" y="255"/>
                  </a:lnTo>
                  <a:lnTo>
                    <a:pt x="500" y="252"/>
                  </a:lnTo>
                  <a:lnTo>
                    <a:pt x="500" y="252"/>
                  </a:lnTo>
                  <a:lnTo>
                    <a:pt x="500" y="252"/>
                  </a:lnTo>
                  <a:lnTo>
                    <a:pt x="500" y="252"/>
                  </a:lnTo>
                  <a:lnTo>
                    <a:pt x="500" y="252"/>
                  </a:lnTo>
                  <a:lnTo>
                    <a:pt x="500" y="252"/>
                  </a:lnTo>
                  <a:lnTo>
                    <a:pt x="507" y="245"/>
                  </a:lnTo>
                  <a:lnTo>
                    <a:pt x="510" y="245"/>
                  </a:lnTo>
                  <a:lnTo>
                    <a:pt x="510" y="245"/>
                  </a:lnTo>
                  <a:lnTo>
                    <a:pt x="510" y="245"/>
                  </a:lnTo>
                  <a:lnTo>
                    <a:pt x="510" y="245"/>
                  </a:lnTo>
                  <a:lnTo>
                    <a:pt x="513" y="245"/>
                  </a:lnTo>
                  <a:lnTo>
                    <a:pt x="513" y="245"/>
                  </a:lnTo>
                  <a:lnTo>
                    <a:pt x="513" y="245"/>
                  </a:lnTo>
                  <a:lnTo>
                    <a:pt x="513" y="245"/>
                  </a:lnTo>
                  <a:lnTo>
                    <a:pt x="510" y="248"/>
                  </a:lnTo>
                  <a:lnTo>
                    <a:pt x="510" y="248"/>
                  </a:lnTo>
                  <a:lnTo>
                    <a:pt x="507" y="248"/>
                  </a:lnTo>
                  <a:lnTo>
                    <a:pt x="507" y="248"/>
                  </a:lnTo>
                  <a:lnTo>
                    <a:pt x="507" y="252"/>
                  </a:lnTo>
                  <a:lnTo>
                    <a:pt x="507" y="252"/>
                  </a:lnTo>
                  <a:lnTo>
                    <a:pt x="507" y="252"/>
                  </a:lnTo>
                  <a:lnTo>
                    <a:pt x="507" y="248"/>
                  </a:lnTo>
                  <a:lnTo>
                    <a:pt x="507" y="248"/>
                  </a:lnTo>
                  <a:lnTo>
                    <a:pt x="507" y="248"/>
                  </a:lnTo>
                  <a:lnTo>
                    <a:pt x="507" y="248"/>
                  </a:lnTo>
                  <a:lnTo>
                    <a:pt x="507" y="248"/>
                  </a:lnTo>
                  <a:lnTo>
                    <a:pt x="507" y="248"/>
                  </a:lnTo>
                  <a:lnTo>
                    <a:pt x="507" y="248"/>
                  </a:lnTo>
                  <a:lnTo>
                    <a:pt x="507" y="248"/>
                  </a:lnTo>
                  <a:lnTo>
                    <a:pt x="503" y="252"/>
                  </a:lnTo>
                  <a:lnTo>
                    <a:pt x="503" y="252"/>
                  </a:lnTo>
                  <a:lnTo>
                    <a:pt x="500" y="252"/>
                  </a:lnTo>
                  <a:lnTo>
                    <a:pt x="503" y="252"/>
                  </a:lnTo>
                  <a:lnTo>
                    <a:pt x="503" y="252"/>
                  </a:lnTo>
                  <a:lnTo>
                    <a:pt x="503" y="252"/>
                  </a:lnTo>
                  <a:lnTo>
                    <a:pt x="500" y="255"/>
                  </a:lnTo>
                  <a:lnTo>
                    <a:pt x="500" y="255"/>
                  </a:lnTo>
                  <a:lnTo>
                    <a:pt x="500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58"/>
                  </a:lnTo>
                  <a:lnTo>
                    <a:pt x="496" y="262"/>
                  </a:lnTo>
                  <a:lnTo>
                    <a:pt x="496" y="262"/>
                  </a:lnTo>
                  <a:lnTo>
                    <a:pt x="493" y="262"/>
                  </a:lnTo>
                  <a:lnTo>
                    <a:pt x="493" y="262"/>
                  </a:lnTo>
                  <a:lnTo>
                    <a:pt x="493" y="262"/>
                  </a:lnTo>
                  <a:lnTo>
                    <a:pt x="493" y="262"/>
                  </a:lnTo>
                  <a:lnTo>
                    <a:pt x="493" y="262"/>
                  </a:lnTo>
                  <a:lnTo>
                    <a:pt x="493" y="262"/>
                  </a:lnTo>
                  <a:lnTo>
                    <a:pt x="493" y="262"/>
                  </a:lnTo>
                  <a:lnTo>
                    <a:pt x="493" y="262"/>
                  </a:lnTo>
                  <a:lnTo>
                    <a:pt x="493" y="262"/>
                  </a:lnTo>
                  <a:lnTo>
                    <a:pt x="493" y="262"/>
                  </a:lnTo>
                  <a:lnTo>
                    <a:pt x="490" y="262"/>
                  </a:lnTo>
                  <a:lnTo>
                    <a:pt x="490" y="262"/>
                  </a:lnTo>
                  <a:lnTo>
                    <a:pt x="490" y="269"/>
                  </a:lnTo>
                  <a:lnTo>
                    <a:pt x="490" y="269"/>
                  </a:lnTo>
                  <a:lnTo>
                    <a:pt x="490" y="269"/>
                  </a:lnTo>
                  <a:lnTo>
                    <a:pt x="490" y="269"/>
                  </a:lnTo>
                  <a:lnTo>
                    <a:pt x="493" y="265"/>
                  </a:lnTo>
                  <a:lnTo>
                    <a:pt x="493" y="265"/>
                  </a:lnTo>
                  <a:lnTo>
                    <a:pt x="493" y="265"/>
                  </a:lnTo>
                  <a:lnTo>
                    <a:pt x="493" y="265"/>
                  </a:lnTo>
                  <a:lnTo>
                    <a:pt x="493" y="265"/>
                  </a:lnTo>
                  <a:lnTo>
                    <a:pt x="493" y="269"/>
                  </a:lnTo>
                  <a:lnTo>
                    <a:pt x="493" y="269"/>
                  </a:lnTo>
                  <a:lnTo>
                    <a:pt x="493" y="269"/>
                  </a:lnTo>
                  <a:lnTo>
                    <a:pt x="493" y="269"/>
                  </a:lnTo>
                  <a:lnTo>
                    <a:pt x="493" y="265"/>
                  </a:lnTo>
                  <a:lnTo>
                    <a:pt x="493" y="265"/>
                  </a:lnTo>
                  <a:lnTo>
                    <a:pt x="496" y="265"/>
                  </a:lnTo>
                  <a:lnTo>
                    <a:pt x="496" y="265"/>
                  </a:lnTo>
                  <a:lnTo>
                    <a:pt x="496" y="265"/>
                  </a:lnTo>
                  <a:lnTo>
                    <a:pt x="496" y="265"/>
                  </a:lnTo>
                  <a:lnTo>
                    <a:pt x="496" y="265"/>
                  </a:lnTo>
                  <a:lnTo>
                    <a:pt x="496" y="265"/>
                  </a:lnTo>
                  <a:lnTo>
                    <a:pt x="496" y="265"/>
                  </a:lnTo>
                  <a:lnTo>
                    <a:pt x="496" y="265"/>
                  </a:lnTo>
                  <a:lnTo>
                    <a:pt x="500" y="265"/>
                  </a:lnTo>
                  <a:lnTo>
                    <a:pt x="500" y="265"/>
                  </a:lnTo>
                  <a:lnTo>
                    <a:pt x="500" y="265"/>
                  </a:lnTo>
                  <a:lnTo>
                    <a:pt x="500" y="265"/>
                  </a:lnTo>
                  <a:lnTo>
                    <a:pt x="500" y="265"/>
                  </a:lnTo>
                  <a:lnTo>
                    <a:pt x="500" y="265"/>
                  </a:lnTo>
                  <a:lnTo>
                    <a:pt x="500" y="265"/>
                  </a:lnTo>
                  <a:lnTo>
                    <a:pt x="500" y="265"/>
                  </a:lnTo>
                  <a:lnTo>
                    <a:pt x="500" y="265"/>
                  </a:lnTo>
                  <a:lnTo>
                    <a:pt x="500" y="265"/>
                  </a:lnTo>
                  <a:lnTo>
                    <a:pt x="500" y="265"/>
                  </a:lnTo>
                  <a:lnTo>
                    <a:pt x="500" y="265"/>
                  </a:lnTo>
                  <a:lnTo>
                    <a:pt x="496" y="269"/>
                  </a:lnTo>
                  <a:lnTo>
                    <a:pt x="496" y="269"/>
                  </a:lnTo>
                  <a:lnTo>
                    <a:pt x="496" y="272"/>
                  </a:lnTo>
                  <a:lnTo>
                    <a:pt x="496" y="272"/>
                  </a:lnTo>
                  <a:lnTo>
                    <a:pt x="493" y="272"/>
                  </a:lnTo>
                  <a:lnTo>
                    <a:pt x="493" y="272"/>
                  </a:lnTo>
                  <a:lnTo>
                    <a:pt x="493" y="275"/>
                  </a:lnTo>
                  <a:lnTo>
                    <a:pt x="493" y="275"/>
                  </a:lnTo>
                  <a:lnTo>
                    <a:pt x="493" y="275"/>
                  </a:lnTo>
                  <a:lnTo>
                    <a:pt x="493" y="275"/>
                  </a:lnTo>
                  <a:lnTo>
                    <a:pt x="493" y="279"/>
                  </a:lnTo>
                  <a:lnTo>
                    <a:pt x="493" y="279"/>
                  </a:lnTo>
                  <a:lnTo>
                    <a:pt x="490" y="282"/>
                  </a:lnTo>
                  <a:lnTo>
                    <a:pt x="490" y="282"/>
                  </a:lnTo>
                  <a:lnTo>
                    <a:pt x="486" y="282"/>
                  </a:lnTo>
                  <a:lnTo>
                    <a:pt x="486" y="282"/>
                  </a:lnTo>
                  <a:lnTo>
                    <a:pt x="490" y="286"/>
                  </a:lnTo>
                  <a:lnTo>
                    <a:pt x="490" y="286"/>
                  </a:lnTo>
                  <a:lnTo>
                    <a:pt x="490" y="286"/>
                  </a:lnTo>
                  <a:lnTo>
                    <a:pt x="490" y="286"/>
                  </a:lnTo>
                  <a:lnTo>
                    <a:pt x="490" y="289"/>
                  </a:lnTo>
                  <a:lnTo>
                    <a:pt x="490" y="289"/>
                  </a:lnTo>
                  <a:lnTo>
                    <a:pt x="493" y="289"/>
                  </a:lnTo>
                  <a:lnTo>
                    <a:pt x="493" y="289"/>
                  </a:lnTo>
                  <a:lnTo>
                    <a:pt x="493" y="292"/>
                  </a:lnTo>
                  <a:lnTo>
                    <a:pt x="493" y="292"/>
                  </a:lnTo>
                  <a:lnTo>
                    <a:pt x="496" y="292"/>
                  </a:lnTo>
                  <a:lnTo>
                    <a:pt x="496" y="292"/>
                  </a:lnTo>
                  <a:lnTo>
                    <a:pt x="496" y="292"/>
                  </a:lnTo>
                  <a:lnTo>
                    <a:pt x="496" y="292"/>
                  </a:lnTo>
                  <a:lnTo>
                    <a:pt x="496" y="292"/>
                  </a:lnTo>
                  <a:lnTo>
                    <a:pt x="496" y="292"/>
                  </a:lnTo>
                  <a:lnTo>
                    <a:pt x="496" y="292"/>
                  </a:lnTo>
                  <a:lnTo>
                    <a:pt x="496" y="296"/>
                  </a:lnTo>
                  <a:lnTo>
                    <a:pt x="496" y="296"/>
                  </a:lnTo>
                  <a:lnTo>
                    <a:pt x="496" y="296"/>
                  </a:lnTo>
                  <a:lnTo>
                    <a:pt x="496" y="296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3" y="296"/>
                  </a:lnTo>
                  <a:lnTo>
                    <a:pt x="503" y="296"/>
                  </a:lnTo>
                  <a:lnTo>
                    <a:pt x="503" y="296"/>
                  </a:lnTo>
                  <a:lnTo>
                    <a:pt x="503" y="296"/>
                  </a:lnTo>
                  <a:lnTo>
                    <a:pt x="507" y="299"/>
                  </a:lnTo>
                  <a:lnTo>
                    <a:pt x="507" y="299"/>
                  </a:lnTo>
                  <a:lnTo>
                    <a:pt x="513" y="296"/>
                  </a:lnTo>
                  <a:lnTo>
                    <a:pt x="513" y="296"/>
                  </a:lnTo>
                  <a:lnTo>
                    <a:pt x="513" y="296"/>
                  </a:lnTo>
                  <a:lnTo>
                    <a:pt x="513" y="296"/>
                  </a:lnTo>
                  <a:lnTo>
                    <a:pt x="513" y="296"/>
                  </a:lnTo>
                  <a:lnTo>
                    <a:pt x="513" y="296"/>
                  </a:lnTo>
                  <a:lnTo>
                    <a:pt x="517" y="299"/>
                  </a:lnTo>
                  <a:lnTo>
                    <a:pt x="517" y="299"/>
                  </a:lnTo>
                  <a:lnTo>
                    <a:pt x="517" y="296"/>
                  </a:lnTo>
                  <a:lnTo>
                    <a:pt x="517" y="296"/>
                  </a:lnTo>
                  <a:lnTo>
                    <a:pt x="527" y="286"/>
                  </a:lnTo>
                  <a:lnTo>
                    <a:pt x="527" y="286"/>
                  </a:lnTo>
                  <a:lnTo>
                    <a:pt x="530" y="286"/>
                  </a:lnTo>
                  <a:lnTo>
                    <a:pt x="530" y="286"/>
                  </a:lnTo>
                  <a:lnTo>
                    <a:pt x="534" y="286"/>
                  </a:lnTo>
                  <a:lnTo>
                    <a:pt x="534" y="282"/>
                  </a:lnTo>
                  <a:lnTo>
                    <a:pt x="534" y="282"/>
                  </a:lnTo>
                  <a:lnTo>
                    <a:pt x="534" y="282"/>
                  </a:lnTo>
                  <a:lnTo>
                    <a:pt x="534" y="282"/>
                  </a:lnTo>
                  <a:lnTo>
                    <a:pt x="534" y="282"/>
                  </a:lnTo>
                  <a:lnTo>
                    <a:pt x="534" y="282"/>
                  </a:lnTo>
                  <a:lnTo>
                    <a:pt x="537" y="282"/>
                  </a:lnTo>
                  <a:lnTo>
                    <a:pt x="537" y="282"/>
                  </a:lnTo>
                  <a:lnTo>
                    <a:pt x="537" y="279"/>
                  </a:lnTo>
                  <a:lnTo>
                    <a:pt x="537" y="279"/>
                  </a:lnTo>
                  <a:lnTo>
                    <a:pt x="537" y="279"/>
                  </a:lnTo>
                  <a:lnTo>
                    <a:pt x="537" y="279"/>
                  </a:lnTo>
                  <a:lnTo>
                    <a:pt x="537" y="275"/>
                  </a:lnTo>
                  <a:lnTo>
                    <a:pt x="537" y="275"/>
                  </a:lnTo>
                  <a:lnTo>
                    <a:pt x="541" y="279"/>
                  </a:lnTo>
                  <a:lnTo>
                    <a:pt x="541" y="279"/>
                  </a:lnTo>
                  <a:lnTo>
                    <a:pt x="541" y="279"/>
                  </a:lnTo>
                  <a:lnTo>
                    <a:pt x="541" y="279"/>
                  </a:lnTo>
                  <a:lnTo>
                    <a:pt x="544" y="279"/>
                  </a:lnTo>
                  <a:lnTo>
                    <a:pt x="544" y="279"/>
                  </a:lnTo>
                  <a:lnTo>
                    <a:pt x="544" y="279"/>
                  </a:lnTo>
                  <a:lnTo>
                    <a:pt x="544" y="275"/>
                  </a:lnTo>
                  <a:lnTo>
                    <a:pt x="544" y="275"/>
                  </a:lnTo>
                  <a:lnTo>
                    <a:pt x="547" y="275"/>
                  </a:lnTo>
                  <a:lnTo>
                    <a:pt x="547" y="275"/>
                  </a:lnTo>
                  <a:lnTo>
                    <a:pt x="547" y="272"/>
                  </a:lnTo>
                  <a:lnTo>
                    <a:pt x="547" y="272"/>
                  </a:lnTo>
                  <a:lnTo>
                    <a:pt x="547" y="269"/>
                  </a:lnTo>
                  <a:lnTo>
                    <a:pt x="547" y="269"/>
                  </a:lnTo>
                  <a:lnTo>
                    <a:pt x="547" y="269"/>
                  </a:lnTo>
                  <a:lnTo>
                    <a:pt x="547" y="269"/>
                  </a:lnTo>
                  <a:lnTo>
                    <a:pt x="551" y="265"/>
                  </a:lnTo>
                  <a:lnTo>
                    <a:pt x="551" y="265"/>
                  </a:lnTo>
                  <a:lnTo>
                    <a:pt x="551" y="265"/>
                  </a:lnTo>
                  <a:lnTo>
                    <a:pt x="551" y="265"/>
                  </a:lnTo>
                  <a:lnTo>
                    <a:pt x="551" y="272"/>
                  </a:lnTo>
                  <a:lnTo>
                    <a:pt x="551" y="272"/>
                  </a:lnTo>
                  <a:lnTo>
                    <a:pt x="551" y="275"/>
                  </a:lnTo>
                  <a:lnTo>
                    <a:pt x="551" y="275"/>
                  </a:lnTo>
                  <a:lnTo>
                    <a:pt x="551" y="275"/>
                  </a:lnTo>
                  <a:lnTo>
                    <a:pt x="551" y="275"/>
                  </a:lnTo>
                  <a:lnTo>
                    <a:pt x="554" y="279"/>
                  </a:lnTo>
                  <a:lnTo>
                    <a:pt x="554" y="279"/>
                  </a:lnTo>
                  <a:lnTo>
                    <a:pt x="558" y="279"/>
                  </a:lnTo>
                  <a:lnTo>
                    <a:pt x="558" y="279"/>
                  </a:lnTo>
                  <a:lnTo>
                    <a:pt x="558" y="279"/>
                  </a:lnTo>
                  <a:lnTo>
                    <a:pt x="558" y="279"/>
                  </a:lnTo>
                  <a:lnTo>
                    <a:pt x="558" y="279"/>
                  </a:lnTo>
                  <a:lnTo>
                    <a:pt x="558" y="282"/>
                  </a:lnTo>
                  <a:lnTo>
                    <a:pt x="558" y="282"/>
                  </a:lnTo>
                  <a:lnTo>
                    <a:pt x="554" y="286"/>
                  </a:lnTo>
                  <a:lnTo>
                    <a:pt x="554" y="286"/>
                  </a:lnTo>
                  <a:lnTo>
                    <a:pt x="554" y="289"/>
                  </a:lnTo>
                  <a:lnTo>
                    <a:pt x="554" y="289"/>
                  </a:lnTo>
                  <a:lnTo>
                    <a:pt x="554" y="289"/>
                  </a:lnTo>
                  <a:lnTo>
                    <a:pt x="554" y="289"/>
                  </a:lnTo>
                  <a:lnTo>
                    <a:pt x="554" y="289"/>
                  </a:lnTo>
                  <a:lnTo>
                    <a:pt x="554" y="289"/>
                  </a:lnTo>
                  <a:lnTo>
                    <a:pt x="554" y="292"/>
                  </a:lnTo>
                  <a:lnTo>
                    <a:pt x="554" y="292"/>
                  </a:lnTo>
                  <a:lnTo>
                    <a:pt x="554" y="292"/>
                  </a:lnTo>
                  <a:lnTo>
                    <a:pt x="554" y="292"/>
                  </a:lnTo>
                  <a:lnTo>
                    <a:pt x="558" y="292"/>
                  </a:lnTo>
                  <a:lnTo>
                    <a:pt x="558" y="292"/>
                  </a:lnTo>
                  <a:lnTo>
                    <a:pt x="558" y="292"/>
                  </a:lnTo>
                  <a:lnTo>
                    <a:pt x="558" y="292"/>
                  </a:lnTo>
                  <a:lnTo>
                    <a:pt x="558" y="292"/>
                  </a:lnTo>
                  <a:lnTo>
                    <a:pt x="558" y="292"/>
                  </a:lnTo>
                  <a:lnTo>
                    <a:pt x="558" y="292"/>
                  </a:lnTo>
                  <a:lnTo>
                    <a:pt x="558" y="292"/>
                  </a:lnTo>
                  <a:lnTo>
                    <a:pt x="558" y="292"/>
                  </a:lnTo>
                  <a:lnTo>
                    <a:pt x="561" y="292"/>
                  </a:lnTo>
                  <a:lnTo>
                    <a:pt x="561" y="292"/>
                  </a:lnTo>
                  <a:lnTo>
                    <a:pt x="561" y="296"/>
                  </a:lnTo>
                  <a:lnTo>
                    <a:pt x="561" y="296"/>
                  </a:lnTo>
                  <a:lnTo>
                    <a:pt x="558" y="299"/>
                  </a:lnTo>
                  <a:lnTo>
                    <a:pt x="558" y="299"/>
                  </a:lnTo>
                  <a:lnTo>
                    <a:pt x="558" y="309"/>
                  </a:lnTo>
                  <a:lnTo>
                    <a:pt x="558" y="309"/>
                  </a:lnTo>
                  <a:lnTo>
                    <a:pt x="558" y="313"/>
                  </a:lnTo>
                  <a:lnTo>
                    <a:pt x="558" y="313"/>
                  </a:lnTo>
                  <a:lnTo>
                    <a:pt x="558" y="313"/>
                  </a:lnTo>
                  <a:lnTo>
                    <a:pt x="558" y="313"/>
                  </a:lnTo>
                  <a:lnTo>
                    <a:pt x="561" y="313"/>
                  </a:lnTo>
                  <a:lnTo>
                    <a:pt x="561" y="313"/>
                  </a:lnTo>
                  <a:lnTo>
                    <a:pt x="561" y="313"/>
                  </a:lnTo>
                  <a:lnTo>
                    <a:pt x="561" y="313"/>
                  </a:lnTo>
                  <a:lnTo>
                    <a:pt x="561" y="316"/>
                  </a:lnTo>
                  <a:lnTo>
                    <a:pt x="561" y="316"/>
                  </a:lnTo>
                  <a:lnTo>
                    <a:pt x="564" y="326"/>
                  </a:lnTo>
                  <a:lnTo>
                    <a:pt x="564" y="326"/>
                  </a:lnTo>
                  <a:lnTo>
                    <a:pt x="564" y="326"/>
                  </a:lnTo>
                  <a:lnTo>
                    <a:pt x="564" y="326"/>
                  </a:lnTo>
                  <a:lnTo>
                    <a:pt x="564" y="326"/>
                  </a:lnTo>
                  <a:lnTo>
                    <a:pt x="564" y="326"/>
                  </a:lnTo>
                  <a:lnTo>
                    <a:pt x="564" y="330"/>
                  </a:lnTo>
                  <a:lnTo>
                    <a:pt x="564" y="330"/>
                  </a:lnTo>
                  <a:lnTo>
                    <a:pt x="564" y="330"/>
                  </a:lnTo>
                  <a:lnTo>
                    <a:pt x="564" y="330"/>
                  </a:lnTo>
                  <a:lnTo>
                    <a:pt x="564" y="330"/>
                  </a:lnTo>
                  <a:lnTo>
                    <a:pt x="564" y="330"/>
                  </a:lnTo>
                  <a:lnTo>
                    <a:pt x="564" y="333"/>
                  </a:lnTo>
                  <a:lnTo>
                    <a:pt x="564" y="333"/>
                  </a:lnTo>
                  <a:lnTo>
                    <a:pt x="564" y="337"/>
                  </a:lnTo>
                  <a:lnTo>
                    <a:pt x="564" y="337"/>
                  </a:lnTo>
                  <a:lnTo>
                    <a:pt x="564" y="337"/>
                  </a:lnTo>
                  <a:lnTo>
                    <a:pt x="561" y="337"/>
                  </a:lnTo>
                  <a:lnTo>
                    <a:pt x="561" y="337"/>
                  </a:lnTo>
                  <a:lnTo>
                    <a:pt x="561" y="337"/>
                  </a:lnTo>
                  <a:lnTo>
                    <a:pt x="561" y="337"/>
                  </a:lnTo>
                  <a:lnTo>
                    <a:pt x="561" y="337"/>
                  </a:lnTo>
                  <a:lnTo>
                    <a:pt x="561" y="337"/>
                  </a:lnTo>
                  <a:lnTo>
                    <a:pt x="561" y="337"/>
                  </a:lnTo>
                  <a:lnTo>
                    <a:pt x="561" y="337"/>
                  </a:lnTo>
                  <a:lnTo>
                    <a:pt x="561" y="337"/>
                  </a:lnTo>
                  <a:lnTo>
                    <a:pt x="561" y="337"/>
                  </a:lnTo>
                  <a:lnTo>
                    <a:pt x="564" y="343"/>
                  </a:lnTo>
                  <a:lnTo>
                    <a:pt x="564" y="343"/>
                  </a:lnTo>
                  <a:lnTo>
                    <a:pt x="564" y="350"/>
                  </a:lnTo>
                  <a:lnTo>
                    <a:pt x="561" y="350"/>
                  </a:lnTo>
                  <a:lnTo>
                    <a:pt x="561" y="350"/>
                  </a:lnTo>
                  <a:lnTo>
                    <a:pt x="561" y="350"/>
                  </a:lnTo>
                  <a:lnTo>
                    <a:pt x="561" y="350"/>
                  </a:lnTo>
                  <a:lnTo>
                    <a:pt x="561" y="350"/>
                  </a:lnTo>
                  <a:lnTo>
                    <a:pt x="561" y="354"/>
                  </a:lnTo>
                  <a:lnTo>
                    <a:pt x="561" y="354"/>
                  </a:lnTo>
                  <a:lnTo>
                    <a:pt x="561" y="357"/>
                  </a:lnTo>
                  <a:lnTo>
                    <a:pt x="561" y="357"/>
                  </a:lnTo>
                  <a:lnTo>
                    <a:pt x="561" y="357"/>
                  </a:lnTo>
                  <a:lnTo>
                    <a:pt x="561" y="357"/>
                  </a:lnTo>
                  <a:lnTo>
                    <a:pt x="564" y="357"/>
                  </a:lnTo>
                  <a:lnTo>
                    <a:pt x="564" y="357"/>
                  </a:lnTo>
                  <a:lnTo>
                    <a:pt x="568" y="357"/>
                  </a:lnTo>
                  <a:lnTo>
                    <a:pt x="568" y="357"/>
                  </a:lnTo>
                  <a:lnTo>
                    <a:pt x="568" y="354"/>
                  </a:lnTo>
                  <a:lnTo>
                    <a:pt x="568" y="354"/>
                  </a:lnTo>
                  <a:lnTo>
                    <a:pt x="575" y="354"/>
                  </a:lnTo>
                  <a:lnTo>
                    <a:pt x="575" y="354"/>
                  </a:lnTo>
                  <a:lnTo>
                    <a:pt x="578" y="354"/>
                  </a:lnTo>
                  <a:lnTo>
                    <a:pt x="578" y="354"/>
                  </a:lnTo>
                  <a:lnTo>
                    <a:pt x="578" y="354"/>
                  </a:lnTo>
                  <a:lnTo>
                    <a:pt x="578" y="354"/>
                  </a:lnTo>
                  <a:lnTo>
                    <a:pt x="578" y="354"/>
                  </a:lnTo>
                  <a:lnTo>
                    <a:pt x="578" y="354"/>
                  </a:lnTo>
                  <a:lnTo>
                    <a:pt x="578" y="354"/>
                  </a:lnTo>
                  <a:lnTo>
                    <a:pt x="578" y="347"/>
                  </a:lnTo>
                  <a:lnTo>
                    <a:pt x="578" y="347"/>
                  </a:lnTo>
                  <a:lnTo>
                    <a:pt x="578" y="347"/>
                  </a:lnTo>
                  <a:lnTo>
                    <a:pt x="578" y="347"/>
                  </a:lnTo>
                  <a:lnTo>
                    <a:pt x="585" y="343"/>
                  </a:lnTo>
                  <a:lnTo>
                    <a:pt x="585" y="343"/>
                  </a:lnTo>
                  <a:lnTo>
                    <a:pt x="585" y="340"/>
                  </a:lnTo>
                  <a:lnTo>
                    <a:pt x="585" y="340"/>
                  </a:lnTo>
                  <a:lnTo>
                    <a:pt x="588" y="340"/>
                  </a:lnTo>
                  <a:lnTo>
                    <a:pt x="588" y="340"/>
                  </a:lnTo>
                  <a:lnTo>
                    <a:pt x="588" y="340"/>
                  </a:lnTo>
                  <a:lnTo>
                    <a:pt x="588" y="340"/>
                  </a:lnTo>
                  <a:lnTo>
                    <a:pt x="592" y="340"/>
                  </a:lnTo>
                  <a:lnTo>
                    <a:pt x="592" y="340"/>
                  </a:lnTo>
                  <a:lnTo>
                    <a:pt x="595" y="340"/>
                  </a:lnTo>
                  <a:lnTo>
                    <a:pt x="595" y="340"/>
                  </a:lnTo>
                  <a:lnTo>
                    <a:pt x="595" y="340"/>
                  </a:lnTo>
                  <a:lnTo>
                    <a:pt x="595" y="340"/>
                  </a:lnTo>
                  <a:lnTo>
                    <a:pt x="598" y="340"/>
                  </a:lnTo>
                  <a:lnTo>
                    <a:pt x="598" y="340"/>
                  </a:lnTo>
                  <a:lnTo>
                    <a:pt x="602" y="340"/>
                  </a:lnTo>
                  <a:lnTo>
                    <a:pt x="602" y="340"/>
                  </a:lnTo>
                  <a:lnTo>
                    <a:pt x="602" y="340"/>
                  </a:lnTo>
                  <a:lnTo>
                    <a:pt x="602" y="337"/>
                  </a:lnTo>
                  <a:lnTo>
                    <a:pt x="602" y="337"/>
                  </a:lnTo>
                  <a:lnTo>
                    <a:pt x="605" y="333"/>
                  </a:lnTo>
                  <a:lnTo>
                    <a:pt x="605" y="333"/>
                  </a:lnTo>
                  <a:lnTo>
                    <a:pt x="605" y="333"/>
                  </a:lnTo>
                  <a:lnTo>
                    <a:pt x="605" y="333"/>
                  </a:lnTo>
                  <a:lnTo>
                    <a:pt x="609" y="326"/>
                  </a:lnTo>
                  <a:lnTo>
                    <a:pt x="609" y="326"/>
                  </a:lnTo>
                  <a:lnTo>
                    <a:pt x="612" y="320"/>
                  </a:lnTo>
                  <a:lnTo>
                    <a:pt x="612" y="320"/>
                  </a:lnTo>
                  <a:lnTo>
                    <a:pt x="615" y="316"/>
                  </a:lnTo>
                  <a:lnTo>
                    <a:pt x="615" y="313"/>
                  </a:lnTo>
                  <a:lnTo>
                    <a:pt x="615" y="313"/>
                  </a:lnTo>
                  <a:lnTo>
                    <a:pt x="615" y="306"/>
                  </a:lnTo>
                  <a:lnTo>
                    <a:pt x="615" y="306"/>
                  </a:lnTo>
                  <a:lnTo>
                    <a:pt x="615" y="306"/>
                  </a:lnTo>
                  <a:lnTo>
                    <a:pt x="615" y="306"/>
                  </a:lnTo>
                  <a:lnTo>
                    <a:pt x="615" y="303"/>
                  </a:lnTo>
                  <a:lnTo>
                    <a:pt x="615" y="303"/>
                  </a:lnTo>
                  <a:lnTo>
                    <a:pt x="615" y="303"/>
                  </a:lnTo>
                  <a:lnTo>
                    <a:pt x="612" y="303"/>
                  </a:lnTo>
                  <a:lnTo>
                    <a:pt x="612" y="303"/>
                  </a:lnTo>
                  <a:lnTo>
                    <a:pt x="612" y="299"/>
                  </a:lnTo>
                  <a:lnTo>
                    <a:pt x="612" y="299"/>
                  </a:lnTo>
                  <a:lnTo>
                    <a:pt x="612" y="299"/>
                  </a:lnTo>
                  <a:lnTo>
                    <a:pt x="612" y="299"/>
                  </a:lnTo>
                  <a:lnTo>
                    <a:pt x="615" y="303"/>
                  </a:lnTo>
                  <a:lnTo>
                    <a:pt x="615" y="303"/>
                  </a:lnTo>
                  <a:lnTo>
                    <a:pt x="615" y="303"/>
                  </a:lnTo>
                  <a:lnTo>
                    <a:pt x="615" y="303"/>
                  </a:lnTo>
                  <a:lnTo>
                    <a:pt x="615" y="299"/>
                  </a:lnTo>
                  <a:lnTo>
                    <a:pt x="615" y="299"/>
                  </a:lnTo>
                  <a:lnTo>
                    <a:pt x="615" y="299"/>
                  </a:lnTo>
                  <a:lnTo>
                    <a:pt x="615" y="299"/>
                  </a:lnTo>
                  <a:lnTo>
                    <a:pt x="619" y="296"/>
                  </a:lnTo>
                  <a:lnTo>
                    <a:pt x="619" y="296"/>
                  </a:lnTo>
                  <a:lnTo>
                    <a:pt x="619" y="292"/>
                  </a:lnTo>
                  <a:lnTo>
                    <a:pt x="619" y="292"/>
                  </a:lnTo>
                  <a:lnTo>
                    <a:pt x="619" y="292"/>
                  </a:lnTo>
                  <a:lnTo>
                    <a:pt x="619" y="292"/>
                  </a:lnTo>
                  <a:lnTo>
                    <a:pt x="619" y="292"/>
                  </a:lnTo>
                  <a:lnTo>
                    <a:pt x="619" y="292"/>
                  </a:lnTo>
                  <a:lnTo>
                    <a:pt x="619" y="292"/>
                  </a:lnTo>
                  <a:lnTo>
                    <a:pt x="619" y="292"/>
                  </a:lnTo>
                  <a:lnTo>
                    <a:pt x="615" y="289"/>
                  </a:lnTo>
                  <a:lnTo>
                    <a:pt x="612" y="289"/>
                  </a:lnTo>
                  <a:lnTo>
                    <a:pt x="612" y="289"/>
                  </a:lnTo>
                  <a:lnTo>
                    <a:pt x="615" y="289"/>
                  </a:lnTo>
                  <a:lnTo>
                    <a:pt x="615" y="289"/>
                  </a:lnTo>
                  <a:lnTo>
                    <a:pt x="615" y="289"/>
                  </a:lnTo>
                  <a:lnTo>
                    <a:pt x="619" y="289"/>
                  </a:lnTo>
                  <a:lnTo>
                    <a:pt x="619" y="289"/>
                  </a:lnTo>
                  <a:lnTo>
                    <a:pt x="619" y="289"/>
                  </a:lnTo>
                  <a:lnTo>
                    <a:pt x="619" y="289"/>
                  </a:lnTo>
                  <a:lnTo>
                    <a:pt x="619" y="289"/>
                  </a:lnTo>
                  <a:lnTo>
                    <a:pt x="622" y="289"/>
                  </a:lnTo>
                  <a:lnTo>
                    <a:pt x="622" y="289"/>
                  </a:lnTo>
                  <a:lnTo>
                    <a:pt x="622" y="286"/>
                  </a:lnTo>
                  <a:lnTo>
                    <a:pt x="622" y="286"/>
                  </a:lnTo>
                  <a:lnTo>
                    <a:pt x="626" y="286"/>
                  </a:lnTo>
                  <a:lnTo>
                    <a:pt x="626" y="286"/>
                  </a:lnTo>
                  <a:lnTo>
                    <a:pt x="629" y="286"/>
                  </a:lnTo>
                  <a:lnTo>
                    <a:pt x="629" y="286"/>
                  </a:lnTo>
                  <a:lnTo>
                    <a:pt x="632" y="282"/>
                  </a:lnTo>
                  <a:lnTo>
                    <a:pt x="632" y="282"/>
                  </a:lnTo>
                  <a:lnTo>
                    <a:pt x="632" y="279"/>
                  </a:lnTo>
                  <a:lnTo>
                    <a:pt x="632" y="282"/>
                  </a:lnTo>
                  <a:lnTo>
                    <a:pt x="632" y="282"/>
                  </a:lnTo>
                  <a:lnTo>
                    <a:pt x="632" y="282"/>
                  </a:lnTo>
                  <a:lnTo>
                    <a:pt x="632" y="282"/>
                  </a:lnTo>
                  <a:lnTo>
                    <a:pt x="632" y="282"/>
                  </a:lnTo>
                  <a:lnTo>
                    <a:pt x="632" y="282"/>
                  </a:lnTo>
                  <a:lnTo>
                    <a:pt x="636" y="282"/>
                  </a:lnTo>
                  <a:lnTo>
                    <a:pt x="636" y="282"/>
                  </a:lnTo>
                  <a:lnTo>
                    <a:pt x="636" y="279"/>
                  </a:lnTo>
                  <a:lnTo>
                    <a:pt x="636" y="279"/>
                  </a:lnTo>
                  <a:lnTo>
                    <a:pt x="636" y="279"/>
                  </a:lnTo>
                  <a:lnTo>
                    <a:pt x="639" y="279"/>
                  </a:lnTo>
                  <a:lnTo>
                    <a:pt x="639" y="279"/>
                  </a:lnTo>
                  <a:lnTo>
                    <a:pt x="639" y="279"/>
                  </a:lnTo>
                  <a:lnTo>
                    <a:pt x="639" y="279"/>
                  </a:lnTo>
                  <a:lnTo>
                    <a:pt x="639" y="275"/>
                  </a:lnTo>
                  <a:lnTo>
                    <a:pt x="639" y="275"/>
                  </a:lnTo>
                  <a:lnTo>
                    <a:pt x="639" y="275"/>
                  </a:lnTo>
                  <a:lnTo>
                    <a:pt x="643" y="275"/>
                  </a:lnTo>
                  <a:lnTo>
                    <a:pt x="643" y="275"/>
                  </a:lnTo>
                  <a:lnTo>
                    <a:pt x="643" y="272"/>
                  </a:lnTo>
                  <a:lnTo>
                    <a:pt x="643" y="272"/>
                  </a:lnTo>
                  <a:lnTo>
                    <a:pt x="643" y="272"/>
                  </a:lnTo>
                  <a:lnTo>
                    <a:pt x="643" y="272"/>
                  </a:lnTo>
                  <a:lnTo>
                    <a:pt x="639" y="275"/>
                  </a:lnTo>
                  <a:lnTo>
                    <a:pt x="639" y="275"/>
                  </a:lnTo>
                  <a:lnTo>
                    <a:pt x="636" y="275"/>
                  </a:lnTo>
                  <a:lnTo>
                    <a:pt x="636" y="275"/>
                  </a:lnTo>
                  <a:lnTo>
                    <a:pt x="636" y="275"/>
                  </a:lnTo>
                  <a:lnTo>
                    <a:pt x="632" y="275"/>
                  </a:lnTo>
                  <a:lnTo>
                    <a:pt x="632" y="275"/>
                  </a:lnTo>
                  <a:lnTo>
                    <a:pt x="632" y="275"/>
                  </a:lnTo>
                  <a:lnTo>
                    <a:pt x="632" y="275"/>
                  </a:lnTo>
                  <a:lnTo>
                    <a:pt x="629" y="275"/>
                  </a:lnTo>
                  <a:lnTo>
                    <a:pt x="629" y="275"/>
                  </a:lnTo>
                  <a:lnTo>
                    <a:pt x="629" y="275"/>
                  </a:lnTo>
                  <a:lnTo>
                    <a:pt x="629" y="275"/>
                  </a:lnTo>
                  <a:lnTo>
                    <a:pt x="629" y="275"/>
                  </a:lnTo>
                  <a:lnTo>
                    <a:pt x="629" y="275"/>
                  </a:lnTo>
                  <a:lnTo>
                    <a:pt x="626" y="272"/>
                  </a:lnTo>
                  <a:lnTo>
                    <a:pt x="626" y="272"/>
                  </a:lnTo>
                  <a:lnTo>
                    <a:pt x="626" y="272"/>
                  </a:lnTo>
                  <a:lnTo>
                    <a:pt x="626" y="272"/>
                  </a:lnTo>
                  <a:lnTo>
                    <a:pt x="626" y="272"/>
                  </a:lnTo>
                  <a:lnTo>
                    <a:pt x="626" y="272"/>
                  </a:lnTo>
                  <a:lnTo>
                    <a:pt x="622" y="272"/>
                  </a:lnTo>
                  <a:lnTo>
                    <a:pt x="622" y="272"/>
                  </a:lnTo>
                  <a:lnTo>
                    <a:pt x="622" y="272"/>
                  </a:lnTo>
                  <a:lnTo>
                    <a:pt x="622" y="272"/>
                  </a:lnTo>
                  <a:lnTo>
                    <a:pt x="622" y="272"/>
                  </a:lnTo>
                  <a:lnTo>
                    <a:pt x="622" y="272"/>
                  </a:lnTo>
                  <a:lnTo>
                    <a:pt x="622" y="272"/>
                  </a:lnTo>
                  <a:lnTo>
                    <a:pt x="622" y="272"/>
                  </a:lnTo>
                  <a:lnTo>
                    <a:pt x="619" y="269"/>
                  </a:lnTo>
                  <a:lnTo>
                    <a:pt x="619" y="269"/>
                  </a:lnTo>
                  <a:lnTo>
                    <a:pt x="615" y="269"/>
                  </a:lnTo>
                  <a:lnTo>
                    <a:pt x="615" y="269"/>
                  </a:lnTo>
                  <a:lnTo>
                    <a:pt x="619" y="269"/>
                  </a:lnTo>
                  <a:lnTo>
                    <a:pt x="619" y="269"/>
                  </a:lnTo>
                  <a:lnTo>
                    <a:pt x="626" y="269"/>
                  </a:lnTo>
                  <a:lnTo>
                    <a:pt x="626" y="269"/>
                  </a:lnTo>
                  <a:lnTo>
                    <a:pt x="626" y="269"/>
                  </a:lnTo>
                  <a:lnTo>
                    <a:pt x="626" y="269"/>
                  </a:lnTo>
                  <a:lnTo>
                    <a:pt x="629" y="269"/>
                  </a:lnTo>
                  <a:lnTo>
                    <a:pt x="629" y="269"/>
                  </a:lnTo>
                  <a:lnTo>
                    <a:pt x="629" y="269"/>
                  </a:lnTo>
                  <a:lnTo>
                    <a:pt x="629" y="269"/>
                  </a:lnTo>
                  <a:lnTo>
                    <a:pt x="632" y="269"/>
                  </a:lnTo>
                  <a:lnTo>
                    <a:pt x="632" y="269"/>
                  </a:lnTo>
                  <a:lnTo>
                    <a:pt x="632" y="269"/>
                  </a:lnTo>
                  <a:lnTo>
                    <a:pt x="632" y="269"/>
                  </a:lnTo>
                  <a:lnTo>
                    <a:pt x="632" y="269"/>
                  </a:lnTo>
                  <a:lnTo>
                    <a:pt x="632" y="269"/>
                  </a:lnTo>
                  <a:lnTo>
                    <a:pt x="632" y="265"/>
                  </a:lnTo>
                  <a:lnTo>
                    <a:pt x="632" y="265"/>
                  </a:lnTo>
                  <a:lnTo>
                    <a:pt x="632" y="265"/>
                  </a:lnTo>
                  <a:lnTo>
                    <a:pt x="632" y="265"/>
                  </a:lnTo>
                  <a:lnTo>
                    <a:pt x="636" y="269"/>
                  </a:lnTo>
                  <a:lnTo>
                    <a:pt x="636" y="269"/>
                  </a:lnTo>
                  <a:lnTo>
                    <a:pt x="636" y="269"/>
                  </a:lnTo>
                  <a:lnTo>
                    <a:pt x="639" y="269"/>
                  </a:lnTo>
                  <a:lnTo>
                    <a:pt x="639" y="269"/>
                  </a:lnTo>
                  <a:lnTo>
                    <a:pt x="643" y="269"/>
                  </a:lnTo>
                  <a:lnTo>
                    <a:pt x="643" y="269"/>
                  </a:lnTo>
                  <a:lnTo>
                    <a:pt x="646" y="269"/>
                  </a:lnTo>
                  <a:lnTo>
                    <a:pt x="646" y="269"/>
                  </a:lnTo>
                  <a:lnTo>
                    <a:pt x="646" y="269"/>
                  </a:lnTo>
                  <a:lnTo>
                    <a:pt x="646" y="269"/>
                  </a:lnTo>
                  <a:lnTo>
                    <a:pt x="646" y="269"/>
                  </a:lnTo>
                  <a:lnTo>
                    <a:pt x="649" y="269"/>
                  </a:lnTo>
                  <a:lnTo>
                    <a:pt x="649" y="269"/>
                  </a:lnTo>
                  <a:lnTo>
                    <a:pt x="649" y="269"/>
                  </a:lnTo>
                  <a:lnTo>
                    <a:pt x="649" y="269"/>
                  </a:lnTo>
                  <a:lnTo>
                    <a:pt x="649" y="265"/>
                  </a:lnTo>
                  <a:lnTo>
                    <a:pt x="649" y="265"/>
                  </a:lnTo>
                  <a:lnTo>
                    <a:pt x="649" y="265"/>
                  </a:lnTo>
                  <a:lnTo>
                    <a:pt x="649" y="265"/>
                  </a:lnTo>
                  <a:lnTo>
                    <a:pt x="649" y="265"/>
                  </a:lnTo>
                  <a:lnTo>
                    <a:pt x="649" y="265"/>
                  </a:lnTo>
                  <a:lnTo>
                    <a:pt x="649" y="262"/>
                  </a:lnTo>
                  <a:lnTo>
                    <a:pt x="649" y="262"/>
                  </a:lnTo>
                  <a:lnTo>
                    <a:pt x="649" y="258"/>
                  </a:lnTo>
                  <a:lnTo>
                    <a:pt x="646" y="255"/>
                  </a:lnTo>
                  <a:lnTo>
                    <a:pt x="646" y="255"/>
                  </a:lnTo>
                  <a:lnTo>
                    <a:pt x="643" y="255"/>
                  </a:lnTo>
                  <a:lnTo>
                    <a:pt x="643" y="252"/>
                  </a:lnTo>
                  <a:lnTo>
                    <a:pt x="643" y="252"/>
                  </a:lnTo>
                  <a:lnTo>
                    <a:pt x="643" y="252"/>
                  </a:lnTo>
                  <a:lnTo>
                    <a:pt x="643" y="252"/>
                  </a:lnTo>
                  <a:lnTo>
                    <a:pt x="643" y="248"/>
                  </a:lnTo>
                  <a:lnTo>
                    <a:pt x="643" y="248"/>
                  </a:lnTo>
                  <a:lnTo>
                    <a:pt x="643" y="245"/>
                  </a:lnTo>
                  <a:lnTo>
                    <a:pt x="643" y="245"/>
                  </a:lnTo>
                  <a:lnTo>
                    <a:pt x="643" y="245"/>
                  </a:lnTo>
                  <a:lnTo>
                    <a:pt x="643" y="245"/>
                  </a:lnTo>
                  <a:lnTo>
                    <a:pt x="639" y="245"/>
                  </a:lnTo>
                  <a:lnTo>
                    <a:pt x="639" y="245"/>
                  </a:lnTo>
                  <a:lnTo>
                    <a:pt x="639" y="248"/>
                  </a:lnTo>
                  <a:lnTo>
                    <a:pt x="639" y="248"/>
                  </a:lnTo>
                  <a:lnTo>
                    <a:pt x="639" y="248"/>
                  </a:lnTo>
                  <a:lnTo>
                    <a:pt x="639" y="248"/>
                  </a:lnTo>
                  <a:lnTo>
                    <a:pt x="636" y="245"/>
                  </a:lnTo>
                  <a:lnTo>
                    <a:pt x="636" y="245"/>
                  </a:lnTo>
                  <a:lnTo>
                    <a:pt x="636" y="241"/>
                  </a:lnTo>
                  <a:lnTo>
                    <a:pt x="636" y="241"/>
                  </a:lnTo>
                  <a:lnTo>
                    <a:pt x="636" y="238"/>
                  </a:lnTo>
                  <a:lnTo>
                    <a:pt x="636" y="238"/>
                  </a:lnTo>
                  <a:lnTo>
                    <a:pt x="636" y="228"/>
                  </a:lnTo>
                  <a:lnTo>
                    <a:pt x="636" y="228"/>
                  </a:lnTo>
                  <a:lnTo>
                    <a:pt x="636" y="228"/>
                  </a:lnTo>
                  <a:lnTo>
                    <a:pt x="636" y="228"/>
                  </a:lnTo>
                  <a:lnTo>
                    <a:pt x="636" y="228"/>
                  </a:lnTo>
                  <a:lnTo>
                    <a:pt x="636" y="224"/>
                  </a:lnTo>
                  <a:lnTo>
                    <a:pt x="636" y="224"/>
                  </a:lnTo>
                  <a:lnTo>
                    <a:pt x="636" y="224"/>
                  </a:lnTo>
                  <a:lnTo>
                    <a:pt x="636" y="224"/>
                  </a:lnTo>
                  <a:lnTo>
                    <a:pt x="636" y="224"/>
                  </a:lnTo>
                  <a:lnTo>
                    <a:pt x="636" y="224"/>
                  </a:lnTo>
                  <a:lnTo>
                    <a:pt x="636" y="224"/>
                  </a:lnTo>
                  <a:lnTo>
                    <a:pt x="636" y="224"/>
                  </a:lnTo>
                  <a:lnTo>
                    <a:pt x="639" y="224"/>
                  </a:lnTo>
                  <a:lnTo>
                    <a:pt x="639" y="224"/>
                  </a:lnTo>
                  <a:lnTo>
                    <a:pt x="639" y="224"/>
                  </a:lnTo>
                  <a:lnTo>
                    <a:pt x="639" y="224"/>
                  </a:lnTo>
                  <a:lnTo>
                    <a:pt x="639" y="221"/>
                  </a:lnTo>
                  <a:lnTo>
                    <a:pt x="639" y="221"/>
                  </a:lnTo>
                  <a:lnTo>
                    <a:pt x="643" y="214"/>
                  </a:lnTo>
                  <a:lnTo>
                    <a:pt x="643" y="214"/>
                  </a:lnTo>
                  <a:lnTo>
                    <a:pt x="643" y="211"/>
                  </a:lnTo>
                  <a:lnTo>
                    <a:pt x="639" y="207"/>
                  </a:lnTo>
                  <a:lnTo>
                    <a:pt x="639" y="207"/>
                  </a:lnTo>
                  <a:lnTo>
                    <a:pt x="639" y="204"/>
                  </a:lnTo>
                  <a:lnTo>
                    <a:pt x="639" y="204"/>
                  </a:lnTo>
                  <a:lnTo>
                    <a:pt x="643" y="204"/>
                  </a:lnTo>
                  <a:lnTo>
                    <a:pt x="643" y="204"/>
                  </a:lnTo>
                  <a:lnTo>
                    <a:pt x="646" y="204"/>
                  </a:lnTo>
                  <a:lnTo>
                    <a:pt x="646" y="204"/>
                  </a:lnTo>
                  <a:lnTo>
                    <a:pt x="646" y="201"/>
                  </a:lnTo>
                  <a:lnTo>
                    <a:pt x="646" y="197"/>
                  </a:lnTo>
                  <a:lnTo>
                    <a:pt x="646" y="197"/>
                  </a:lnTo>
                  <a:lnTo>
                    <a:pt x="646" y="197"/>
                  </a:lnTo>
                  <a:lnTo>
                    <a:pt x="646" y="197"/>
                  </a:lnTo>
                  <a:lnTo>
                    <a:pt x="646" y="197"/>
                  </a:lnTo>
                  <a:lnTo>
                    <a:pt x="646" y="197"/>
                  </a:lnTo>
                  <a:lnTo>
                    <a:pt x="646" y="197"/>
                  </a:lnTo>
                  <a:lnTo>
                    <a:pt x="649" y="197"/>
                  </a:lnTo>
                  <a:lnTo>
                    <a:pt x="649" y="197"/>
                  </a:lnTo>
                  <a:lnTo>
                    <a:pt x="649" y="197"/>
                  </a:lnTo>
                  <a:lnTo>
                    <a:pt x="649" y="197"/>
                  </a:lnTo>
                  <a:lnTo>
                    <a:pt x="649" y="197"/>
                  </a:lnTo>
                  <a:lnTo>
                    <a:pt x="649" y="197"/>
                  </a:lnTo>
                  <a:lnTo>
                    <a:pt x="649" y="197"/>
                  </a:lnTo>
                  <a:lnTo>
                    <a:pt x="649" y="197"/>
                  </a:lnTo>
                  <a:lnTo>
                    <a:pt x="649" y="197"/>
                  </a:lnTo>
                  <a:lnTo>
                    <a:pt x="653" y="197"/>
                  </a:lnTo>
                  <a:lnTo>
                    <a:pt x="653" y="197"/>
                  </a:lnTo>
                  <a:lnTo>
                    <a:pt x="653" y="197"/>
                  </a:lnTo>
                  <a:lnTo>
                    <a:pt x="653" y="197"/>
                  </a:lnTo>
                  <a:lnTo>
                    <a:pt x="653" y="197"/>
                  </a:lnTo>
                  <a:lnTo>
                    <a:pt x="653" y="197"/>
                  </a:lnTo>
                  <a:lnTo>
                    <a:pt x="653" y="197"/>
                  </a:lnTo>
                  <a:lnTo>
                    <a:pt x="653" y="197"/>
                  </a:lnTo>
                  <a:lnTo>
                    <a:pt x="653" y="194"/>
                  </a:lnTo>
                  <a:lnTo>
                    <a:pt x="653" y="194"/>
                  </a:lnTo>
                  <a:lnTo>
                    <a:pt x="653" y="194"/>
                  </a:lnTo>
                  <a:lnTo>
                    <a:pt x="653" y="194"/>
                  </a:lnTo>
                  <a:lnTo>
                    <a:pt x="653" y="194"/>
                  </a:lnTo>
                  <a:lnTo>
                    <a:pt x="653" y="194"/>
                  </a:lnTo>
                  <a:lnTo>
                    <a:pt x="660" y="190"/>
                  </a:lnTo>
                  <a:lnTo>
                    <a:pt x="660" y="190"/>
                  </a:lnTo>
                  <a:lnTo>
                    <a:pt x="660" y="190"/>
                  </a:lnTo>
                  <a:lnTo>
                    <a:pt x="660" y="190"/>
                  </a:lnTo>
                  <a:lnTo>
                    <a:pt x="660" y="190"/>
                  </a:lnTo>
                  <a:lnTo>
                    <a:pt x="660" y="190"/>
                  </a:lnTo>
                  <a:lnTo>
                    <a:pt x="660" y="190"/>
                  </a:lnTo>
                  <a:lnTo>
                    <a:pt x="660" y="190"/>
                  </a:lnTo>
                  <a:lnTo>
                    <a:pt x="660" y="190"/>
                  </a:lnTo>
                  <a:lnTo>
                    <a:pt x="663" y="187"/>
                  </a:lnTo>
                  <a:lnTo>
                    <a:pt x="663" y="187"/>
                  </a:lnTo>
                  <a:lnTo>
                    <a:pt x="663" y="187"/>
                  </a:lnTo>
                  <a:lnTo>
                    <a:pt x="663" y="187"/>
                  </a:lnTo>
                  <a:lnTo>
                    <a:pt x="666" y="187"/>
                  </a:lnTo>
                  <a:lnTo>
                    <a:pt x="666" y="187"/>
                  </a:lnTo>
                  <a:lnTo>
                    <a:pt x="666" y="187"/>
                  </a:lnTo>
                  <a:lnTo>
                    <a:pt x="666" y="187"/>
                  </a:lnTo>
                  <a:lnTo>
                    <a:pt x="666" y="187"/>
                  </a:lnTo>
                  <a:lnTo>
                    <a:pt x="670" y="187"/>
                  </a:lnTo>
                  <a:lnTo>
                    <a:pt x="670" y="187"/>
                  </a:lnTo>
                  <a:lnTo>
                    <a:pt x="670" y="187"/>
                  </a:lnTo>
                  <a:lnTo>
                    <a:pt x="670" y="187"/>
                  </a:lnTo>
                  <a:lnTo>
                    <a:pt x="670" y="187"/>
                  </a:lnTo>
                  <a:lnTo>
                    <a:pt x="670" y="187"/>
                  </a:lnTo>
                  <a:lnTo>
                    <a:pt x="670" y="187"/>
                  </a:lnTo>
                  <a:lnTo>
                    <a:pt x="670" y="187"/>
                  </a:lnTo>
                  <a:lnTo>
                    <a:pt x="670" y="184"/>
                  </a:lnTo>
                  <a:lnTo>
                    <a:pt x="670" y="184"/>
                  </a:lnTo>
                  <a:lnTo>
                    <a:pt x="673" y="184"/>
                  </a:lnTo>
                  <a:lnTo>
                    <a:pt x="673" y="184"/>
                  </a:lnTo>
                  <a:lnTo>
                    <a:pt x="677" y="180"/>
                  </a:lnTo>
                  <a:lnTo>
                    <a:pt x="677" y="180"/>
                  </a:lnTo>
                  <a:lnTo>
                    <a:pt x="677" y="180"/>
                  </a:lnTo>
                  <a:lnTo>
                    <a:pt x="677" y="180"/>
                  </a:lnTo>
                  <a:lnTo>
                    <a:pt x="677" y="180"/>
                  </a:lnTo>
                  <a:lnTo>
                    <a:pt x="677" y="180"/>
                  </a:lnTo>
                  <a:lnTo>
                    <a:pt x="680" y="180"/>
                  </a:lnTo>
                  <a:lnTo>
                    <a:pt x="680" y="180"/>
                  </a:lnTo>
                  <a:lnTo>
                    <a:pt x="680" y="180"/>
                  </a:lnTo>
                  <a:lnTo>
                    <a:pt x="680" y="180"/>
                  </a:lnTo>
                  <a:lnTo>
                    <a:pt x="683" y="177"/>
                  </a:lnTo>
                  <a:lnTo>
                    <a:pt x="683" y="177"/>
                  </a:lnTo>
                  <a:lnTo>
                    <a:pt x="683" y="173"/>
                  </a:lnTo>
                  <a:lnTo>
                    <a:pt x="683" y="173"/>
                  </a:lnTo>
                  <a:lnTo>
                    <a:pt x="690" y="170"/>
                  </a:lnTo>
                  <a:lnTo>
                    <a:pt x="690" y="170"/>
                  </a:lnTo>
                  <a:lnTo>
                    <a:pt x="694" y="167"/>
                  </a:lnTo>
                  <a:lnTo>
                    <a:pt x="694" y="167"/>
                  </a:lnTo>
                  <a:lnTo>
                    <a:pt x="694" y="163"/>
                  </a:lnTo>
                  <a:lnTo>
                    <a:pt x="694" y="163"/>
                  </a:lnTo>
                  <a:lnTo>
                    <a:pt x="690" y="160"/>
                  </a:lnTo>
                  <a:lnTo>
                    <a:pt x="690" y="160"/>
                  </a:lnTo>
                  <a:lnTo>
                    <a:pt x="690" y="160"/>
                  </a:lnTo>
                  <a:lnTo>
                    <a:pt x="690" y="160"/>
                  </a:lnTo>
                  <a:lnTo>
                    <a:pt x="690" y="160"/>
                  </a:lnTo>
                  <a:lnTo>
                    <a:pt x="690" y="160"/>
                  </a:lnTo>
                  <a:lnTo>
                    <a:pt x="690" y="156"/>
                  </a:lnTo>
                  <a:lnTo>
                    <a:pt x="690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0"/>
                  </a:lnTo>
                  <a:lnTo>
                    <a:pt x="694" y="150"/>
                  </a:lnTo>
                  <a:lnTo>
                    <a:pt x="694" y="150"/>
                  </a:lnTo>
                  <a:lnTo>
                    <a:pt x="694" y="150"/>
                  </a:lnTo>
                  <a:lnTo>
                    <a:pt x="694" y="150"/>
                  </a:lnTo>
                  <a:lnTo>
                    <a:pt x="697" y="150"/>
                  </a:lnTo>
                  <a:lnTo>
                    <a:pt x="697" y="150"/>
                  </a:lnTo>
                  <a:lnTo>
                    <a:pt x="697" y="150"/>
                  </a:lnTo>
                  <a:lnTo>
                    <a:pt x="697" y="150"/>
                  </a:lnTo>
                  <a:lnTo>
                    <a:pt x="697" y="150"/>
                  </a:lnTo>
                  <a:lnTo>
                    <a:pt x="697" y="150"/>
                  </a:lnTo>
                  <a:lnTo>
                    <a:pt x="697" y="150"/>
                  </a:lnTo>
                  <a:lnTo>
                    <a:pt x="697" y="146"/>
                  </a:lnTo>
                  <a:lnTo>
                    <a:pt x="697" y="146"/>
                  </a:lnTo>
                  <a:lnTo>
                    <a:pt x="697" y="146"/>
                  </a:lnTo>
                  <a:lnTo>
                    <a:pt x="700" y="143"/>
                  </a:lnTo>
                  <a:lnTo>
                    <a:pt x="700" y="143"/>
                  </a:lnTo>
                  <a:lnTo>
                    <a:pt x="704" y="139"/>
                  </a:lnTo>
                  <a:lnTo>
                    <a:pt x="704" y="139"/>
                  </a:lnTo>
                  <a:lnTo>
                    <a:pt x="704" y="139"/>
                  </a:lnTo>
                  <a:lnTo>
                    <a:pt x="704" y="139"/>
                  </a:lnTo>
                  <a:lnTo>
                    <a:pt x="704" y="139"/>
                  </a:lnTo>
                  <a:lnTo>
                    <a:pt x="704" y="139"/>
                  </a:lnTo>
                  <a:lnTo>
                    <a:pt x="704" y="139"/>
                  </a:lnTo>
                  <a:lnTo>
                    <a:pt x="707" y="139"/>
                  </a:lnTo>
                  <a:lnTo>
                    <a:pt x="707" y="139"/>
                  </a:lnTo>
                  <a:lnTo>
                    <a:pt x="711" y="139"/>
                  </a:lnTo>
                  <a:lnTo>
                    <a:pt x="711" y="139"/>
                  </a:lnTo>
                  <a:lnTo>
                    <a:pt x="711" y="136"/>
                  </a:lnTo>
                  <a:lnTo>
                    <a:pt x="711" y="136"/>
                  </a:lnTo>
                  <a:lnTo>
                    <a:pt x="711" y="136"/>
                  </a:lnTo>
                  <a:lnTo>
                    <a:pt x="711" y="136"/>
                  </a:lnTo>
                  <a:lnTo>
                    <a:pt x="711" y="136"/>
                  </a:lnTo>
                  <a:lnTo>
                    <a:pt x="711" y="136"/>
                  </a:lnTo>
                  <a:lnTo>
                    <a:pt x="714" y="136"/>
                  </a:lnTo>
                  <a:lnTo>
                    <a:pt x="714" y="136"/>
                  </a:lnTo>
                  <a:lnTo>
                    <a:pt x="714" y="139"/>
                  </a:lnTo>
                  <a:lnTo>
                    <a:pt x="714" y="139"/>
                  </a:lnTo>
                  <a:lnTo>
                    <a:pt x="714" y="139"/>
                  </a:lnTo>
                  <a:lnTo>
                    <a:pt x="714" y="139"/>
                  </a:lnTo>
                  <a:lnTo>
                    <a:pt x="714" y="139"/>
                  </a:lnTo>
                  <a:lnTo>
                    <a:pt x="714" y="139"/>
                  </a:lnTo>
                  <a:lnTo>
                    <a:pt x="717" y="139"/>
                  </a:lnTo>
                  <a:lnTo>
                    <a:pt x="717" y="139"/>
                  </a:lnTo>
                  <a:lnTo>
                    <a:pt x="721" y="136"/>
                  </a:lnTo>
                  <a:lnTo>
                    <a:pt x="721" y="136"/>
                  </a:lnTo>
                  <a:lnTo>
                    <a:pt x="724" y="139"/>
                  </a:lnTo>
                  <a:lnTo>
                    <a:pt x="724" y="139"/>
                  </a:lnTo>
                  <a:lnTo>
                    <a:pt x="721" y="139"/>
                  </a:lnTo>
                  <a:lnTo>
                    <a:pt x="721" y="139"/>
                  </a:lnTo>
                  <a:lnTo>
                    <a:pt x="721" y="139"/>
                  </a:lnTo>
                  <a:lnTo>
                    <a:pt x="721" y="139"/>
                  </a:lnTo>
                  <a:lnTo>
                    <a:pt x="721" y="139"/>
                  </a:lnTo>
                  <a:lnTo>
                    <a:pt x="721" y="139"/>
                  </a:lnTo>
                  <a:lnTo>
                    <a:pt x="721" y="139"/>
                  </a:lnTo>
                  <a:lnTo>
                    <a:pt x="721" y="139"/>
                  </a:lnTo>
                  <a:lnTo>
                    <a:pt x="721" y="139"/>
                  </a:lnTo>
                  <a:lnTo>
                    <a:pt x="721" y="139"/>
                  </a:lnTo>
                  <a:lnTo>
                    <a:pt x="724" y="139"/>
                  </a:lnTo>
                  <a:lnTo>
                    <a:pt x="724" y="139"/>
                  </a:lnTo>
                  <a:lnTo>
                    <a:pt x="724" y="139"/>
                  </a:lnTo>
                  <a:lnTo>
                    <a:pt x="724" y="139"/>
                  </a:lnTo>
                  <a:lnTo>
                    <a:pt x="728" y="139"/>
                  </a:lnTo>
                  <a:lnTo>
                    <a:pt x="728" y="139"/>
                  </a:lnTo>
                  <a:lnTo>
                    <a:pt x="728" y="136"/>
                  </a:lnTo>
                  <a:lnTo>
                    <a:pt x="728" y="136"/>
                  </a:lnTo>
                  <a:lnTo>
                    <a:pt x="731" y="139"/>
                  </a:lnTo>
                  <a:lnTo>
                    <a:pt x="731" y="139"/>
                  </a:lnTo>
                  <a:lnTo>
                    <a:pt x="731" y="143"/>
                  </a:lnTo>
                  <a:lnTo>
                    <a:pt x="731" y="143"/>
                  </a:lnTo>
                  <a:lnTo>
                    <a:pt x="734" y="143"/>
                  </a:lnTo>
                  <a:lnTo>
                    <a:pt x="734" y="143"/>
                  </a:lnTo>
                  <a:lnTo>
                    <a:pt x="734" y="143"/>
                  </a:lnTo>
                  <a:lnTo>
                    <a:pt x="734" y="143"/>
                  </a:lnTo>
                  <a:lnTo>
                    <a:pt x="734" y="150"/>
                  </a:lnTo>
                  <a:lnTo>
                    <a:pt x="734" y="150"/>
                  </a:lnTo>
                  <a:lnTo>
                    <a:pt x="734" y="153"/>
                  </a:lnTo>
                  <a:lnTo>
                    <a:pt x="734" y="153"/>
                  </a:lnTo>
                  <a:lnTo>
                    <a:pt x="734" y="153"/>
                  </a:lnTo>
                  <a:lnTo>
                    <a:pt x="734" y="153"/>
                  </a:lnTo>
                  <a:lnTo>
                    <a:pt x="738" y="153"/>
                  </a:lnTo>
                  <a:lnTo>
                    <a:pt x="738" y="153"/>
                  </a:lnTo>
                  <a:lnTo>
                    <a:pt x="738" y="156"/>
                  </a:lnTo>
                  <a:lnTo>
                    <a:pt x="738" y="156"/>
                  </a:lnTo>
                  <a:lnTo>
                    <a:pt x="738" y="156"/>
                  </a:lnTo>
                  <a:lnTo>
                    <a:pt x="738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4" y="160"/>
                  </a:lnTo>
                  <a:lnTo>
                    <a:pt x="734" y="160"/>
                  </a:lnTo>
                  <a:lnTo>
                    <a:pt x="734" y="160"/>
                  </a:lnTo>
                  <a:lnTo>
                    <a:pt x="734" y="160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28" y="160"/>
                  </a:lnTo>
                  <a:lnTo>
                    <a:pt x="728" y="160"/>
                  </a:lnTo>
                  <a:lnTo>
                    <a:pt x="728" y="160"/>
                  </a:lnTo>
                  <a:lnTo>
                    <a:pt x="728" y="160"/>
                  </a:lnTo>
                  <a:lnTo>
                    <a:pt x="721" y="167"/>
                  </a:lnTo>
                  <a:lnTo>
                    <a:pt x="721" y="167"/>
                  </a:lnTo>
                  <a:lnTo>
                    <a:pt x="714" y="173"/>
                  </a:lnTo>
                  <a:lnTo>
                    <a:pt x="714" y="173"/>
                  </a:lnTo>
                  <a:lnTo>
                    <a:pt x="711" y="173"/>
                  </a:lnTo>
                  <a:lnTo>
                    <a:pt x="711" y="173"/>
                  </a:lnTo>
                  <a:lnTo>
                    <a:pt x="711" y="177"/>
                  </a:lnTo>
                  <a:lnTo>
                    <a:pt x="711" y="177"/>
                  </a:lnTo>
                  <a:lnTo>
                    <a:pt x="711" y="177"/>
                  </a:lnTo>
                  <a:lnTo>
                    <a:pt x="711" y="177"/>
                  </a:lnTo>
                  <a:lnTo>
                    <a:pt x="707" y="180"/>
                  </a:lnTo>
                  <a:lnTo>
                    <a:pt x="707" y="180"/>
                  </a:lnTo>
                  <a:lnTo>
                    <a:pt x="707" y="180"/>
                  </a:lnTo>
                  <a:lnTo>
                    <a:pt x="704" y="184"/>
                  </a:lnTo>
                  <a:lnTo>
                    <a:pt x="704" y="184"/>
                  </a:lnTo>
                  <a:lnTo>
                    <a:pt x="704" y="184"/>
                  </a:lnTo>
                  <a:lnTo>
                    <a:pt x="704" y="184"/>
                  </a:lnTo>
                  <a:lnTo>
                    <a:pt x="700" y="184"/>
                  </a:lnTo>
                  <a:lnTo>
                    <a:pt x="700" y="184"/>
                  </a:lnTo>
                  <a:lnTo>
                    <a:pt x="700" y="184"/>
                  </a:lnTo>
                  <a:lnTo>
                    <a:pt x="700" y="184"/>
                  </a:lnTo>
                  <a:lnTo>
                    <a:pt x="700" y="184"/>
                  </a:lnTo>
                  <a:lnTo>
                    <a:pt x="700" y="180"/>
                  </a:lnTo>
                  <a:lnTo>
                    <a:pt x="700" y="180"/>
                  </a:lnTo>
                  <a:lnTo>
                    <a:pt x="700" y="184"/>
                  </a:lnTo>
                  <a:lnTo>
                    <a:pt x="700" y="184"/>
                  </a:lnTo>
                  <a:lnTo>
                    <a:pt x="700" y="184"/>
                  </a:lnTo>
                  <a:lnTo>
                    <a:pt x="700" y="184"/>
                  </a:lnTo>
                  <a:lnTo>
                    <a:pt x="700" y="184"/>
                  </a:lnTo>
                  <a:lnTo>
                    <a:pt x="700" y="184"/>
                  </a:lnTo>
                  <a:lnTo>
                    <a:pt x="697" y="184"/>
                  </a:lnTo>
                  <a:lnTo>
                    <a:pt x="697" y="184"/>
                  </a:lnTo>
                  <a:lnTo>
                    <a:pt x="697" y="190"/>
                  </a:lnTo>
                  <a:lnTo>
                    <a:pt x="697" y="190"/>
                  </a:lnTo>
                  <a:lnTo>
                    <a:pt x="697" y="190"/>
                  </a:lnTo>
                  <a:lnTo>
                    <a:pt x="697" y="190"/>
                  </a:lnTo>
                  <a:lnTo>
                    <a:pt x="694" y="194"/>
                  </a:lnTo>
                  <a:lnTo>
                    <a:pt x="694" y="194"/>
                  </a:lnTo>
                  <a:lnTo>
                    <a:pt x="694" y="194"/>
                  </a:lnTo>
                  <a:lnTo>
                    <a:pt x="690" y="194"/>
                  </a:lnTo>
                  <a:lnTo>
                    <a:pt x="690" y="194"/>
                  </a:lnTo>
                  <a:lnTo>
                    <a:pt x="690" y="197"/>
                  </a:lnTo>
                  <a:lnTo>
                    <a:pt x="690" y="197"/>
                  </a:lnTo>
                  <a:lnTo>
                    <a:pt x="690" y="197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4"/>
                  </a:lnTo>
                  <a:lnTo>
                    <a:pt x="683" y="207"/>
                  </a:lnTo>
                  <a:lnTo>
                    <a:pt x="683" y="207"/>
                  </a:lnTo>
                  <a:lnTo>
                    <a:pt x="683" y="207"/>
                  </a:lnTo>
                  <a:lnTo>
                    <a:pt x="683" y="207"/>
                  </a:lnTo>
                  <a:lnTo>
                    <a:pt x="683" y="211"/>
                  </a:lnTo>
                  <a:lnTo>
                    <a:pt x="683" y="211"/>
                  </a:lnTo>
                  <a:lnTo>
                    <a:pt x="683" y="211"/>
                  </a:lnTo>
                  <a:lnTo>
                    <a:pt x="683" y="214"/>
                  </a:lnTo>
                  <a:lnTo>
                    <a:pt x="683" y="214"/>
                  </a:lnTo>
                  <a:lnTo>
                    <a:pt x="683" y="224"/>
                  </a:lnTo>
                  <a:lnTo>
                    <a:pt x="683" y="224"/>
                  </a:lnTo>
                  <a:lnTo>
                    <a:pt x="683" y="228"/>
                  </a:lnTo>
                  <a:lnTo>
                    <a:pt x="683" y="228"/>
                  </a:lnTo>
                  <a:lnTo>
                    <a:pt x="683" y="228"/>
                  </a:lnTo>
                  <a:lnTo>
                    <a:pt x="683" y="228"/>
                  </a:lnTo>
                  <a:lnTo>
                    <a:pt x="683" y="228"/>
                  </a:lnTo>
                  <a:lnTo>
                    <a:pt x="683" y="228"/>
                  </a:lnTo>
                  <a:lnTo>
                    <a:pt x="683" y="228"/>
                  </a:lnTo>
                  <a:lnTo>
                    <a:pt x="683" y="228"/>
                  </a:lnTo>
                  <a:lnTo>
                    <a:pt x="683" y="228"/>
                  </a:lnTo>
                  <a:lnTo>
                    <a:pt x="683" y="231"/>
                  </a:lnTo>
                  <a:lnTo>
                    <a:pt x="683" y="231"/>
                  </a:lnTo>
                  <a:lnTo>
                    <a:pt x="680" y="238"/>
                  </a:lnTo>
                  <a:lnTo>
                    <a:pt x="680" y="238"/>
                  </a:lnTo>
                  <a:lnTo>
                    <a:pt x="680" y="241"/>
                  </a:lnTo>
                  <a:lnTo>
                    <a:pt x="680" y="241"/>
                  </a:lnTo>
                  <a:lnTo>
                    <a:pt x="680" y="241"/>
                  </a:lnTo>
                  <a:lnTo>
                    <a:pt x="680" y="241"/>
                  </a:lnTo>
                  <a:lnTo>
                    <a:pt x="680" y="245"/>
                  </a:lnTo>
                  <a:lnTo>
                    <a:pt x="680" y="245"/>
                  </a:lnTo>
                  <a:lnTo>
                    <a:pt x="680" y="248"/>
                  </a:lnTo>
                  <a:lnTo>
                    <a:pt x="680" y="248"/>
                  </a:lnTo>
                  <a:lnTo>
                    <a:pt x="683" y="248"/>
                  </a:lnTo>
                  <a:lnTo>
                    <a:pt x="683" y="248"/>
                  </a:lnTo>
                  <a:lnTo>
                    <a:pt x="683" y="248"/>
                  </a:lnTo>
                  <a:lnTo>
                    <a:pt x="683" y="248"/>
                  </a:lnTo>
                  <a:lnTo>
                    <a:pt x="683" y="248"/>
                  </a:lnTo>
                  <a:lnTo>
                    <a:pt x="683" y="248"/>
                  </a:lnTo>
                  <a:lnTo>
                    <a:pt x="683" y="252"/>
                  </a:lnTo>
                  <a:lnTo>
                    <a:pt x="683" y="252"/>
                  </a:lnTo>
                  <a:lnTo>
                    <a:pt x="683" y="252"/>
                  </a:lnTo>
                  <a:lnTo>
                    <a:pt x="683" y="252"/>
                  </a:lnTo>
                  <a:lnTo>
                    <a:pt x="687" y="252"/>
                  </a:lnTo>
                  <a:lnTo>
                    <a:pt x="687" y="252"/>
                  </a:lnTo>
                  <a:lnTo>
                    <a:pt x="690" y="252"/>
                  </a:lnTo>
                  <a:lnTo>
                    <a:pt x="690" y="252"/>
                  </a:lnTo>
                  <a:lnTo>
                    <a:pt x="690" y="252"/>
                  </a:lnTo>
                  <a:lnTo>
                    <a:pt x="690" y="252"/>
                  </a:lnTo>
                  <a:lnTo>
                    <a:pt x="690" y="252"/>
                  </a:lnTo>
                  <a:lnTo>
                    <a:pt x="690" y="252"/>
                  </a:lnTo>
                  <a:lnTo>
                    <a:pt x="690" y="252"/>
                  </a:lnTo>
                  <a:lnTo>
                    <a:pt x="690" y="252"/>
                  </a:lnTo>
                  <a:lnTo>
                    <a:pt x="690" y="255"/>
                  </a:lnTo>
                  <a:lnTo>
                    <a:pt x="690" y="255"/>
                  </a:lnTo>
                  <a:lnTo>
                    <a:pt x="690" y="255"/>
                  </a:lnTo>
                  <a:lnTo>
                    <a:pt x="690" y="255"/>
                  </a:lnTo>
                  <a:lnTo>
                    <a:pt x="694" y="255"/>
                  </a:lnTo>
                  <a:lnTo>
                    <a:pt x="694" y="255"/>
                  </a:lnTo>
                  <a:lnTo>
                    <a:pt x="694" y="255"/>
                  </a:lnTo>
                  <a:lnTo>
                    <a:pt x="694" y="255"/>
                  </a:lnTo>
                  <a:lnTo>
                    <a:pt x="694" y="255"/>
                  </a:lnTo>
                  <a:lnTo>
                    <a:pt x="694" y="255"/>
                  </a:lnTo>
                  <a:lnTo>
                    <a:pt x="697" y="255"/>
                  </a:lnTo>
                  <a:lnTo>
                    <a:pt x="697" y="255"/>
                  </a:lnTo>
                  <a:lnTo>
                    <a:pt x="697" y="255"/>
                  </a:lnTo>
                  <a:lnTo>
                    <a:pt x="697" y="255"/>
                  </a:lnTo>
                  <a:lnTo>
                    <a:pt x="697" y="255"/>
                  </a:lnTo>
                  <a:lnTo>
                    <a:pt x="697" y="255"/>
                  </a:lnTo>
                  <a:lnTo>
                    <a:pt x="697" y="255"/>
                  </a:lnTo>
                  <a:lnTo>
                    <a:pt x="697" y="258"/>
                  </a:lnTo>
                  <a:lnTo>
                    <a:pt x="697" y="258"/>
                  </a:lnTo>
                  <a:lnTo>
                    <a:pt x="697" y="258"/>
                  </a:lnTo>
                  <a:lnTo>
                    <a:pt x="697" y="258"/>
                  </a:lnTo>
                  <a:lnTo>
                    <a:pt x="697" y="258"/>
                  </a:lnTo>
                  <a:lnTo>
                    <a:pt x="697" y="258"/>
                  </a:lnTo>
                  <a:lnTo>
                    <a:pt x="697" y="262"/>
                  </a:lnTo>
                  <a:lnTo>
                    <a:pt x="697" y="262"/>
                  </a:lnTo>
                  <a:lnTo>
                    <a:pt x="697" y="265"/>
                  </a:lnTo>
                  <a:lnTo>
                    <a:pt x="697" y="265"/>
                  </a:lnTo>
                  <a:lnTo>
                    <a:pt x="700" y="265"/>
                  </a:lnTo>
                  <a:lnTo>
                    <a:pt x="700" y="265"/>
                  </a:lnTo>
                  <a:lnTo>
                    <a:pt x="704" y="265"/>
                  </a:lnTo>
                  <a:lnTo>
                    <a:pt x="704" y="265"/>
                  </a:lnTo>
                  <a:lnTo>
                    <a:pt x="707" y="262"/>
                  </a:lnTo>
                  <a:lnTo>
                    <a:pt x="707" y="262"/>
                  </a:lnTo>
                  <a:lnTo>
                    <a:pt x="711" y="262"/>
                  </a:lnTo>
                  <a:lnTo>
                    <a:pt x="711" y="262"/>
                  </a:lnTo>
                  <a:lnTo>
                    <a:pt x="711" y="262"/>
                  </a:lnTo>
                  <a:lnTo>
                    <a:pt x="711" y="262"/>
                  </a:lnTo>
                  <a:lnTo>
                    <a:pt x="714" y="262"/>
                  </a:lnTo>
                  <a:lnTo>
                    <a:pt x="714" y="262"/>
                  </a:lnTo>
                  <a:lnTo>
                    <a:pt x="714" y="262"/>
                  </a:lnTo>
                  <a:lnTo>
                    <a:pt x="714" y="262"/>
                  </a:lnTo>
                  <a:lnTo>
                    <a:pt x="714" y="262"/>
                  </a:lnTo>
                  <a:lnTo>
                    <a:pt x="714" y="262"/>
                  </a:lnTo>
                  <a:lnTo>
                    <a:pt x="714" y="262"/>
                  </a:lnTo>
                  <a:lnTo>
                    <a:pt x="724" y="255"/>
                  </a:lnTo>
                  <a:lnTo>
                    <a:pt x="724" y="255"/>
                  </a:lnTo>
                  <a:lnTo>
                    <a:pt x="724" y="255"/>
                  </a:lnTo>
                  <a:lnTo>
                    <a:pt x="728" y="255"/>
                  </a:lnTo>
                  <a:lnTo>
                    <a:pt x="728" y="255"/>
                  </a:lnTo>
                  <a:lnTo>
                    <a:pt x="728" y="255"/>
                  </a:lnTo>
                  <a:lnTo>
                    <a:pt x="728" y="255"/>
                  </a:lnTo>
                  <a:lnTo>
                    <a:pt x="728" y="255"/>
                  </a:lnTo>
                  <a:lnTo>
                    <a:pt x="728" y="255"/>
                  </a:lnTo>
                  <a:lnTo>
                    <a:pt x="731" y="255"/>
                  </a:lnTo>
                  <a:lnTo>
                    <a:pt x="731" y="255"/>
                  </a:lnTo>
                  <a:lnTo>
                    <a:pt x="734" y="252"/>
                  </a:lnTo>
                  <a:lnTo>
                    <a:pt x="734" y="252"/>
                  </a:lnTo>
                  <a:lnTo>
                    <a:pt x="738" y="252"/>
                  </a:lnTo>
                  <a:lnTo>
                    <a:pt x="738" y="252"/>
                  </a:lnTo>
                  <a:lnTo>
                    <a:pt x="738" y="252"/>
                  </a:lnTo>
                  <a:lnTo>
                    <a:pt x="738" y="252"/>
                  </a:lnTo>
                  <a:lnTo>
                    <a:pt x="738" y="252"/>
                  </a:lnTo>
                  <a:lnTo>
                    <a:pt x="738" y="252"/>
                  </a:lnTo>
                  <a:lnTo>
                    <a:pt x="741" y="252"/>
                  </a:lnTo>
                  <a:lnTo>
                    <a:pt x="741" y="252"/>
                  </a:lnTo>
                  <a:lnTo>
                    <a:pt x="748" y="252"/>
                  </a:lnTo>
                  <a:lnTo>
                    <a:pt x="748" y="252"/>
                  </a:lnTo>
                  <a:lnTo>
                    <a:pt x="751" y="252"/>
                  </a:lnTo>
                  <a:lnTo>
                    <a:pt x="751" y="252"/>
                  </a:lnTo>
                  <a:lnTo>
                    <a:pt x="751" y="252"/>
                  </a:lnTo>
                  <a:lnTo>
                    <a:pt x="751" y="252"/>
                  </a:lnTo>
                  <a:lnTo>
                    <a:pt x="751" y="252"/>
                  </a:lnTo>
                  <a:lnTo>
                    <a:pt x="751" y="252"/>
                  </a:lnTo>
                  <a:lnTo>
                    <a:pt x="751" y="252"/>
                  </a:lnTo>
                  <a:lnTo>
                    <a:pt x="751" y="252"/>
                  </a:lnTo>
                  <a:lnTo>
                    <a:pt x="751" y="252"/>
                  </a:lnTo>
                  <a:lnTo>
                    <a:pt x="751" y="252"/>
                  </a:lnTo>
                  <a:lnTo>
                    <a:pt x="751" y="252"/>
                  </a:lnTo>
                  <a:lnTo>
                    <a:pt x="758" y="252"/>
                  </a:lnTo>
                  <a:lnTo>
                    <a:pt x="758" y="252"/>
                  </a:lnTo>
                  <a:lnTo>
                    <a:pt x="758" y="252"/>
                  </a:lnTo>
                  <a:lnTo>
                    <a:pt x="762" y="248"/>
                  </a:lnTo>
                  <a:lnTo>
                    <a:pt x="762" y="248"/>
                  </a:lnTo>
                  <a:lnTo>
                    <a:pt x="762" y="252"/>
                  </a:lnTo>
                  <a:lnTo>
                    <a:pt x="762" y="252"/>
                  </a:lnTo>
                  <a:lnTo>
                    <a:pt x="762" y="252"/>
                  </a:lnTo>
                  <a:lnTo>
                    <a:pt x="762" y="252"/>
                  </a:lnTo>
                  <a:lnTo>
                    <a:pt x="762" y="255"/>
                  </a:lnTo>
                  <a:lnTo>
                    <a:pt x="762" y="255"/>
                  </a:lnTo>
                  <a:lnTo>
                    <a:pt x="762" y="255"/>
                  </a:lnTo>
                  <a:lnTo>
                    <a:pt x="762" y="255"/>
                  </a:lnTo>
                  <a:lnTo>
                    <a:pt x="758" y="255"/>
                  </a:lnTo>
                  <a:lnTo>
                    <a:pt x="758" y="255"/>
                  </a:lnTo>
                  <a:lnTo>
                    <a:pt x="765" y="258"/>
                  </a:lnTo>
                  <a:lnTo>
                    <a:pt x="765" y="258"/>
                  </a:lnTo>
                  <a:lnTo>
                    <a:pt x="765" y="258"/>
                  </a:lnTo>
                  <a:lnTo>
                    <a:pt x="765" y="258"/>
                  </a:lnTo>
                  <a:lnTo>
                    <a:pt x="765" y="258"/>
                  </a:lnTo>
                  <a:lnTo>
                    <a:pt x="768" y="262"/>
                  </a:lnTo>
                  <a:lnTo>
                    <a:pt x="768" y="262"/>
                  </a:lnTo>
                  <a:lnTo>
                    <a:pt x="768" y="262"/>
                  </a:lnTo>
                  <a:lnTo>
                    <a:pt x="768" y="262"/>
                  </a:lnTo>
                  <a:lnTo>
                    <a:pt x="772" y="258"/>
                  </a:lnTo>
                  <a:lnTo>
                    <a:pt x="772" y="258"/>
                  </a:lnTo>
                  <a:lnTo>
                    <a:pt x="772" y="258"/>
                  </a:lnTo>
                  <a:lnTo>
                    <a:pt x="772" y="258"/>
                  </a:lnTo>
                  <a:lnTo>
                    <a:pt x="775" y="262"/>
                  </a:lnTo>
                  <a:lnTo>
                    <a:pt x="775" y="262"/>
                  </a:lnTo>
                  <a:lnTo>
                    <a:pt x="775" y="262"/>
                  </a:lnTo>
                  <a:lnTo>
                    <a:pt x="775" y="262"/>
                  </a:lnTo>
                  <a:lnTo>
                    <a:pt x="779" y="265"/>
                  </a:lnTo>
                  <a:lnTo>
                    <a:pt x="779" y="265"/>
                  </a:lnTo>
                  <a:lnTo>
                    <a:pt x="782" y="265"/>
                  </a:lnTo>
                  <a:lnTo>
                    <a:pt x="782" y="265"/>
                  </a:lnTo>
                  <a:lnTo>
                    <a:pt x="782" y="265"/>
                  </a:lnTo>
                  <a:lnTo>
                    <a:pt x="782" y="265"/>
                  </a:lnTo>
                  <a:lnTo>
                    <a:pt x="779" y="265"/>
                  </a:lnTo>
                  <a:lnTo>
                    <a:pt x="779" y="265"/>
                  </a:lnTo>
                  <a:lnTo>
                    <a:pt x="775" y="265"/>
                  </a:lnTo>
                  <a:lnTo>
                    <a:pt x="775" y="265"/>
                  </a:lnTo>
                  <a:lnTo>
                    <a:pt x="775" y="265"/>
                  </a:lnTo>
                  <a:lnTo>
                    <a:pt x="775" y="265"/>
                  </a:lnTo>
                  <a:lnTo>
                    <a:pt x="772" y="265"/>
                  </a:lnTo>
                  <a:lnTo>
                    <a:pt x="772" y="265"/>
                  </a:lnTo>
                  <a:lnTo>
                    <a:pt x="768" y="265"/>
                  </a:lnTo>
                  <a:lnTo>
                    <a:pt x="768" y="265"/>
                  </a:lnTo>
                  <a:lnTo>
                    <a:pt x="768" y="265"/>
                  </a:lnTo>
                  <a:lnTo>
                    <a:pt x="768" y="265"/>
                  </a:lnTo>
                  <a:lnTo>
                    <a:pt x="765" y="265"/>
                  </a:lnTo>
                  <a:lnTo>
                    <a:pt x="765" y="269"/>
                  </a:lnTo>
                  <a:lnTo>
                    <a:pt x="765" y="269"/>
                  </a:lnTo>
                  <a:lnTo>
                    <a:pt x="765" y="269"/>
                  </a:lnTo>
                  <a:lnTo>
                    <a:pt x="765" y="269"/>
                  </a:lnTo>
                  <a:lnTo>
                    <a:pt x="765" y="269"/>
                  </a:lnTo>
                  <a:lnTo>
                    <a:pt x="762" y="269"/>
                  </a:lnTo>
                  <a:lnTo>
                    <a:pt x="762" y="269"/>
                  </a:lnTo>
                  <a:lnTo>
                    <a:pt x="762" y="269"/>
                  </a:lnTo>
                  <a:lnTo>
                    <a:pt x="762" y="269"/>
                  </a:lnTo>
                  <a:lnTo>
                    <a:pt x="758" y="269"/>
                  </a:lnTo>
                  <a:lnTo>
                    <a:pt x="758" y="272"/>
                  </a:lnTo>
                  <a:lnTo>
                    <a:pt x="758" y="272"/>
                  </a:lnTo>
                  <a:lnTo>
                    <a:pt x="755" y="272"/>
                  </a:lnTo>
                  <a:lnTo>
                    <a:pt x="755" y="272"/>
                  </a:lnTo>
                  <a:lnTo>
                    <a:pt x="755" y="269"/>
                  </a:lnTo>
                  <a:lnTo>
                    <a:pt x="755" y="269"/>
                  </a:lnTo>
                  <a:lnTo>
                    <a:pt x="755" y="272"/>
                  </a:lnTo>
                  <a:lnTo>
                    <a:pt x="751" y="275"/>
                  </a:lnTo>
                  <a:lnTo>
                    <a:pt x="751" y="275"/>
                  </a:lnTo>
                  <a:lnTo>
                    <a:pt x="751" y="275"/>
                  </a:lnTo>
                  <a:lnTo>
                    <a:pt x="755" y="275"/>
                  </a:lnTo>
                  <a:lnTo>
                    <a:pt x="755" y="275"/>
                  </a:lnTo>
                  <a:lnTo>
                    <a:pt x="755" y="275"/>
                  </a:lnTo>
                  <a:lnTo>
                    <a:pt x="755" y="275"/>
                  </a:lnTo>
                  <a:lnTo>
                    <a:pt x="751" y="275"/>
                  </a:lnTo>
                  <a:lnTo>
                    <a:pt x="751" y="275"/>
                  </a:lnTo>
                  <a:lnTo>
                    <a:pt x="751" y="275"/>
                  </a:lnTo>
                  <a:lnTo>
                    <a:pt x="751" y="275"/>
                  </a:lnTo>
                  <a:lnTo>
                    <a:pt x="751" y="275"/>
                  </a:lnTo>
                  <a:lnTo>
                    <a:pt x="751" y="275"/>
                  </a:lnTo>
                  <a:lnTo>
                    <a:pt x="751" y="275"/>
                  </a:lnTo>
                  <a:lnTo>
                    <a:pt x="751" y="275"/>
                  </a:lnTo>
                  <a:lnTo>
                    <a:pt x="748" y="275"/>
                  </a:lnTo>
                  <a:lnTo>
                    <a:pt x="748" y="275"/>
                  </a:lnTo>
                  <a:lnTo>
                    <a:pt x="748" y="275"/>
                  </a:lnTo>
                  <a:lnTo>
                    <a:pt x="748" y="275"/>
                  </a:lnTo>
                  <a:lnTo>
                    <a:pt x="748" y="275"/>
                  </a:lnTo>
                  <a:lnTo>
                    <a:pt x="745" y="275"/>
                  </a:lnTo>
                  <a:lnTo>
                    <a:pt x="745" y="275"/>
                  </a:lnTo>
                  <a:lnTo>
                    <a:pt x="745" y="275"/>
                  </a:lnTo>
                  <a:lnTo>
                    <a:pt x="745" y="275"/>
                  </a:lnTo>
                  <a:lnTo>
                    <a:pt x="741" y="275"/>
                  </a:lnTo>
                  <a:lnTo>
                    <a:pt x="741" y="275"/>
                  </a:lnTo>
                  <a:lnTo>
                    <a:pt x="741" y="275"/>
                  </a:lnTo>
                  <a:lnTo>
                    <a:pt x="741" y="275"/>
                  </a:lnTo>
                  <a:lnTo>
                    <a:pt x="738" y="275"/>
                  </a:lnTo>
                  <a:lnTo>
                    <a:pt x="738" y="275"/>
                  </a:lnTo>
                  <a:lnTo>
                    <a:pt x="738" y="275"/>
                  </a:lnTo>
                  <a:lnTo>
                    <a:pt x="738" y="275"/>
                  </a:lnTo>
                  <a:lnTo>
                    <a:pt x="738" y="275"/>
                  </a:lnTo>
                  <a:lnTo>
                    <a:pt x="738" y="275"/>
                  </a:lnTo>
                  <a:lnTo>
                    <a:pt x="734" y="272"/>
                  </a:lnTo>
                  <a:lnTo>
                    <a:pt x="734" y="272"/>
                  </a:lnTo>
                  <a:lnTo>
                    <a:pt x="728" y="269"/>
                  </a:lnTo>
                  <a:lnTo>
                    <a:pt x="728" y="269"/>
                  </a:lnTo>
                  <a:lnTo>
                    <a:pt x="728" y="269"/>
                  </a:lnTo>
                  <a:lnTo>
                    <a:pt x="728" y="269"/>
                  </a:lnTo>
                  <a:lnTo>
                    <a:pt x="728" y="269"/>
                  </a:lnTo>
                  <a:lnTo>
                    <a:pt x="728" y="272"/>
                  </a:lnTo>
                  <a:lnTo>
                    <a:pt x="728" y="272"/>
                  </a:lnTo>
                  <a:lnTo>
                    <a:pt x="728" y="272"/>
                  </a:lnTo>
                  <a:lnTo>
                    <a:pt x="724" y="269"/>
                  </a:lnTo>
                  <a:lnTo>
                    <a:pt x="724" y="269"/>
                  </a:lnTo>
                  <a:lnTo>
                    <a:pt x="724" y="269"/>
                  </a:lnTo>
                  <a:lnTo>
                    <a:pt x="724" y="269"/>
                  </a:lnTo>
                  <a:lnTo>
                    <a:pt x="724" y="269"/>
                  </a:lnTo>
                  <a:lnTo>
                    <a:pt x="724" y="269"/>
                  </a:lnTo>
                  <a:lnTo>
                    <a:pt x="724" y="269"/>
                  </a:lnTo>
                  <a:lnTo>
                    <a:pt x="724" y="272"/>
                  </a:lnTo>
                  <a:lnTo>
                    <a:pt x="724" y="275"/>
                  </a:lnTo>
                  <a:lnTo>
                    <a:pt x="724" y="275"/>
                  </a:lnTo>
                  <a:lnTo>
                    <a:pt x="721" y="275"/>
                  </a:lnTo>
                  <a:lnTo>
                    <a:pt x="721" y="275"/>
                  </a:lnTo>
                  <a:lnTo>
                    <a:pt x="721" y="275"/>
                  </a:lnTo>
                  <a:lnTo>
                    <a:pt x="717" y="275"/>
                  </a:lnTo>
                  <a:lnTo>
                    <a:pt x="717" y="275"/>
                  </a:lnTo>
                  <a:lnTo>
                    <a:pt x="717" y="275"/>
                  </a:lnTo>
                  <a:lnTo>
                    <a:pt x="717" y="275"/>
                  </a:lnTo>
                  <a:lnTo>
                    <a:pt x="714" y="275"/>
                  </a:lnTo>
                  <a:lnTo>
                    <a:pt x="714" y="275"/>
                  </a:lnTo>
                  <a:lnTo>
                    <a:pt x="707" y="275"/>
                  </a:lnTo>
                  <a:lnTo>
                    <a:pt x="707" y="275"/>
                  </a:lnTo>
                  <a:lnTo>
                    <a:pt x="707" y="275"/>
                  </a:lnTo>
                  <a:lnTo>
                    <a:pt x="707" y="275"/>
                  </a:lnTo>
                  <a:lnTo>
                    <a:pt x="704" y="275"/>
                  </a:lnTo>
                  <a:lnTo>
                    <a:pt x="704" y="275"/>
                  </a:lnTo>
                  <a:lnTo>
                    <a:pt x="704" y="279"/>
                  </a:lnTo>
                  <a:lnTo>
                    <a:pt x="704" y="279"/>
                  </a:lnTo>
                  <a:lnTo>
                    <a:pt x="704" y="275"/>
                  </a:lnTo>
                  <a:lnTo>
                    <a:pt x="704" y="275"/>
                  </a:lnTo>
                  <a:lnTo>
                    <a:pt x="700" y="275"/>
                  </a:lnTo>
                  <a:lnTo>
                    <a:pt x="700" y="275"/>
                  </a:lnTo>
                  <a:lnTo>
                    <a:pt x="700" y="275"/>
                  </a:lnTo>
                  <a:lnTo>
                    <a:pt x="697" y="279"/>
                  </a:lnTo>
                  <a:lnTo>
                    <a:pt x="697" y="282"/>
                  </a:lnTo>
                  <a:lnTo>
                    <a:pt x="697" y="282"/>
                  </a:lnTo>
                  <a:lnTo>
                    <a:pt x="697" y="286"/>
                  </a:lnTo>
                  <a:lnTo>
                    <a:pt x="700" y="289"/>
                  </a:lnTo>
                  <a:lnTo>
                    <a:pt x="700" y="289"/>
                  </a:lnTo>
                  <a:lnTo>
                    <a:pt x="700" y="289"/>
                  </a:lnTo>
                  <a:lnTo>
                    <a:pt x="700" y="289"/>
                  </a:lnTo>
                  <a:lnTo>
                    <a:pt x="697" y="289"/>
                  </a:lnTo>
                  <a:lnTo>
                    <a:pt x="697" y="289"/>
                  </a:lnTo>
                  <a:lnTo>
                    <a:pt x="697" y="292"/>
                  </a:lnTo>
                  <a:lnTo>
                    <a:pt x="697" y="292"/>
                  </a:lnTo>
                  <a:lnTo>
                    <a:pt x="697" y="292"/>
                  </a:lnTo>
                  <a:lnTo>
                    <a:pt x="697" y="292"/>
                  </a:lnTo>
                  <a:lnTo>
                    <a:pt x="697" y="296"/>
                  </a:lnTo>
                  <a:lnTo>
                    <a:pt x="697" y="296"/>
                  </a:lnTo>
                  <a:lnTo>
                    <a:pt x="700" y="299"/>
                  </a:lnTo>
                  <a:lnTo>
                    <a:pt x="704" y="299"/>
                  </a:lnTo>
                  <a:lnTo>
                    <a:pt x="704" y="299"/>
                  </a:lnTo>
                  <a:lnTo>
                    <a:pt x="707" y="303"/>
                  </a:lnTo>
                  <a:lnTo>
                    <a:pt x="707" y="303"/>
                  </a:lnTo>
                  <a:lnTo>
                    <a:pt x="700" y="306"/>
                  </a:lnTo>
                  <a:lnTo>
                    <a:pt x="700" y="306"/>
                  </a:lnTo>
                  <a:lnTo>
                    <a:pt x="700" y="309"/>
                  </a:lnTo>
                  <a:lnTo>
                    <a:pt x="700" y="309"/>
                  </a:lnTo>
                  <a:lnTo>
                    <a:pt x="700" y="309"/>
                  </a:lnTo>
                  <a:lnTo>
                    <a:pt x="700" y="309"/>
                  </a:lnTo>
                  <a:lnTo>
                    <a:pt x="700" y="309"/>
                  </a:lnTo>
                  <a:lnTo>
                    <a:pt x="704" y="309"/>
                  </a:lnTo>
                  <a:lnTo>
                    <a:pt x="704" y="309"/>
                  </a:lnTo>
                  <a:lnTo>
                    <a:pt x="704" y="309"/>
                  </a:lnTo>
                  <a:lnTo>
                    <a:pt x="704" y="320"/>
                  </a:lnTo>
                  <a:lnTo>
                    <a:pt x="704" y="320"/>
                  </a:lnTo>
                  <a:lnTo>
                    <a:pt x="700" y="323"/>
                  </a:lnTo>
                  <a:lnTo>
                    <a:pt x="700" y="323"/>
                  </a:lnTo>
                  <a:lnTo>
                    <a:pt x="697" y="326"/>
                  </a:lnTo>
                  <a:lnTo>
                    <a:pt x="697" y="326"/>
                  </a:lnTo>
                  <a:lnTo>
                    <a:pt x="697" y="326"/>
                  </a:lnTo>
                  <a:lnTo>
                    <a:pt x="697" y="326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90" y="323"/>
                  </a:lnTo>
                  <a:lnTo>
                    <a:pt x="690" y="323"/>
                  </a:lnTo>
                  <a:lnTo>
                    <a:pt x="690" y="316"/>
                  </a:lnTo>
                  <a:lnTo>
                    <a:pt x="690" y="316"/>
                  </a:lnTo>
                  <a:lnTo>
                    <a:pt x="683" y="309"/>
                  </a:lnTo>
                  <a:lnTo>
                    <a:pt x="683" y="309"/>
                  </a:lnTo>
                  <a:lnTo>
                    <a:pt x="680" y="309"/>
                  </a:lnTo>
                  <a:lnTo>
                    <a:pt x="680" y="309"/>
                  </a:lnTo>
                  <a:lnTo>
                    <a:pt x="680" y="309"/>
                  </a:lnTo>
                  <a:lnTo>
                    <a:pt x="680" y="309"/>
                  </a:lnTo>
                  <a:lnTo>
                    <a:pt x="680" y="309"/>
                  </a:lnTo>
                  <a:lnTo>
                    <a:pt x="677" y="309"/>
                  </a:lnTo>
                  <a:lnTo>
                    <a:pt x="677" y="309"/>
                  </a:lnTo>
                  <a:lnTo>
                    <a:pt x="673" y="313"/>
                  </a:lnTo>
                  <a:lnTo>
                    <a:pt x="673" y="313"/>
                  </a:lnTo>
                  <a:lnTo>
                    <a:pt x="670" y="313"/>
                  </a:lnTo>
                  <a:lnTo>
                    <a:pt x="666" y="316"/>
                  </a:lnTo>
                  <a:lnTo>
                    <a:pt x="666" y="316"/>
                  </a:lnTo>
                  <a:lnTo>
                    <a:pt x="663" y="323"/>
                  </a:lnTo>
                  <a:lnTo>
                    <a:pt x="663" y="323"/>
                  </a:lnTo>
                  <a:lnTo>
                    <a:pt x="663" y="330"/>
                  </a:lnTo>
                  <a:lnTo>
                    <a:pt x="660" y="333"/>
                  </a:lnTo>
                  <a:lnTo>
                    <a:pt x="660" y="333"/>
                  </a:lnTo>
                  <a:lnTo>
                    <a:pt x="660" y="337"/>
                  </a:lnTo>
                  <a:lnTo>
                    <a:pt x="660" y="337"/>
                  </a:lnTo>
                  <a:lnTo>
                    <a:pt x="660" y="340"/>
                  </a:lnTo>
                  <a:lnTo>
                    <a:pt x="660" y="340"/>
                  </a:lnTo>
                  <a:lnTo>
                    <a:pt x="660" y="340"/>
                  </a:lnTo>
                  <a:lnTo>
                    <a:pt x="660" y="343"/>
                  </a:lnTo>
                  <a:lnTo>
                    <a:pt x="660" y="343"/>
                  </a:lnTo>
                  <a:lnTo>
                    <a:pt x="660" y="343"/>
                  </a:lnTo>
                  <a:lnTo>
                    <a:pt x="660" y="350"/>
                  </a:lnTo>
                  <a:lnTo>
                    <a:pt x="660" y="350"/>
                  </a:lnTo>
                  <a:lnTo>
                    <a:pt x="660" y="360"/>
                  </a:lnTo>
                  <a:lnTo>
                    <a:pt x="660" y="360"/>
                  </a:lnTo>
                  <a:lnTo>
                    <a:pt x="660" y="360"/>
                  </a:lnTo>
                  <a:lnTo>
                    <a:pt x="660" y="360"/>
                  </a:lnTo>
                  <a:lnTo>
                    <a:pt x="660" y="360"/>
                  </a:lnTo>
                  <a:lnTo>
                    <a:pt x="660" y="360"/>
                  </a:lnTo>
                  <a:lnTo>
                    <a:pt x="660" y="360"/>
                  </a:lnTo>
                  <a:lnTo>
                    <a:pt x="660" y="360"/>
                  </a:lnTo>
                  <a:lnTo>
                    <a:pt x="660" y="360"/>
                  </a:lnTo>
                  <a:lnTo>
                    <a:pt x="660" y="364"/>
                  </a:lnTo>
                  <a:lnTo>
                    <a:pt x="660" y="364"/>
                  </a:lnTo>
                  <a:lnTo>
                    <a:pt x="660" y="364"/>
                  </a:lnTo>
                  <a:lnTo>
                    <a:pt x="660" y="357"/>
                  </a:lnTo>
                  <a:lnTo>
                    <a:pt x="660" y="357"/>
                  </a:lnTo>
                  <a:lnTo>
                    <a:pt x="660" y="357"/>
                  </a:lnTo>
                  <a:lnTo>
                    <a:pt x="660" y="354"/>
                  </a:lnTo>
                  <a:lnTo>
                    <a:pt x="660" y="354"/>
                  </a:lnTo>
                  <a:lnTo>
                    <a:pt x="660" y="354"/>
                  </a:lnTo>
                  <a:lnTo>
                    <a:pt x="660" y="354"/>
                  </a:lnTo>
                  <a:lnTo>
                    <a:pt x="660" y="354"/>
                  </a:lnTo>
                  <a:lnTo>
                    <a:pt x="660" y="354"/>
                  </a:lnTo>
                  <a:lnTo>
                    <a:pt x="656" y="360"/>
                  </a:lnTo>
                  <a:lnTo>
                    <a:pt x="656" y="360"/>
                  </a:lnTo>
                  <a:lnTo>
                    <a:pt x="656" y="360"/>
                  </a:lnTo>
                  <a:lnTo>
                    <a:pt x="653" y="360"/>
                  </a:lnTo>
                  <a:lnTo>
                    <a:pt x="649" y="364"/>
                  </a:lnTo>
                  <a:lnTo>
                    <a:pt x="649" y="364"/>
                  </a:lnTo>
                  <a:lnTo>
                    <a:pt x="649" y="364"/>
                  </a:lnTo>
                  <a:lnTo>
                    <a:pt x="649" y="364"/>
                  </a:lnTo>
                  <a:lnTo>
                    <a:pt x="649" y="364"/>
                  </a:lnTo>
                  <a:lnTo>
                    <a:pt x="646" y="367"/>
                  </a:lnTo>
                  <a:lnTo>
                    <a:pt x="646" y="367"/>
                  </a:lnTo>
                  <a:lnTo>
                    <a:pt x="646" y="371"/>
                  </a:lnTo>
                  <a:lnTo>
                    <a:pt x="649" y="371"/>
                  </a:lnTo>
                  <a:lnTo>
                    <a:pt x="649" y="371"/>
                  </a:lnTo>
                  <a:lnTo>
                    <a:pt x="649" y="371"/>
                  </a:lnTo>
                  <a:lnTo>
                    <a:pt x="643" y="377"/>
                  </a:lnTo>
                  <a:lnTo>
                    <a:pt x="639" y="377"/>
                  </a:lnTo>
                  <a:lnTo>
                    <a:pt x="639" y="377"/>
                  </a:lnTo>
                  <a:lnTo>
                    <a:pt x="639" y="377"/>
                  </a:lnTo>
                  <a:lnTo>
                    <a:pt x="639" y="377"/>
                  </a:lnTo>
                  <a:lnTo>
                    <a:pt x="639" y="377"/>
                  </a:lnTo>
                  <a:lnTo>
                    <a:pt x="639" y="377"/>
                  </a:lnTo>
                  <a:lnTo>
                    <a:pt x="643" y="377"/>
                  </a:lnTo>
                  <a:lnTo>
                    <a:pt x="643" y="377"/>
                  </a:lnTo>
                  <a:lnTo>
                    <a:pt x="646" y="374"/>
                  </a:lnTo>
                  <a:lnTo>
                    <a:pt x="646" y="374"/>
                  </a:lnTo>
                  <a:lnTo>
                    <a:pt x="646" y="374"/>
                  </a:lnTo>
                  <a:lnTo>
                    <a:pt x="646" y="374"/>
                  </a:lnTo>
                  <a:lnTo>
                    <a:pt x="646" y="374"/>
                  </a:lnTo>
                  <a:lnTo>
                    <a:pt x="646" y="374"/>
                  </a:lnTo>
                  <a:lnTo>
                    <a:pt x="639" y="374"/>
                  </a:lnTo>
                  <a:lnTo>
                    <a:pt x="639" y="374"/>
                  </a:lnTo>
                  <a:lnTo>
                    <a:pt x="636" y="377"/>
                  </a:lnTo>
                  <a:lnTo>
                    <a:pt x="636" y="377"/>
                  </a:lnTo>
                  <a:lnTo>
                    <a:pt x="632" y="377"/>
                  </a:lnTo>
                  <a:lnTo>
                    <a:pt x="632" y="377"/>
                  </a:lnTo>
                  <a:lnTo>
                    <a:pt x="629" y="374"/>
                  </a:lnTo>
                  <a:lnTo>
                    <a:pt x="629" y="371"/>
                  </a:lnTo>
                  <a:lnTo>
                    <a:pt x="629" y="371"/>
                  </a:lnTo>
                  <a:lnTo>
                    <a:pt x="629" y="371"/>
                  </a:lnTo>
                  <a:lnTo>
                    <a:pt x="629" y="371"/>
                  </a:lnTo>
                  <a:lnTo>
                    <a:pt x="629" y="371"/>
                  </a:lnTo>
                  <a:lnTo>
                    <a:pt x="629" y="371"/>
                  </a:lnTo>
                  <a:lnTo>
                    <a:pt x="629" y="371"/>
                  </a:lnTo>
                  <a:lnTo>
                    <a:pt x="632" y="374"/>
                  </a:lnTo>
                  <a:lnTo>
                    <a:pt x="632" y="374"/>
                  </a:lnTo>
                  <a:lnTo>
                    <a:pt x="632" y="374"/>
                  </a:lnTo>
                  <a:lnTo>
                    <a:pt x="632" y="374"/>
                  </a:lnTo>
                  <a:lnTo>
                    <a:pt x="632" y="374"/>
                  </a:lnTo>
                  <a:lnTo>
                    <a:pt x="632" y="374"/>
                  </a:lnTo>
                  <a:lnTo>
                    <a:pt x="632" y="371"/>
                  </a:lnTo>
                  <a:lnTo>
                    <a:pt x="632" y="371"/>
                  </a:lnTo>
                  <a:lnTo>
                    <a:pt x="629" y="367"/>
                  </a:lnTo>
                  <a:lnTo>
                    <a:pt x="629" y="367"/>
                  </a:lnTo>
                  <a:lnTo>
                    <a:pt x="629" y="367"/>
                  </a:lnTo>
                  <a:lnTo>
                    <a:pt x="626" y="367"/>
                  </a:lnTo>
                  <a:lnTo>
                    <a:pt x="626" y="367"/>
                  </a:lnTo>
                  <a:lnTo>
                    <a:pt x="622" y="367"/>
                  </a:lnTo>
                  <a:lnTo>
                    <a:pt x="622" y="367"/>
                  </a:lnTo>
                  <a:lnTo>
                    <a:pt x="622" y="367"/>
                  </a:lnTo>
                  <a:lnTo>
                    <a:pt x="622" y="367"/>
                  </a:lnTo>
                  <a:lnTo>
                    <a:pt x="622" y="367"/>
                  </a:lnTo>
                  <a:lnTo>
                    <a:pt x="622" y="367"/>
                  </a:lnTo>
                  <a:lnTo>
                    <a:pt x="615" y="367"/>
                  </a:lnTo>
                  <a:lnTo>
                    <a:pt x="615" y="367"/>
                  </a:lnTo>
                  <a:lnTo>
                    <a:pt x="609" y="371"/>
                  </a:lnTo>
                  <a:lnTo>
                    <a:pt x="609" y="371"/>
                  </a:lnTo>
                  <a:lnTo>
                    <a:pt x="602" y="374"/>
                  </a:lnTo>
                  <a:lnTo>
                    <a:pt x="602" y="374"/>
                  </a:lnTo>
                  <a:lnTo>
                    <a:pt x="598" y="377"/>
                  </a:lnTo>
                  <a:lnTo>
                    <a:pt x="598" y="377"/>
                  </a:lnTo>
                  <a:lnTo>
                    <a:pt x="595" y="377"/>
                  </a:lnTo>
                  <a:lnTo>
                    <a:pt x="595" y="377"/>
                  </a:lnTo>
                  <a:lnTo>
                    <a:pt x="592" y="377"/>
                  </a:lnTo>
                  <a:lnTo>
                    <a:pt x="592" y="377"/>
                  </a:lnTo>
                  <a:lnTo>
                    <a:pt x="592" y="377"/>
                  </a:lnTo>
                  <a:lnTo>
                    <a:pt x="592" y="377"/>
                  </a:lnTo>
                  <a:lnTo>
                    <a:pt x="585" y="381"/>
                  </a:lnTo>
                  <a:lnTo>
                    <a:pt x="585" y="381"/>
                  </a:lnTo>
                  <a:lnTo>
                    <a:pt x="581" y="381"/>
                  </a:lnTo>
                  <a:lnTo>
                    <a:pt x="581" y="381"/>
                  </a:lnTo>
                  <a:lnTo>
                    <a:pt x="581" y="384"/>
                  </a:lnTo>
                  <a:lnTo>
                    <a:pt x="581" y="384"/>
                  </a:lnTo>
                  <a:lnTo>
                    <a:pt x="578" y="384"/>
                  </a:lnTo>
                  <a:lnTo>
                    <a:pt x="578" y="384"/>
                  </a:lnTo>
                  <a:lnTo>
                    <a:pt x="578" y="391"/>
                  </a:lnTo>
                  <a:lnTo>
                    <a:pt x="578" y="391"/>
                  </a:lnTo>
                  <a:lnTo>
                    <a:pt x="578" y="391"/>
                  </a:lnTo>
                  <a:lnTo>
                    <a:pt x="578" y="391"/>
                  </a:lnTo>
                  <a:lnTo>
                    <a:pt x="578" y="391"/>
                  </a:lnTo>
                  <a:lnTo>
                    <a:pt x="575" y="391"/>
                  </a:lnTo>
                  <a:lnTo>
                    <a:pt x="575" y="391"/>
                  </a:lnTo>
                  <a:lnTo>
                    <a:pt x="575" y="391"/>
                  </a:lnTo>
                  <a:lnTo>
                    <a:pt x="575" y="391"/>
                  </a:lnTo>
                  <a:lnTo>
                    <a:pt x="575" y="391"/>
                  </a:lnTo>
                  <a:lnTo>
                    <a:pt x="575" y="391"/>
                  </a:lnTo>
                  <a:lnTo>
                    <a:pt x="575" y="391"/>
                  </a:lnTo>
                  <a:lnTo>
                    <a:pt x="575" y="391"/>
                  </a:lnTo>
                  <a:lnTo>
                    <a:pt x="575" y="391"/>
                  </a:lnTo>
                  <a:lnTo>
                    <a:pt x="575" y="391"/>
                  </a:lnTo>
                  <a:lnTo>
                    <a:pt x="571" y="391"/>
                  </a:lnTo>
                  <a:lnTo>
                    <a:pt x="571" y="391"/>
                  </a:lnTo>
                  <a:lnTo>
                    <a:pt x="568" y="388"/>
                  </a:lnTo>
                  <a:lnTo>
                    <a:pt x="568" y="388"/>
                  </a:lnTo>
                  <a:lnTo>
                    <a:pt x="568" y="384"/>
                  </a:lnTo>
                  <a:lnTo>
                    <a:pt x="568" y="384"/>
                  </a:lnTo>
                  <a:lnTo>
                    <a:pt x="564" y="381"/>
                  </a:lnTo>
                  <a:lnTo>
                    <a:pt x="564" y="381"/>
                  </a:lnTo>
                  <a:lnTo>
                    <a:pt x="561" y="381"/>
                  </a:lnTo>
                  <a:lnTo>
                    <a:pt x="561" y="381"/>
                  </a:lnTo>
                  <a:lnTo>
                    <a:pt x="561" y="377"/>
                  </a:lnTo>
                  <a:lnTo>
                    <a:pt x="561" y="377"/>
                  </a:lnTo>
                  <a:lnTo>
                    <a:pt x="558" y="377"/>
                  </a:lnTo>
                  <a:lnTo>
                    <a:pt x="558" y="377"/>
                  </a:lnTo>
                  <a:lnTo>
                    <a:pt x="558" y="374"/>
                  </a:lnTo>
                  <a:lnTo>
                    <a:pt x="558" y="374"/>
                  </a:lnTo>
                  <a:lnTo>
                    <a:pt x="554" y="374"/>
                  </a:lnTo>
                  <a:lnTo>
                    <a:pt x="554" y="374"/>
                  </a:lnTo>
                  <a:lnTo>
                    <a:pt x="551" y="377"/>
                  </a:lnTo>
                  <a:lnTo>
                    <a:pt x="551" y="377"/>
                  </a:lnTo>
                  <a:lnTo>
                    <a:pt x="544" y="377"/>
                  </a:lnTo>
                  <a:lnTo>
                    <a:pt x="541" y="377"/>
                  </a:lnTo>
                  <a:lnTo>
                    <a:pt x="541" y="377"/>
                  </a:lnTo>
                  <a:lnTo>
                    <a:pt x="541" y="381"/>
                  </a:lnTo>
                  <a:lnTo>
                    <a:pt x="541" y="381"/>
                  </a:lnTo>
                  <a:lnTo>
                    <a:pt x="541" y="381"/>
                  </a:lnTo>
                  <a:lnTo>
                    <a:pt x="541" y="381"/>
                  </a:lnTo>
                  <a:lnTo>
                    <a:pt x="541" y="381"/>
                  </a:lnTo>
                  <a:lnTo>
                    <a:pt x="541" y="381"/>
                  </a:lnTo>
                  <a:lnTo>
                    <a:pt x="541" y="384"/>
                  </a:lnTo>
                  <a:lnTo>
                    <a:pt x="541" y="384"/>
                  </a:lnTo>
                  <a:lnTo>
                    <a:pt x="541" y="384"/>
                  </a:lnTo>
                  <a:lnTo>
                    <a:pt x="541" y="384"/>
                  </a:lnTo>
                  <a:lnTo>
                    <a:pt x="537" y="384"/>
                  </a:lnTo>
                  <a:lnTo>
                    <a:pt x="537" y="384"/>
                  </a:lnTo>
                  <a:lnTo>
                    <a:pt x="537" y="384"/>
                  </a:lnTo>
                  <a:lnTo>
                    <a:pt x="537" y="384"/>
                  </a:lnTo>
                  <a:lnTo>
                    <a:pt x="537" y="384"/>
                  </a:lnTo>
                  <a:lnTo>
                    <a:pt x="537" y="384"/>
                  </a:lnTo>
                  <a:lnTo>
                    <a:pt x="537" y="384"/>
                  </a:lnTo>
                  <a:lnTo>
                    <a:pt x="537" y="384"/>
                  </a:lnTo>
                  <a:lnTo>
                    <a:pt x="537" y="384"/>
                  </a:lnTo>
                  <a:lnTo>
                    <a:pt x="534" y="384"/>
                  </a:lnTo>
                  <a:lnTo>
                    <a:pt x="534" y="384"/>
                  </a:lnTo>
                  <a:lnTo>
                    <a:pt x="534" y="384"/>
                  </a:lnTo>
                  <a:lnTo>
                    <a:pt x="534" y="384"/>
                  </a:lnTo>
                  <a:lnTo>
                    <a:pt x="530" y="384"/>
                  </a:lnTo>
                  <a:lnTo>
                    <a:pt x="530" y="384"/>
                  </a:lnTo>
                  <a:lnTo>
                    <a:pt x="530" y="384"/>
                  </a:lnTo>
                  <a:lnTo>
                    <a:pt x="530" y="384"/>
                  </a:lnTo>
                  <a:lnTo>
                    <a:pt x="530" y="384"/>
                  </a:lnTo>
                  <a:lnTo>
                    <a:pt x="530" y="384"/>
                  </a:lnTo>
                  <a:lnTo>
                    <a:pt x="530" y="384"/>
                  </a:lnTo>
                  <a:lnTo>
                    <a:pt x="530" y="384"/>
                  </a:lnTo>
                  <a:lnTo>
                    <a:pt x="534" y="381"/>
                  </a:lnTo>
                  <a:lnTo>
                    <a:pt x="534" y="381"/>
                  </a:lnTo>
                  <a:lnTo>
                    <a:pt x="534" y="377"/>
                  </a:lnTo>
                  <a:lnTo>
                    <a:pt x="534" y="377"/>
                  </a:lnTo>
                  <a:lnTo>
                    <a:pt x="534" y="377"/>
                  </a:lnTo>
                  <a:lnTo>
                    <a:pt x="534" y="377"/>
                  </a:lnTo>
                  <a:lnTo>
                    <a:pt x="530" y="377"/>
                  </a:lnTo>
                  <a:lnTo>
                    <a:pt x="530" y="377"/>
                  </a:lnTo>
                  <a:lnTo>
                    <a:pt x="530" y="377"/>
                  </a:lnTo>
                  <a:lnTo>
                    <a:pt x="527" y="377"/>
                  </a:lnTo>
                  <a:lnTo>
                    <a:pt x="527" y="377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1"/>
                  </a:lnTo>
                  <a:lnTo>
                    <a:pt x="524" y="371"/>
                  </a:lnTo>
                  <a:lnTo>
                    <a:pt x="520" y="364"/>
                  </a:lnTo>
                  <a:lnTo>
                    <a:pt x="520" y="364"/>
                  </a:lnTo>
                  <a:lnTo>
                    <a:pt x="520" y="364"/>
                  </a:lnTo>
                  <a:lnTo>
                    <a:pt x="520" y="364"/>
                  </a:lnTo>
                  <a:lnTo>
                    <a:pt x="520" y="360"/>
                  </a:lnTo>
                  <a:lnTo>
                    <a:pt x="520" y="360"/>
                  </a:lnTo>
                  <a:lnTo>
                    <a:pt x="520" y="360"/>
                  </a:lnTo>
                  <a:lnTo>
                    <a:pt x="520" y="364"/>
                  </a:lnTo>
                  <a:lnTo>
                    <a:pt x="520" y="364"/>
                  </a:lnTo>
                  <a:lnTo>
                    <a:pt x="524" y="367"/>
                  </a:lnTo>
                  <a:lnTo>
                    <a:pt x="524" y="367"/>
                  </a:lnTo>
                  <a:lnTo>
                    <a:pt x="524" y="364"/>
                  </a:lnTo>
                  <a:lnTo>
                    <a:pt x="524" y="364"/>
                  </a:lnTo>
                  <a:lnTo>
                    <a:pt x="524" y="364"/>
                  </a:lnTo>
                  <a:lnTo>
                    <a:pt x="524" y="364"/>
                  </a:lnTo>
                  <a:lnTo>
                    <a:pt x="524" y="364"/>
                  </a:lnTo>
                  <a:lnTo>
                    <a:pt x="524" y="360"/>
                  </a:lnTo>
                  <a:lnTo>
                    <a:pt x="524" y="360"/>
                  </a:lnTo>
                  <a:lnTo>
                    <a:pt x="524" y="357"/>
                  </a:lnTo>
                  <a:lnTo>
                    <a:pt x="524" y="354"/>
                  </a:lnTo>
                  <a:lnTo>
                    <a:pt x="524" y="354"/>
                  </a:lnTo>
                  <a:lnTo>
                    <a:pt x="527" y="347"/>
                  </a:lnTo>
                  <a:lnTo>
                    <a:pt x="527" y="347"/>
                  </a:lnTo>
                  <a:lnTo>
                    <a:pt x="527" y="347"/>
                  </a:lnTo>
                  <a:lnTo>
                    <a:pt x="527" y="347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0" y="340"/>
                  </a:lnTo>
                  <a:lnTo>
                    <a:pt x="530" y="340"/>
                  </a:lnTo>
                  <a:lnTo>
                    <a:pt x="534" y="337"/>
                  </a:lnTo>
                  <a:lnTo>
                    <a:pt x="534" y="337"/>
                  </a:lnTo>
                  <a:lnTo>
                    <a:pt x="534" y="337"/>
                  </a:lnTo>
                  <a:lnTo>
                    <a:pt x="534" y="337"/>
                  </a:lnTo>
                  <a:lnTo>
                    <a:pt x="534" y="337"/>
                  </a:lnTo>
                  <a:lnTo>
                    <a:pt x="534" y="340"/>
                  </a:lnTo>
                  <a:lnTo>
                    <a:pt x="534" y="340"/>
                  </a:lnTo>
                  <a:lnTo>
                    <a:pt x="534" y="340"/>
                  </a:lnTo>
                  <a:lnTo>
                    <a:pt x="534" y="340"/>
                  </a:lnTo>
                  <a:lnTo>
                    <a:pt x="534" y="340"/>
                  </a:lnTo>
                  <a:lnTo>
                    <a:pt x="534" y="340"/>
                  </a:lnTo>
                  <a:lnTo>
                    <a:pt x="534" y="340"/>
                  </a:lnTo>
                  <a:lnTo>
                    <a:pt x="534" y="340"/>
                  </a:lnTo>
                  <a:lnTo>
                    <a:pt x="537" y="337"/>
                  </a:lnTo>
                  <a:lnTo>
                    <a:pt x="537" y="337"/>
                  </a:lnTo>
                  <a:lnTo>
                    <a:pt x="537" y="337"/>
                  </a:lnTo>
                  <a:lnTo>
                    <a:pt x="537" y="337"/>
                  </a:lnTo>
                  <a:lnTo>
                    <a:pt x="537" y="340"/>
                  </a:lnTo>
                  <a:lnTo>
                    <a:pt x="537" y="340"/>
                  </a:lnTo>
                  <a:lnTo>
                    <a:pt x="541" y="333"/>
                  </a:lnTo>
                  <a:lnTo>
                    <a:pt x="541" y="333"/>
                  </a:lnTo>
                  <a:lnTo>
                    <a:pt x="541" y="330"/>
                  </a:lnTo>
                  <a:lnTo>
                    <a:pt x="541" y="330"/>
                  </a:lnTo>
                  <a:lnTo>
                    <a:pt x="541" y="330"/>
                  </a:lnTo>
                  <a:lnTo>
                    <a:pt x="541" y="330"/>
                  </a:lnTo>
                  <a:lnTo>
                    <a:pt x="537" y="330"/>
                  </a:lnTo>
                  <a:lnTo>
                    <a:pt x="537" y="330"/>
                  </a:lnTo>
                  <a:lnTo>
                    <a:pt x="534" y="330"/>
                  </a:lnTo>
                  <a:lnTo>
                    <a:pt x="534" y="330"/>
                  </a:lnTo>
                  <a:lnTo>
                    <a:pt x="534" y="330"/>
                  </a:lnTo>
                  <a:lnTo>
                    <a:pt x="534" y="330"/>
                  </a:lnTo>
                  <a:lnTo>
                    <a:pt x="534" y="330"/>
                  </a:lnTo>
                  <a:lnTo>
                    <a:pt x="534" y="330"/>
                  </a:lnTo>
                  <a:lnTo>
                    <a:pt x="534" y="330"/>
                  </a:lnTo>
                  <a:lnTo>
                    <a:pt x="534" y="330"/>
                  </a:lnTo>
                  <a:lnTo>
                    <a:pt x="534" y="326"/>
                  </a:lnTo>
                  <a:lnTo>
                    <a:pt x="534" y="326"/>
                  </a:lnTo>
                  <a:lnTo>
                    <a:pt x="534" y="323"/>
                  </a:lnTo>
                  <a:lnTo>
                    <a:pt x="534" y="323"/>
                  </a:lnTo>
                  <a:lnTo>
                    <a:pt x="534" y="323"/>
                  </a:lnTo>
                  <a:lnTo>
                    <a:pt x="534" y="323"/>
                  </a:lnTo>
                  <a:lnTo>
                    <a:pt x="534" y="323"/>
                  </a:lnTo>
                  <a:lnTo>
                    <a:pt x="537" y="323"/>
                  </a:lnTo>
                  <a:lnTo>
                    <a:pt x="537" y="323"/>
                  </a:lnTo>
                  <a:lnTo>
                    <a:pt x="534" y="320"/>
                  </a:lnTo>
                  <a:lnTo>
                    <a:pt x="534" y="320"/>
                  </a:lnTo>
                  <a:lnTo>
                    <a:pt x="534" y="320"/>
                  </a:lnTo>
                  <a:lnTo>
                    <a:pt x="534" y="320"/>
                  </a:lnTo>
                  <a:lnTo>
                    <a:pt x="537" y="316"/>
                  </a:lnTo>
                  <a:lnTo>
                    <a:pt x="537" y="316"/>
                  </a:lnTo>
                  <a:lnTo>
                    <a:pt x="541" y="316"/>
                  </a:lnTo>
                  <a:lnTo>
                    <a:pt x="541" y="316"/>
                  </a:lnTo>
                  <a:lnTo>
                    <a:pt x="541" y="313"/>
                  </a:lnTo>
                  <a:lnTo>
                    <a:pt x="541" y="309"/>
                  </a:lnTo>
                  <a:lnTo>
                    <a:pt x="541" y="309"/>
                  </a:lnTo>
                  <a:lnTo>
                    <a:pt x="541" y="306"/>
                  </a:lnTo>
                  <a:lnTo>
                    <a:pt x="541" y="306"/>
                  </a:lnTo>
                  <a:lnTo>
                    <a:pt x="544" y="306"/>
                  </a:lnTo>
                  <a:lnTo>
                    <a:pt x="544" y="306"/>
                  </a:lnTo>
                  <a:lnTo>
                    <a:pt x="544" y="303"/>
                  </a:lnTo>
                  <a:lnTo>
                    <a:pt x="544" y="303"/>
                  </a:lnTo>
                  <a:lnTo>
                    <a:pt x="541" y="303"/>
                  </a:lnTo>
                  <a:lnTo>
                    <a:pt x="541" y="303"/>
                  </a:lnTo>
                  <a:lnTo>
                    <a:pt x="541" y="306"/>
                  </a:lnTo>
                  <a:lnTo>
                    <a:pt x="541" y="306"/>
                  </a:lnTo>
                  <a:lnTo>
                    <a:pt x="537" y="306"/>
                  </a:lnTo>
                  <a:lnTo>
                    <a:pt x="537" y="306"/>
                  </a:lnTo>
                  <a:lnTo>
                    <a:pt x="537" y="306"/>
                  </a:lnTo>
                  <a:lnTo>
                    <a:pt x="537" y="306"/>
                  </a:lnTo>
                  <a:lnTo>
                    <a:pt x="527" y="313"/>
                  </a:lnTo>
                  <a:lnTo>
                    <a:pt x="527" y="313"/>
                  </a:lnTo>
                  <a:lnTo>
                    <a:pt x="527" y="313"/>
                  </a:lnTo>
                  <a:lnTo>
                    <a:pt x="527" y="313"/>
                  </a:lnTo>
                  <a:lnTo>
                    <a:pt x="524" y="313"/>
                  </a:lnTo>
                  <a:lnTo>
                    <a:pt x="524" y="313"/>
                  </a:lnTo>
                  <a:lnTo>
                    <a:pt x="524" y="316"/>
                  </a:lnTo>
                  <a:lnTo>
                    <a:pt x="524" y="316"/>
                  </a:lnTo>
                  <a:lnTo>
                    <a:pt x="517" y="316"/>
                  </a:lnTo>
                  <a:lnTo>
                    <a:pt x="517" y="316"/>
                  </a:lnTo>
                  <a:lnTo>
                    <a:pt x="517" y="316"/>
                  </a:lnTo>
                  <a:lnTo>
                    <a:pt x="513" y="316"/>
                  </a:lnTo>
                  <a:lnTo>
                    <a:pt x="513" y="320"/>
                  </a:lnTo>
                  <a:lnTo>
                    <a:pt x="513" y="320"/>
                  </a:lnTo>
                  <a:lnTo>
                    <a:pt x="510" y="323"/>
                  </a:lnTo>
                  <a:lnTo>
                    <a:pt x="510" y="323"/>
                  </a:lnTo>
                  <a:lnTo>
                    <a:pt x="510" y="323"/>
                  </a:lnTo>
                  <a:lnTo>
                    <a:pt x="510" y="323"/>
                  </a:lnTo>
                  <a:lnTo>
                    <a:pt x="510" y="326"/>
                  </a:lnTo>
                  <a:lnTo>
                    <a:pt x="510" y="326"/>
                  </a:lnTo>
                  <a:lnTo>
                    <a:pt x="513" y="326"/>
                  </a:lnTo>
                  <a:lnTo>
                    <a:pt x="513" y="326"/>
                  </a:lnTo>
                  <a:lnTo>
                    <a:pt x="513" y="326"/>
                  </a:lnTo>
                  <a:lnTo>
                    <a:pt x="513" y="326"/>
                  </a:lnTo>
                  <a:lnTo>
                    <a:pt x="517" y="323"/>
                  </a:lnTo>
                  <a:lnTo>
                    <a:pt x="517" y="323"/>
                  </a:lnTo>
                  <a:lnTo>
                    <a:pt x="517" y="320"/>
                  </a:lnTo>
                  <a:lnTo>
                    <a:pt x="517" y="320"/>
                  </a:lnTo>
                  <a:lnTo>
                    <a:pt x="517" y="320"/>
                  </a:lnTo>
                  <a:lnTo>
                    <a:pt x="517" y="320"/>
                  </a:lnTo>
                  <a:lnTo>
                    <a:pt x="520" y="320"/>
                  </a:lnTo>
                  <a:lnTo>
                    <a:pt x="520" y="320"/>
                  </a:lnTo>
                  <a:lnTo>
                    <a:pt x="520" y="320"/>
                  </a:lnTo>
                  <a:lnTo>
                    <a:pt x="520" y="320"/>
                  </a:lnTo>
                  <a:lnTo>
                    <a:pt x="524" y="320"/>
                  </a:lnTo>
                  <a:lnTo>
                    <a:pt x="524" y="320"/>
                  </a:lnTo>
                  <a:lnTo>
                    <a:pt x="527" y="320"/>
                  </a:lnTo>
                  <a:lnTo>
                    <a:pt x="527" y="320"/>
                  </a:lnTo>
                  <a:lnTo>
                    <a:pt x="527" y="320"/>
                  </a:lnTo>
                  <a:lnTo>
                    <a:pt x="527" y="320"/>
                  </a:lnTo>
                  <a:lnTo>
                    <a:pt x="527" y="320"/>
                  </a:lnTo>
                  <a:lnTo>
                    <a:pt x="527" y="320"/>
                  </a:lnTo>
                  <a:lnTo>
                    <a:pt x="527" y="320"/>
                  </a:lnTo>
                  <a:lnTo>
                    <a:pt x="527" y="320"/>
                  </a:lnTo>
                  <a:lnTo>
                    <a:pt x="527" y="320"/>
                  </a:lnTo>
                  <a:lnTo>
                    <a:pt x="527" y="320"/>
                  </a:lnTo>
                  <a:lnTo>
                    <a:pt x="524" y="320"/>
                  </a:lnTo>
                  <a:lnTo>
                    <a:pt x="524" y="320"/>
                  </a:lnTo>
                  <a:lnTo>
                    <a:pt x="524" y="323"/>
                  </a:lnTo>
                  <a:lnTo>
                    <a:pt x="524" y="323"/>
                  </a:lnTo>
                  <a:lnTo>
                    <a:pt x="524" y="326"/>
                  </a:lnTo>
                  <a:lnTo>
                    <a:pt x="524" y="326"/>
                  </a:lnTo>
                  <a:lnTo>
                    <a:pt x="524" y="326"/>
                  </a:lnTo>
                  <a:lnTo>
                    <a:pt x="524" y="326"/>
                  </a:lnTo>
                  <a:lnTo>
                    <a:pt x="524" y="326"/>
                  </a:lnTo>
                  <a:lnTo>
                    <a:pt x="524" y="326"/>
                  </a:lnTo>
                  <a:lnTo>
                    <a:pt x="524" y="326"/>
                  </a:lnTo>
                  <a:lnTo>
                    <a:pt x="524" y="326"/>
                  </a:lnTo>
                  <a:lnTo>
                    <a:pt x="524" y="326"/>
                  </a:lnTo>
                  <a:lnTo>
                    <a:pt x="524" y="326"/>
                  </a:lnTo>
                  <a:lnTo>
                    <a:pt x="524" y="326"/>
                  </a:lnTo>
                  <a:lnTo>
                    <a:pt x="524" y="326"/>
                  </a:lnTo>
                  <a:lnTo>
                    <a:pt x="524" y="330"/>
                  </a:lnTo>
                  <a:lnTo>
                    <a:pt x="524" y="330"/>
                  </a:lnTo>
                  <a:lnTo>
                    <a:pt x="520" y="330"/>
                  </a:lnTo>
                  <a:lnTo>
                    <a:pt x="520" y="330"/>
                  </a:lnTo>
                  <a:lnTo>
                    <a:pt x="520" y="326"/>
                  </a:lnTo>
                  <a:lnTo>
                    <a:pt x="520" y="326"/>
                  </a:lnTo>
                  <a:lnTo>
                    <a:pt x="520" y="326"/>
                  </a:lnTo>
                  <a:lnTo>
                    <a:pt x="520" y="326"/>
                  </a:lnTo>
                  <a:lnTo>
                    <a:pt x="520" y="323"/>
                  </a:lnTo>
                  <a:lnTo>
                    <a:pt x="520" y="323"/>
                  </a:lnTo>
                  <a:lnTo>
                    <a:pt x="520" y="326"/>
                  </a:lnTo>
                  <a:lnTo>
                    <a:pt x="520" y="326"/>
                  </a:lnTo>
                  <a:lnTo>
                    <a:pt x="517" y="326"/>
                  </a:lnTo>
                  <a:lnTo>
                    <a:pt x="517" y="326"/>
                  </a:lnTo>
                  <a:lnTo>
                    <a:pt x="517" y="326"/>
                  </a:lnTo>
                  <a:lnTo>
                    <a:pt x="517" y="326"/>
                  </a:lnTo>
                  <a:lnTo>
                    <a:pt x="517" y="326"/>
                  </a:lnTo>
                  <a:lnTo>
                    <a:pt x="517" y="326"/>
                  </a:lnTo>
                  <a:lnTo>
                    <a:pt x="513" y="330"/>
                  </a:lnTo>
                  <a:lnTo>
                    <a:pt x="513" y="330"/>
                  </a:lnTo>
                  <a:lnTo>
                    <a:pt x="513" y="330"/>
                  </a:lnTo>
                  <a:lnTo>
                    <a:pt x="513" y="330"/>
                  </a:lnTo>
                  <a:lnTo>
                    <a:pt x="513" y="330"/>
                  </a:lnTo>
                  <a:lnTo>
                    <a:pt x="513" y="330"/>
                  </a:lnTo>
                  <a:lnTo>
                    <a:pt x="510" y="326"/>
                  </a:lnTo>
                  <a:lnTo>
                    <a:pt x="510" y="326"/>
                  </a:lnTo>
                  <a:lnTo>
                    <a:pt x="507" y="326"/>
                  </a:lnTo>
                  <a:lnTo>
                    <a:pt x="507" y="326"/>
                  </a:lnTo>
                  <a:lnTo>
                    <a:pt x="507" y="330"/>
                  </a:lnTo>
                  <a:lnTo>
                    <a:pt x="507" y="330"/>
                  </a:lnTo>
                  <a:lnTo>
                    <a:pt x="507" y="337"/>
                  </a:lnTo>
                  <a:lnTo>
                    <a:pt x="507" y="337"/>
                  </a:lnTo>
                  <a:lnTo>
                    <a:pt x="503" y="337"/>
                  </a:lnTo>
                  <a:lnTo>
                    <a:pt x="503" y="337"/>
                  </a:lnTo>
                  <a:lnTo>
                    <a:pt x="503" y="340"/>
                  </a:lnTo>
                  <a:lnTo>
                    <a:pt x="503" y="340"/>
                  </a:lnTo>
                  <a:lnTo>
                    <a:pt x="507" y="343"/>
                  </a:lnTo>
                  <a:lnTo>
                    <a:pt x="507" y="343"/>
                  </a:lnTo>
                  <a:lnTo>
                    <a:pt x="503" y="343"/>
                  </a:lnTo>
                  <a:lnTo>
                    <a:pt x="503" y="343"/>
                  </a:lnTo>
                  <a:lnTo>
                    <a:pt x="503" y="343"/>
                  </a:lnTo>
                  <a:lnTo>
                    <a:pt x="503" y="343"/>
                  </a:lnTo>
                  <a:lnTo>
                    <a:pt x="503" y="347"/>
                  </a:lnTo>
                  <a:lnTo>
                    <a:pt x="503" y="347"/>
                  </a:lnTo>
                  <a:lnTo>
                    <a:pt x="503" y="350"/>
                  </a:lnTo>
                  <a:lnTo>
                    <a:pt x="503" y="350"/>
                  </a:lnTo>
                  <a:lnTo>
                    <a:pt x="503" y="350"/>
                  </a:lnTo>
                  <a:lnTo>
                    <a:pt x="503" y="350"/>
                  </a:lnTo>
                  <a:lnTo>
                    <a:pt x="503" y="350"/>
                  </a:lnTo>
                  <a:lnTo>
                    <a:pt x="503" y="350"/>
                  </a:lnTo>
                  <a:lnTo>
                    <a:pt x="503" y="350"/>
                  </a:lnTo>
                  <a:lnTo>
                    <a:pt x="503" y="350"/>
                  </a:lnTo>
                  <a:lnTo>
                    <a:pt x="507" y="350"/>
                  </a:lnTo>
                  <a:lnTo>
                    <a:pt x="507" y="350"/>
                  </a:lnTo>
                  <a:lnTo>
                    <a:pt x="507" y="350"/>
                  </a:lnTo>
                  <a:lnTo>
                    <a:pt x="507" y="354"/>
                  </a:lnTo>
                  <a:lnTo>
                    <a:pt x="507" y="354"/>
                  </a:lnTo>
                  <a:lnTo>
                    <a:pt x="507" y="357"/>
                  </a:lnTo>
                  <a:lnTo>
                    <a:pt x="507" y="357"/>
                  </a:lnTo>
                  <a:lnTo>
                    <a:pt x="507" y="357"/>
                  </a:lnTo>
                  <a:lnTo>
                    <a:pt x="507" y="357"/>
                  </a:lnTo>
                  <a:lnTo>
                    <a:pt x="510" y="360"/>
                  </a:lnTo>
                  <a:lnTo>
                    <a:pt x="510" y="360"/>
                  </a:lnTo>
                  <a:lnTo>
                    <a:pt x="510" y="364"/>
                  </a:lnTo>
                  <a:lnTo>
                    <a:pt x="510" y="364"/>
                  </a:lnTo>
                  <a:lnTo>
                    <a:pt x="510" y="364"/>
                  </a:lnTo>
                  <a:lnTo>
                    <a:pt x="507" y="364"/>
                  </a:lnTo>
                  <a:lnTo>
                    <a:pt x="507" y="364"/>
                  </a:lnTo>
                  <a:lnTo>
                    <a:pt x="507" y="364"/>
                  </a:lnTo>
                  <a:lnTo>
                    <a:pt x="507" y="367"/>
                  </a:lnTo>
                  <a:lnTo>
                    <a:pt x="507" y="367"/>
                  </a:lnTo>
                  <a:lnTo>
                    <a:pt x="507" y="371"/>
                  </a:lnTo>
                  <a:lnTo>
                    <a:pt x="507" y="371"/>
                  </a:lnTo>
                  <a:lnTo>
                    <a:pt x="510" y="371"/>
                  </a:lnTo>
                  <a:lnTo>
                    <a:pt x="510" y="371"/>
                  </a:lnTo>
                  <a:lnTo>
                    <a:pt x="510" y="371"/>
                  </a:lnTo>
                  <a:lnTo>
                    <a:pt x="510" y="371"/>
                  </a:lnTo>
                  <a:lnTo>
                    <a:pt x="507" y="371"/>
                  </a:lnTo>
                  <a:lnTo>
                    <a:pt x="507" y="371"/>
                  </a:lnTo>
                  <a:lnTo>
                    <a:pt x="507" y="371"/>
                  </a:lnTo>
                  <a:lnTo>
                    <a:pt x="507" y="371"/>
                  </a:lnTo>
                  <a:lnTo>
                    <a:pt x="507" y="371"/>
                  </a:lnTo>
                  <a:lnTo>
                    <a:pt x="507" y="371"/>
                  </a:lnTo>
                  <a:lnTo>
                    <a:pt x="507" y="374"/>
                  </a:lnTo>
                  <a:lnTo>
                    <a:pt x="507" y="374"/>
                  </a:lnTo>
                  <a:lnTo>
                    <a:pt x="507" y="371"/>
                  </a:lnTo>
                  <a:lnTo>
                    <a:pt x="507" y="371"/>
                  </a:lnTo>
                  <a:lnTo>
                    <a:pt x="503" y="371"/>
                  </a:lnTo>
                  <a:lnTo>
                    <a:pt x="503" y="371"/>
                  </a:lnTo>
                  <a:lnTo>
                    <a:pt x="503" y="377"/>
                  </a:lnTo>
                  <a:lnTo>
                    <a:pt x="503" y="377"/>
                  </a:lnTo>
                  <a:lnTo>
                    <a:pt x="503" y="377"/>
                  </a:lnTo>
                  <a:lnTo>
                    <a:pt x="507" y="377"/>
                  </a:lnTo>
                  <a:lnTo>
                    <a:pt x="507" y="377"/>
                  </a:lnTo>
                  <a:lnTo>
                    <a:pt x="507" y="381"/>
                  </a:lnTo>
                  <a:lnTo>
                    <a:pt x="507" y="381"/>
                  </a:lnTo>
                  <a:lnTo>
                    <a:pt x="507" y="381"/>
                  </a:lnTo>
                  <a:lnTo>
                    <a:pt x="507" y="381"/>
                  </a:lnTo>
                  <a:lnTo>
                    <a:pt x="507" y="384"/>
                  </a:lnTo>
                  <a:lnTo>
                    <a:pt x="507" y="384"/>
                  </a:lnTo>
                  <a:lnTo>
                    <a:pt x="510" y="384"/>
                  </a:lnTo>
                  <a:lnTo>
                    <a:pt x="510" y="384"/>
                  </a:lnTo>
                  <a:lnTo>
                    <a:pt x="510" y="388"/>
                  </a:lnTo>
                  <a:lnTo>
                    <a:pt x="510" y="388"/>
                  </a:lnTo>
                  <a:lnTo>
                    <a:pt x="510" y="388"/>
                  </a:lnTo>
                  <a:lnTo>
                    <a:pt x="510" y="388"/>
                  </a:lnTo>
                  <a:lnTo>
                    <a:pt x="513" y="391"/>
                  </a:lnTo>
                  <a:lnTo>
                    <a:pt x="513" y="391"/>
                  </a:lnTo>
                  <a:lnTo>
                    <a:pt x="510" y="388"/>
                  </a:lnTo>
                  <a:lnTo>
                    <a:pt x="510" y="388"/>
                  </a:lnTo>
                  <a:lnTo>
                    <a:pt x="510" y="388"/>
                  </a:lnTo>
                  <a:lnTo>
                    <a:pt x="510" y="388"/>
                  </a:lnTo>
                  <a:lnTo>
                    <a:pt x="510" y="388"/>
                  </a:lnTo>
                  <a:lnTo>
                    <a:pt x="510" y="388"/>
                  </a:lnTo>
                  <a:lnTo>
                    <a:pt x="507" y="388"/>
                  </a:lnTo>
                  <a:lnTo>
                    <a:pt x="507" y="388"/>
                  </a:lnTo>
                  <a:lnTo>
                    <a:pt x="507" y="388"/>
                  </a:lnTo>
                  <a:lnTo>
                    <a:pt x="507" y="388"/>
                  </a:lnTo>
                  <a:lnTo>
                    <a:pt x="507" y="388"/>
                  </a:lnTo>
                  <a:lnTo>
                    <a:pt x="503" y="384"/>
                  </a:lnTo>
                  <a:lnTo>
                    <a:pt x="503" y="384"/>
                  </a:lnTo>
                  <a:lnTo>
                    <a:pt x="503" y="384"/>
                  </a:lnTo>
                  <a:lnTo>
                    <a:pt x="503" y="384"/>
                  </a:lnTo>
                  <a:lnTo>
                    <a:pt x="500" y="388"/>
                  </a:lnTo>
                  <a:lnTo>
                    <a:pt x="500" y="391"/>
                  </a:lnTo>
                  <a:lnTo>
                    <a:pt x="500" y="391"/>
                  </a:lnTo>
                  <a:lnTo>
                    <a:pt x="500" y="391"/>
                  </a:lnTo>
                  <a:lnTo>
                    <a:pt x="500" y="391"/>
                  </a:lnTo>
                  <a:lnTo>
                    <a:pt x="500" y="391"/>
                  </a:lnTo>
                  <a:lnTo>
                    <a:pt x="500" y="391"/>
                  </a:lnTo>
                  <a:lnTo>
                    <a:pt x="496" y="388"/>
                  </a:lnTo>
                  <a:lnTo>
                    <a:pt x="496" y="388"/>
                  </a:lnTo>
                  <a:lnTo>
                    <a:pt x="496" y="388"/>
                  </a:lnTo>
                  <a:lnTo>
                    <a:pt x="496" y="391"/>
                  </a:lnTo>
                  <a:lnTo>
                    <a:pt x="496" y="391"/>
                  </a:lnTo>
                  <a:lnTo>
                    <a:pt x="496" y="391"/>
                  </a:lnTo>
                  <a:lnTo>
                    <a:pt x="496" y="391"/>
                  </a:lnTo>
                  <a:lnTo>
                    <a:pt x="496" y="394"/>
                  </a:lnTo>
                  <a:lnTo>
                    <a:pt x="496" y="394"/>
                  </a:lnTo>
                  <a:lnTo>
                    <a:pt x="493" y="394"/>
                  </a:lnTo>
                  <a:lnTo>
                    <a:pt x="493" y="394"/>
                  </a:lnTo>
                  <a:lnTo>
                    <a:pt x="493" y="394"/>
                  </a:lnTo>
                  <a:lnTo>
                    <a:pt x="493" y="394"/>
                  </a:lnTo>
                  <a:lnTo>
                    <a:pt x="493" y="394"/>
                  </a:lnTo>
                  <a:lnTo>
                    <a:pt x="493" y="394"/>
                  </a:lnTo>
                  <a:lnTo>
                    <a:pt x="493" y="391"/>
                  </a:lnTo>
                  <a:lnTo>
                    <a:pt x="493" y="391"/>
                  </a:lnTo>
                  <a:lnTo>
                    <a:pt x="493" y="391"/>
                  </a:lnTo>
                  <a:lnTo>
                    <a:pt x="493" y="391"/>
                  </a:lnTo>
                  <a:lnTo>
                    <a:pt x="493" y="388"/>
                  </a:lnTo>
                  <a:lnTo>
                    <a:pt x="493" y="388"/>
                  </a:lnTo>
                  <a:lnTo>
                    <a:pt x="483" y="388"/>
                  </a:lnTo>
                  <a:lnTo>
                    <a:pt x="483" y="388"/>
                  </a:lnTo>
                  <a:lnTo>
                    <a:pt x="483" y="388"/>
                  </a:lnTo>
                  <a:lnTo>
                    <a:pt x="479" y="391"/>
                  </a:lnTo>
                  <a:lnTo>
                    <a:pt x="479" y="391"/>
                  </a:lnTo>
                  <a:lnTo>
                    <a:pt x="479" y="391"/>
                  </a:lnTo>
                  <a:lnTo>
                    <a:pt x="479" y="391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9" y="394"/>
                  </a:lnTo>
                  <a:lnTo>
                    <a:pt x="476" y="394"/>
                  </a:lnTo>
                  <a:lnTo>
                    <a:pt x="476" y="394"/>
                  </a:lnTo>
                  <a:lnTo>
                    <a:pt x="476" y="394"/>
                  </a:lnTo>
                  <a:lnTo>
                    <a:pt x="476" y="394"/>
                  </a:lnTo>
                  <a:lnTo>
                    <a:pt x="476" y="394"/>
                  </a:lnTo>
                  <a:lnTo>
                    <a:pt x="476" y="394"/>
                  </a:lnTo>
                  <a:lnTo>
                    <a:pt x="473" y="394"/>
                  </a:lnTo>
                  <a:lnTo>
                    <a:pt x="473" y="394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6" y="398"/>
                  </a:lnTo>
                  <a:lnTo>
                    <a:pt x="466" y="398"/>
                  </a:lnTo>
                  <a:lnTo>
                    <a:pt x="462" y="398"/>
                  </a:lnTo>
                  <a:lnTo>
                    <a:pt x="462" y="398"/>
                  </a:lnTo>
                  <a:lnTo>
                    <a:pt x="462" y="398"/>
                  </a:lnTo>
                  <a:lnTo>
                    <a:pt x="462" y="398"/>
                  </a:lnTo>
                  <a:lnTo>
                    <a:pt x="462" y="398"/>
                  </a:lnTo>
                  <a:lnTo>
                    <a:pt x="462" y="401"/>
                  </a:lnTo>
                  <a:lnTo>
                    <a:pt x="462" y="401"/>
                  </a:lnTo>
                  <a:lnTo>
                    <a:pt x="462" y="401"/>
                  </a:lnTo>
                  <a:lnTo>
                    <a:pt x="462" y="401"/>
                  </a:lnTo>
                  <a:lnTo>
                    <a:pt x="462" y="408"/>
                  </a:lnTo>
                  <a:lnTo>
                    <a:pt x="462" y="408"/>
                  </a:lnTo>
                  <a:lnTo>
                    <a:pt x="462" y="411"/>
                  </a:lnTo>
                  <a:lnTo>
                    <a:pt x="462" y="411"/>
                  </a:lnTo>
                  <a:lnTo>
                    <a:pt x="462" y="411"/>
                  </a:lnTo>
                  <a:lnTo>
                    <a:pt x="459" y="408"/>
                  </a:lnTo>
                  <a:lnTo>
                    <a:pt x="459" y="408"/>
                  </a:lnTo>
                  <a:lnTo>
                    <a:pt x="459" y="408"/>
                  </a:lnTo>
                  <a:lnTo>
                    <a:pt x="459" y="408"/>
                  </a:lnTo>
                  <a:lnTo>
                    <a:pt x="456" y="408"/>
                  </a:lnTo>
                  <a:lnTo>
                    <a:pt x="456" y="408"/>
                  </a:lnTo>
                  <a:lnTo>
                    <a:pt x="456" y="408"/>
                  </a:lnTo>
                  <a:lnTo>
                    <a:pt x="456" y="408"/>
                  </a:lnTo>
                  <a:lnTo>
                    <a:pt x="456" y="408"/>
                  </a:lnTo>
                  <a:lnTo>
                    <a:pt x="456" y="405"/>
                  </a:lnTo>
                  <a:lnTo>
                    <a:pt x="456" y="405"/>
                  </a:lnTo>
                  <a:lnTo>
                    <a:pt x="452" y="405"/>
                  </a:lnTo>
                  <a:lnTo>
                    <a:pt x="452" y="405"/>
                  </a:lnTo>
                  <a:lnTo>
                    <a:pt x="452" y="405"/>
                  </a:lnTo>
                  <a:lnTo>
                    <a:pt x="452" y="405"/>
                  </a:lnTo>
                  <a:lnTo>
                    <a:pt x="452" y="405"/>
                  </a:lnTo>
                  <a:lnTo>
                    <a:pt x="452" y="405"/>
                  </a:lnTo>
                  <a:lnTo>
                    <a:pt x="452" y="405"/>
                  </a:lnTo>
                  <a:lnTo>
                    <a:pt x="452" y="405"/>
                  </a:lnTo>
                  <a:lnTo>
                    <a:pt x="449" y="408"/>
                  </a:lnTo>
                  <a:lnTo>
                    <a:pt x="449" y="408"/>
                  </a:lnTo>
                  <a:lnTo>
                    <a:pt x="445" y="411"/>
                  </a:lnTo>
                  <a:lnTo>
                    <a:pt x="445" y="411"/>
                  </a:lnTo>
                  <a:lnTo>
                    <a:pt x="445" y="415"/>
                  </a:lnTo>
                  <a:lnTo>
                    <a:pt x="445" y="415"/>
                  </a:lnTo>
                  <a:lnTo>
                    <a:pt x="445" y="418"/>
                  </a:lnTo>
                  <a:lnTo>
                    <a:pt x="445" y="418"/>
                  </a:lnTo>
                  <a:lnTo>
                    <a:pt x="442" y="418"/>
                  </a:lnTo>
                  <a:lnTo>
                    <a:pt x="442" y="418"/>
                  </a:lnTo>
                  <a:lnTo>
                    <a:pt x="442" y="422"/>
                  </a:lnTo>
                  <a:lnTo>
                    <a:pt x="442" y="422"/>
                  </a:lnTo>
                  <a:lnTo>
                    <a:pt x="439" y="425"/>
                  </a:lnTo>
                  <a:lnTo>
                    <a:pt x="439" y="425"/>
                  </a:lnTo>
                  <a:lnTo>
                    <a:pt x="439" y="425"/>
                  </a:lnTo>
                  <a:lnTo>
                    <a:pt x="439" y="425"/>
                  </a:lnTo>
                  <a:lnTo>
                    <a:pt x="439" y="425"/>
                  </a:lnTo>
                  <a:lnTo>
                    <a:pt x="439" y="425"/>
                  </a:lnTo>
                  <a:lnTo>
                    <a:pt x="439" y="425"/>
                  </a:lnTo>
                  <a:lnTo>
                    <a:pt x="439" y="428"/>
                  </a:lnTo>
                  <a:lnTo>
                    <a:pt x="439" y="428"/>
                  </a:lnTo>
                  <a:lnTo>
                    <a:pt x="439" y="432"/>
                  </a:lnTo>
                  <a:lnTo>
                    <a:pt x="439" y="432"/>
                  </a:lnTo>
                  <a:lnTo>
                    <a:pt x="439" y="432"/>
                  </a:lnTo>
                  <a:lnTo>
                    <a:pt x="439" y="432"/>
                  </a:lnTo>
                  <a:lnTo>
                    <a:pt x="439" y="432"/>
                  </a:lnTo>
                  <a:lnTo>
                    <a:pt x="439" y="432"/>
                  </a:lnTo>
                  <a:lnTo>
                    <a:pt x="435" y="435"/>
                  </a:lnTo>
                  <a:lnTo>
                    <a:pt x="435" y="435"/>
                  </a:lnTo>
                  <a:lnTo>
                    <a:pt x="432" y="432"/>
                  </a:lnTo>
                  <a:lnTo>
                    <a:pt x="432" y="432"/>
                  </a:lnTo>
                  <a:lnTo>
                    <a:pt x="432" y="432"/>
                  </a:lnTo>
                  <a:lnTo>
                    <a:pt x="432" y="432"/>
                  </a:lnTo>
                  <a:lnTo>
                    <a:pt x="432" y="432"/>
                  </a:lnTo>
                  <a:lnTo>
                    <a:pt x="432" y="432"/>
                  </a:lnTo>
                  <a:lnTo>
                    <a:pt x="432" y="432"/>
                  </a:lnTo>
                  <a:lnTo>
                    <a:pt x="432" y="435"/>
                  </a:lnTo>
                  <a:lnTo>
                    <a:pt x="432" y="435"/>
                  </a:lnTo>
                  <a:lnTo>
                    <a:pt x="432" y="435"/>
                  </a:lnTo>
                  <a:lnTo>
                    <a:pt x="432" y="435"/>
                  </a:lnTo>
                  <a:lnTo>
                    <a:pt x="432" y="435"/>
                  </a:lnTo>
                  <a:lnTo>
                    <a:pt x="432" y="435"/>
                  </a:lnTo>
                  <a:lnTo>
                    <a:pt x="432" y="439"/>
                  </a:lnTo>
                  <a:lnTo>
                    <a:pt x="432" y="439"/>
                  </a:lnTo>
                  <a:lnTo>
                    <a:pt x="432" y="439"/>
                  </a:lnTo>
                  <a:lnTo>
                    <a:pt x="432" y="439"/>
                  </a:lnTo>
                  <a:lnTo>
                    <a:pt x="428" y="439"/>
                  </a:lnTo>
                  <a:lnTo>
                    <a:pt x="428" y="439"/>
                  </a:lnTo>
                  <a:lnTo>
                    <a:pt x="428" y="435"/>
                  </a:lnTo>
                  <a:lnTo>
                    <a:pt x="428" y="435"/>
                  </a:lnTo>
                  <a:lnTo>
                    <a:pt x="428" y="435"/>
                  </a:lnTo>
                  <a:lnTo>
                    <a:pt x="428" y="435"/>
                  </a:lnTo>
                  <a:lnTo>
                    <a:pt x="428" y="439"/>
                  </a:lnTo>
                  <a:lnTo>
                    <a:pt x="428" y="439"/>
                  </a:lnTo>
                  <a:lnTo>
                    <a:pt x="425" y="439"/>
                  </a:lnTo>
                  <a:lnTo>
                    <a:pt x="425" y="439"/>
                  </a:lnTo>
                  <a:lnTo>
                    <a:pt x="425" y="439"/>
                  </a:lnTo>
                  <a:lnTo>
                    <a:pt x="425" y="439"/>
                  </a:lnTo>
                  <a:lnTo>
                    <a:pt x="425" y="439"/>
                  </a:lnTo>
                  <a:lnTo>
                    <a:pt x="425" y="439"/>
                  </a:lnTo>
                  <a:lnTo>
                    <a:pt x="425" y="439"/>
                  </a:lnTo>
                  <a:lnTo>
                    <a:pt x="422" y="439"/>
                  </a:lnTo>
                  <a:lnTo>
                    <a:pt x="422" y="439"/>
                  </a:lnTo>
                  <a:lnTo>
                    <a:pt x="411" y="442"/>
                  </a:lnTo>
                  <a:lnTo>
                    <a:pt x="411" y="442"/>
                  </a:lnTo>
                  <a:lnTo>
                    <a:pt x="411" y="442"/>
                  </a:lnTo>
                  <a:lnTo>
                    <a:pt x="411" y="442"/>
                  </a:lnTo>
                  <a:lnTo>
                    <a:pt x="411" y="442"/>
                  </a:lnTo>
                  <a:lnTo>
                    <a:pt x="411" y="442"/>
                  </a:lnTo>
                  <a:lnTo>
                    <a:pt x="405" y="445"/>
                  </a:lnTo>
                  <a:lnTo>
                    <a:pt x="405" y="445"/>
                  </a:lnTo>
                  <a:lnTo>
                    <a:pt x="401" y="445"/>
                  </a:lnTo>
                  <a:lnTo>
                    <a:pt x="401" y="445"/>
                  </a:lnTo>
                  <a:lnTo>
                    <a:pt x="398" y="449"/>
                  </a:lnTo>
                  <a:lnTo>
                    <a:pt x="398" y="449"/>
                  </a:lnTo>
                  <a:lnTo>
                    <a:pt x="398" y="452"/>
                  </a:lnTo>
                  <a:lnTo>
                    <a:pt x="398" y="452"/>
                  </a:lnTo>
                  <a:lnTo>
                    <a:pt x="398" y="452"/>
                  </a:lnTo>
                  <a:lnTo>
                    <a:pt x="398" y="452"/>
                  </a:lnTo>
                  <a:lnTo>
                    <a:pt x="398" y="459"/>
                  </a:lnTo>
                  <a:lnTo>
                    <a:pt x="398" y="459"/>
                  </a:lnTo>
                  <a:lnTo>
                    <a:pt x="398" y="459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84" y="466"/>
                  </a:lnTo>
                  <a:lnTo>
                    <a:pt x="384" y="466"/>
                  </a:lnTo>
                  <a:lnTo>
                    <a:pt x="384" y="466"/>
                  </a:lnTo>
                  <a:lnTo>
                    <a:pt x="384" y="466"/>
                  </a:lnTo>
                  <a:lnTo>
                    <a:pt x="377" y="473"/>
                  </a:lnTo>
                  <a:lnTo>
                    <a:pt x="377" y="473"/>
                  </a:lnTo>
                  <a:lnTo>
                    <a:pt x="374" y="476"/>
                  </a:lnTo>
                  <a:lnTo>
                    <a:pt x="374" y="476"/>
                  </a:lnTo>
                  <a:lnTo>
                    <a:pt x="371" y="476"/>
                  </a:lnTo>
                  <a:lnTo>
                    <a:pt x="371" y="476"/>
                  </a:lnTo>
                  <a:lnTo>
                    <a:pt x="367" y="476"/>
                  </a:lnTo>
                  <a:lnTo>
                    <a:pt x="367" y="476"/>
                  </a:lnTo>
                  <a:lnTo>
                    <a:pt x="360" y="476"/>
                  </a:lnTo>
                  <a:lnTo>
                    <a:pt x="360" y="476"/>
                  </a:lnTo>
                  <a:lnTo>
                    <a:pt x="360" y="476"/>
                  </a:lnTo>
                  <a:lnTo>
                    <a:pt x="360" y="476"/>
                  </a:lnTo>
                  <a:lnTo>
                    <a:pt x="357" y="476"/>
                  </a:lnTo>
                  <a:lnTo>
                    <a:pt x="357" y="476"/>
                  </a:lnTo>
                  <a:lnTo>
                    <a:pt x="357" y="473"/>
                  </a:lnTo>
                  <a:lnTo>
                    <a:pt x="357" y="473"/>
                  </a:lnTo>
                  <a:lnTo>
                    <a:pt x="357" y="469"/>
                  </a:lnTo>
                  <a:lnTo>
                    <a:pt x="357" y="469"/>
                  </a:lnTo>
                  <a:lnTo>
                    <a:pt x="357" y="469"/>
                  </a:lnTo>
                  <a:lnTo>
                    <a:pt x="357" y="469"/>
                  </a:lnTo>
                  <a:lnTo>
                    <a:pt x="354" y="469"/>
                  </a:lnTo>
                  <a:lnTo>
                    <a:pt x="354" y="469"/>
                  </a:lnTo>
                  <a:lnTo>
                    <a:pt x="354" y="469"/>
                  </a:lnTo>
                  <a:lnTo>
                    <a:pt x="354" y="469"/>
                  </a:lnTo>
                  <a:lnTo>
                    <a:pt x="350" y="469"/>
                  </a:lnTo>
                  <a:lnTo>
                    <a:pt x="350" y="469"/>
                  </a:lnTo>
                  <a:lnTo>
                    <a:pt x="350" y="469"/>
                  </a:lnTo>
                  <a:lnTo>
                    <a:pt x="350" y="469"/>
                  </a:lnTo>
                  <a:lnTo>
                    <a:pt x="350" y="469"/>
                  </a:lnTo>
                  <a:lnTo>
                    <a:pt x="350" y="469"/>
                  </a:lnTo>
                  <a:lnTo>
                    <a:pt x="350" y="473"/>
                  </a:lnTo>
                  <a:lnTo>
                    <a:pt x="350" y="473"/>
                  </a:lnTo>
                  <a:lnTo>
                    <a:pt x="350" y="476"/>
                  </a:lnTo>
                  <a:lnTo>
                    <a:pt x="350" y="476"/>
                  </a:lnTo>
                  <a:lnTo>
                    <a:pt x="350" y="479"/>
                  </a:lnTo>
                  <a:lnTo>
                    <a:pt x="350" y="479"/>
                  </a:lnTo>
                  <a:lnTo>
                    <a:pt x="350" y="483"/>
                  </a:lnTo>
                  <a:lnTo>
                    <a:pt x="350" y="483"/>
                  </a:lnTo>
                  <a:lnTo>
                    <a:pt x="350" y="483"/>
                  </a:lnTo>
                  <a:lnTo>
                    <a:pt x="350" y="490"/>
                  </a:lnTo>
                  <a:lnTo>
                    <a:pt x="350" y="490"/>
                  </a:lnTo>
                  <a:lnTo>
                    <a:pt x="350" y="490"/>
                  </a:lnTo>
                  <a:lnTo>
                    <a:pt x="350" y="490"/>
                  </a:lnTo>
                  <a:lnTo>
                    <a:pt x="350" y="490"/>
                  </a:lnTo>
                  <a:lnTo>
                    <a:pt x="347" y="493"/>
                  </a:lnTo>
                  <a:lnTo>
                    <a:pt x="347" y="493"/>
                  </a:lnTo>
                  <a:lnTo>
                    <a:pt x="347" y="490"/>
                  </a:lnTo>
                  <a:lnTo>
                    <a:pt x="347" y="490"/>
                  </a:lnTo>
                  <a:lnTo>
                    <a:pt x="343" y="490"/>
                  </a:lnTo>
                  <a:lnTo>
                    <a:pt x="343" y="490"/>
                  </a:lnTo>
                  <a:lnTo>
                    <a:pt x="343" y="490"/>
                  </a:lnTo>
                  <a:lnTo>
                    <a:pt x="343" y="490"/>
                  </a:lnTo>
                  <a:lnTo>
                    <a:pt x="343" y="490"/>
                  </a:lnTo>
                  <a:lnTo>
                    <a:pt x="343" y="490"/>
                  </a:lnTo>
                  <a:lnTo>
                    <a:pt x="340" y="493"/>
                  </a:lnTo>
                  <a:lnTo>
                    <a:pt x="340" y="493"/>
                  </a:lnTo>
                  <a:lnTo>
                    <a:pt x="337" y="490"/>
                  </a:lnTo>
                  <a:lnTo>
                    <a:pt x="337" y="490"/>
                  </a:lnTo>
                  <a:lnTo>
                    <a:pt x="337" y="490"/>
                  </a:lnTo>
                  <a:lnTo>
                    <a:pt x="337" y="490"/>
                  </a:lnTo>
                  <a:lnTo>
                    <a:pt x="333" y="490"/>
                  </a:lnTo>
                  <a:lnTo>
                    <a:pt x="333" y="490"/>
                  </a:lnTo>
                  <a:lnTo>
                    <a:pt x="333" y="490"/>
                  </a:lnTo>
                  <a:lnTo>
                    <a:pt x="333" y="493"/>
                  </a:lnTo>
                  <a:lnTo>
                    <a:pt x="333" y="493"/>
                  </a:lnTo>
                  <a:lnTo>
                    <a:pt x="333" y="490"/>
                  </a:lnTo>
                  <a:lnTo>
                    <a:pt x="333" y="490"/>
                  </a:lnTo>
                  <a:lnTo>
                    <a:pt x="330" y="486"/>
                  </a:lnTo>
                  <a:lnTo>
                    <a:pt x="330" y="483"/>
                  </a:lnTo>
                  <a:lnTo>
                    <a:pt x="330" y="483"/>
                  </a:lnTo>
                  <a:lnTo>
                    <a:pt x="326" y="483"/>
                  </a:lnTo>
                  <a:lnTo>
                    <a:pt x="326" y="483"/>
                  </a:lnTo>
                  <a:lnTo>
                    <a:pt x="326" y="486"/>
                  </a:lnTo>
                  <a:lnTo>
                    <a:pt x="326" y="486"/>
                  </a:lnTo>
                  <a:lnTo>
                    <a:pt x="326" y="486"/>
                  </a:lnTo>
                  <a:lnTo>
                    <a:pt x="326" y="486"/>
                  </a:lnTo>
                  <a:lnTo>
                    <a:pt x="326" y="486"/>
                  </a:lnTo>
                  <a:lnTo>
                    <a:pt x="323" y="490"/>
                  </a:lnTo>
                  <a:lnTo>
                    <a:pt x="323" y="490"/>
                  </a:lnTo>
                  <a:lnTo>
                    <a:pt x="309" y="490"/>
                  </a:lnTo>
                  <a:lnTo>
                    <a:pt x="309" y="490"/>
                  </a:lnTo>
                  <a:lnTo>
                    <a:pt x="309" y="490"/>
                  </a:lnTo>
                  <a:lnTo>
                    <a:pt x="309" y="490"/>
                  </a:lnTo>
                  <a:lnTo>
                    <a:pt x="309" y="493"/>
                  </a:lnTo>
                  <a:lnTo>
                    <a:pt x="309" y="493"/>
                  </a:lnTo>
                  <a:lnTo>
                    <a:pt x="306" y="496"/>
                  </a:lnTo>
                  <a:lnTo>
                    <a:pt x="306" y="496"/>
                  </a:lnTo>
                  <a:lnTo>
                    <a:pt x="303" y="496"/>
                  </a:lnTo>
                  <a:lnTo>
                    <a:pt x="303" y="496"/>
                  </a:lnTo>
                  <a:lnTo>
                    <a:pt x="303" y="496"/>
                  </a:lnTo>
                  <a:lnTo>
                    <a:pt x="303" y="496"/>
                  </a:lnTo>
                  <a:lnTo>
                    <a:pt x="306" y="500"/>
                  </a:lnTo>
                  <a:lnTo>
                    <a:pt x="306" y="500"/>
                  </a:lnTo>
                  <a:lnTo>
                    <a:pt x="309" y="500"/>
                  </a:lnTo>
                  <a:lnTo>
                    <a:pt x="309" y="500"/>
                  </a:lnTo>
                  <a:lnTo>
                    <a:pt x="309" y="500"/>
                  </a:lnTo>
                  <a:lnTo>
                    <a:pt x="309" y="500"/>
                  </a:lnTo>
                  <a:lnTo>
                    <a:pt x="306" y="500"/>
                  </a:lnTo>
                  <a:lnTo>
                    <a:pt x="306" y="500"/>
                  </a:lnTo>
                  <a:lnTo>
                    <a:pt x="306" y="500"/>
                  </a:lnTo>
                  <a:lnTo>
                    <a:pt x="306" y="500"/>
                  </a:lnTo>
                  <a:lnTo>
                    <a:pt x="309" y="500"/>
                  </a:lnTo>
                  <a:lnTo>
                    <a:pt x="309" y="500"/>
                  </a:lnTo>
                  <a:lnTo>
                    <a:pt x="309" y="500"/>
                  </a:lnTo>
                  <a:lnTo>
                    <a:pt x="309" y="500"/>
                  </a:lnTo>
                  <a:lnTo>
                    <a:pt x="309" y="500"/>
                  </a:lnTo>
                  <a:lnTo>
                    <a:pt x="306" y="503"/>
                  </a:lnTo>
                  <a:lnTo>
                    <a:pt x="306" y="503"/>
                  </a:lnTo>
                  <a:lnTo>
                    <a:pt x="306" y="503"/>
                  </a:lnTo>
                  <a:lnTo>
                    <a:pt x="306" y="503"/>
                  </a:lnTo>
                  <a:lnTo>
                    <a:pt x="306" y="503"/>
                  </a:lnTo>
                  <a:lnTo>
                    <a:pt x="306" y="503"/>
                  </a:lnTo>
                  <a:lnTo>
                    <a:pt x="306" y="503"/>
                  </a:lnTo>
                  <a:lnTo>
                    <a:pt x="306" y="503"/>
                  </a:lnTo>
                  <a:lnTo>
                    <a:pt x="306" y="507"/>
                  </a:lnTo>
                  <a:lnTo>
                    <a:pt x="306" y="507"/>
                  </a:lnTo>
                  <a:lnTo>
                    <a:pt x="309" y="510"/>
                  </a:lnTo>
                  <a:lnTo>
                    <a:pt x="309" y="510"/>
                  </a:lnTo>
                  <a:lnTo>
                    <a:pt x="309" y="510"/>
                  </a:lnTo>
                  <a:lnTo>
                    <a:pt x="309" y="510"/>
                  </a:lnTo>
                  <a:lnTo>
                    <a:pt x="309" y="507"/>
                  </a:lnTo>
                  <a:lnTo>
                    <a:pt x="309" y="507"/>
                  </a:lnTo>
                  <a:lnTo>
                    <a:pt x="313" y="507"/>
                  </a:lnTo>
                  <a:lnTo>
                    <a:pt x="313" y="507"/>
                  </a:lnTo>
                  <a:lnTo>
                    <a:pt x="313" y="507"/>
                  </a:lnTo>
                  <a:lnTo>
                    <a:pt x="313" y="510"/>
                  </a:lnTo>
                  <a:lnTo>
                    <a:pt x="313" y="510"/>
                  </a:lnTo>
                  <a:lnTo>
                    <a:pt x="316" y="510"/>
                  </a:lnTo>
                  <a:lnTo>
                    <a:pt x="316" y="510"/>
                  </a:lnTo>
                  <a:lnTo>
                    <a:pt x="320" y="510"/>
                  </a:lnTo>
                  <a:lnTo>
                    <a:pt x="320" y="510"/>
                  </a:lnTo>
                  <a:lnTo>
                    <a:pt x="320" y="510"/>
                  </a:lnTo>
                  <a:lnTo>
                    <a:pt x="320" y="510"/>
                  </a:lnTo>
                  <a:lnTo>
                    <a:pt x="320" y="507"/>
                  </a:lnTo>
                  <a:lnTo>
                    <a:pt x="320" y="507"/>
                  </a:lnTo>
                  <a:lnTo>
                    <a:pt x="320" y="507"/>
                  </a:lnTo>
                  <a:lnTo>
                    <a:pt x="323" y="510"/>
                  </a:lnTo>
                  <a:lnTo>
                    <a:pt x="323" y="510"/>
                  </a:lnTo>
                  <a:lnTo>
                    <a:pt x="323" y="510"/>
                  </a:lnTo>
                  <a:lnTo>
                    <a:pt x="326" y="513"/>
                  </a:lnTo>
                  <a:lnTo>
                    <a:pt x="326" y="513"/>
                  </a:lnTo>
                  <a:lnTo>
                    <a:pt x="326" y="513"/>
                  </a:lnTo>
                  <a:lnTo>
                    <a:pt x="326" y="513"/>
                  </a:lnTo>
                  <a:lnTo>
                    <a:pt x="326" y="513"/>
                  </a:lnTo>
                  <a:lnTo>
                    <a:pt x="330" y="517"/>
                  </a:lnTo>
                  <a:lnTo>
                    <a:pt x="330" y="520"/>
                  </a:lnTo>
                  <a:lnTo>
                    <a:pt x="330" y="520"/>
                  </a:lnTo>
                  <a:lnTo>
                    <a:pt x="330" y="520"/>
                  </a:lnTo>
                  <a:lnTo>
                    <a:pt x="330" y="520"/>
                  </a:lnTo>
                  <a:lnTo>
                    <a:pt x="333" y="520"/>
                  </a:lnTo>
                  <a:lnTo>
                    <a:pt x="333" y="520"/>
                  </a:lnTo>
                  <a:lnTo>
                    <a:pt x="333" y="520"/>
                  </a:lnTo>
                  <a:lnTo>
                    <a:pt x="333" y="520"/>
                  </a:lnTo>
                  <a:lnTo>
                    <a:pt x="337" y="520"/>
                  </a:lnTo>
                  <a:lnTo>
                    <a:pt x="337" y="520"/>
                  </a:lnTo>
                  <a:lnTo>
                    <a:pt x="337" y="520"/>
                  </a:lnTo>
                  <a:lnTo>
                    <a:pt x="337" y="520"/>
                  </a:lnTo>
                  <a:lnTo>
                    <a:pt x="337" y="520"/>
                  </a:lnTo>
                  <a:lnTo>
                    <a:pt x="337" y="520"/>
                  </a:lnTo>
                  <a:lnTo>
                    <a:pt x="337" y="520"/>
                  </a:lnTo>
                  <a:lnTo>
                    <a:pt x="340" y="520"/>
                  </a:lnTo>
                  <a:lnTo>
                    <a:pt x="340" y="520"/>
                  </a:lnTo>
                  <a:lnTo>
                    <a:pt x="340" y="520"/>
                  </a:lnTo>
                  <a:lnTo>
                    <a:pt x="337" y="520"/>
                  </a:lnTo>
                  <a:lnTo>
                    <a:pt x="337" y="520"/>
                  </a:lnTo>
                  <a:lnTo>
                    <a:pt x="337" y="520"/>
                  </a:lnTo>
                  <a:lnTo>
                    <a:pt x="337" y="520"/>
                  </a:lnTo>
                  <a:lnTo>
                    <a:pt x="337" y="520"/>
                  </a:lnTo>
                  <a:lnTo>
                    <a:pt x="337" y="520"/>
                  </a:lnTo>
                  <a:lnTo>
                    <a:pt x="333" y="520"/>
                  </a:lnTo>
                  <a:lnTo>
                    <a:pt x="333" y="520"/>
                  </a:lnTo>
                  <a:lnTo>
                    <a:pt x="333" y="524"/>
                  </a:lnTo>
                  <a:lnTo>
                    <a:pt x="333" y="524"/>
                  </a:lnTo>
                  <a:lnTo>
                    <a:pt x="333" y="524"/>
                  </a:lnTo>
                  <a:lnTo>
                    <a:pt x="333" y="524"/>
                  </a:lnTo>
                  <a:lnTo>
                    <a:pt x="333" y="527"/>
                  </a:lnTo>
                  <a:lnTo>
                    <a:pt x="333" y="527"/>
                  </a:lnTo>
                  <a:lnTo>
                    <a:pt x="333" y="530"/>
                  </a:lnTo>
                  <a:lnTo>
                    <a:pt x="333" y="530"/>
                  </a:lnTo>
                  <a:lnTo>
                    <a:pt x="333" y="530"/>
                  </a:lnTo>
                  <a:lnTo>
                    <a:pt x="333" y="530"/>
                  </a:lnTo>
                  <a:lnTo>
                    <a:pt x="337" y="534"/>
                  </a:lnTo>
                  <a:lnTo>
                    <a:pt x="337" y="534"/>
                  </a:lnTo>
                  <a:lnTo>
                    <a:pt x="337" y="534"/>
                  </a:lnTo>
                  <a:lnTo>
                    <a:pt x="337" y="534"/>
                  </a:lnTo>
                  <a:lnTo>
                    <a:pt x="337" y="534"/>
                  </a:lnTo>
                  <a:lnTo>
                    <a:pt x="337" y="534"/>
                  </a:lnTo>
                  <a:lnTo>
                    <a:pt x="343" y="541"/>
                  </a:lnTo>
                  <a:lnTo>
                    <a:pt x="343" y="541"/>
                  </a:lnTo>
                  <a:lnTo>
                    <a:pt x="343" y="541"/>
                  </a:lnTo>
                  <a:lnTo>
                    <a:pt x="343" y="541"/>
                  </a:lnTo>
                  <a:lnTo>
                    <a:pt x="340" y="551"/>
                  </a:lnTo>
                  <a:lnTo>
                    <a:pt x="340" y="551"/>
                  </a:lnTo>
                  <a:lnTo>
                    <a:pt x="340" y="554"/>
                  </a:lnTo>
                  <a:lnTo>
                    <a:pt x="343" y="558"/>
                  </a:lnTo>
                  <a:lnTo>
                    <a:pt x="343" y="558"/>
                  </a:lnTo>
                  <a:lnTo>
                    <a:pt x="343" y="558"/>
                  </a:lnTo>
                  <a:lnTo>
                    <a:pt x="343" y="558"/>
                  </a:lnTo>
                  <a:lnTo>
                    <a:pt x="343" y="564"/>
                  </a:lnTo>
                  <a:lnTo>
                    <a:pt x="343" y="564"/>
                  </a:lnTo>
                  <a:lnTo>
                    <a:pt x="343" y="564"/>
                  </a:lnTo>
                  <a:lnTo>
                    <a:pt x="343" y="564"/>
                  </a:lnTo>
                  <a:lnTo>
                    <a:pt x="343" y="561"/>
                  </a:lnTo>
                  <a:lnTo>
                    <a:pt x="343" y="561"/>
                  </a:lnTo>
                  <a:lnTo>
                    <a:pt x="343" y="558"/>
                  </a:lnTo>
                  <a:lnTo>
                    <a:pt x="340" y="558"/>
                  </a:lnTo>
                  <a:lnTo>
                    <a:pt x="340" y="558"/>
                  </a:lnTo>
                  <a:lnTo>
                    <a:pt x="340" y="558"/>
                  </a:lnTo>
                  <a:lnTo>
                    <a:pt x="337" y="558"/>
                  </a:lnTo>
                  <a:lnTo>
                    <a:pt x="337" y="558"/>
                  </a:lnTo>
                  <a:lnTo>
                    <a:pt x="337" y="558"/>
                  </a:lnTo>
                  <a:lnTo>
                    <a:pt x="337" y="558"/>
                  </a:lnTo>
                  <a:lnTo>
                    <a:pt x="337" y="558"/>
                  </a:lnTo>
                  <a:lnTo>
                    <a:pt x="337" y="558"/>
                  </a:lnTo>
                  <a:lnTo>
                    <a:pt x="337" y="561"/>
                  </a:lnTo>
                  <a:lnTo>
                    <a:pt x="337" y="561"/>
                  </a:lnTo>
                  <a:lnTo>
                    <a:pt x="337" y="564"/>
                  </a:lnTo>
                  <a:lnTo>
                    <a:pt x="337" y="564"/>
                  </a:lnTo>
                  <a:lnTo>
                    <a:pt x="337" y="568"/>
                  </a:lnTo>
                  <a:lnTo>
                    <a:pt x="337" y="568"/>
                  </a:lnTo>
                  <a:lnTo>
                    <a:pt x="337" y="568"/>
                  </a:lnTo>
                  <a:lnTo>
                    <a:pt x="337" y="568"/>
                  </a:lnTo>
                  <a:lnTo>
                    <a:pt x="333" y="571"/>
                  </a:lnTo>
                  <a:lnTo>
                    <a:pt x="333" y="571"/>
                  </a:lnTo>
                  <a:lnTo>
                    <a:pt x="333" y="568"/>
                  </a:lnTo>
                  <a:lnTo>
                    <a:pt x="333" y="568"/>
                  </a:lnTo>
                  <a:lnTo>
                    <a:pt x="333" y="568"/>
                  </a:lnTo>
                  <a:lnTo>
                    <a:pt x="333" y="568"/>
                  </a:lnTo>
                  <a:lnTo>
                    <a:pt x="337" y="568"/>
                  </a:lnTo>
                  <a:lnTo>
                    <a:pt x="337" y="568"/>
                  </a:lnTo>
                  <a:lnTo>
                    <a:pt x="337" y="568"/>
                  </a:lnTo>
                  <a:lnTo>
                    <a:pt x="337" y="568"/>
                  </a:lnTo>
                  <a:lnTo>
                    <a:pt x="337" y="571"/>
                  </a:lnTo>
                  <a:lnTo>
                    <a:pt x="337" y="571"/>
                  </a:lnTo>
                  <a:lnTo>
                    <a:pt x="337" y="571"/>
                  </a:lnTo>
                  <a:lnTo>
                    <a:pt x="337" y="571"/>
                  </a:lnTo>
                  <a:lnTo>
                    <a:pt x="337" y="575"/>
                  </a:lnTo>
                  <a:lnTo>
                    <a:pt x="337" y="575"/>
                  </a:lnTo>
                  <a:lnTo>
                    <a:pt x="333" y="575"/>
                  </a:lnTo>
                  <a:lnTo>
                    <a:pt x="333" y="575"/>
                  </a:lnTo>
                  <a:lnTo>
                    <a:pt x="333" y="578"/>
                  </a:lnTo>
                  <a:lnTo>
                    <a:pt x="333" y="578"/>
                  </a:lnTo>
                  <a:lnTo>
                    <a:pt x="323" y="595"/>
                  </a:lnTo>
                  <a:lnTo>
                    <a:pt x="323" y="595"/>
                  </a:lnTo>
                  <a:lnTo>
                    <a:pt x="323" y="595"/>
                  </a:lnTo>
                  <a:lnTo>
                    <a:pt x="323" y="595"/>
                  </a:lnTo>
                  <a:lnTo>
                    <a:pt x="320" y="595"/>
                  </a:lnTo>
                  <a:lnTo>
                    <a:pt x="320" y="595"/>
                  </a:lnTo>
                  <a:lnTo>
                    <a:pt x="320" y="602"/>
                  </a:lnTo>
                  <a:lnTo>
                    <a:pt x="320" y="602"/>
                  </a:lnTo>
                  <a:lnTo>
                    <a:pt x="320" y="602"/>
                  </a:lnTo>
                  <a:lnTo>
                    <a:pt x="320" y="602"/>
                  </a:lnTo>
                  <a:lnTo>
                    <a:pt x="316" y="602"/>
                  </a:lnTo>
                  <a:lnTo>
                    <a:pt x="316" y="602"/>
                  </a:lnTo>
                  <a:lnTo>
                    <a:pt x="316" y="602"/>
                  </a:lnTo>
                  <a:lnTo>
                    <a:pt x="316" y="602"/>
                  </a:lnTo>
                  <a:lnTo>
                    <a:pt x="313" y="598"/>
                  </a:lnTo>
                  <a:lnTo>
                    <a:pt x="313" y="598"/>
                  </a:lnTo>
                  <a:lnTo>
                    <a:pt x="309" y="598"/>
                  </a:lnTo>
                  <a:lnTo>
                    <a:pt x="309" y="598"/>
                  </a:lnTo>
                  <a:lnTo>
                    <a:pt x="306" y="595"/>
                  </a:lnTo>
                  <a:lnTo>
                    <a:pt x="306" y="595"/>
                  </a:lnTo>
                  <a:lnTo>
                    <a:pt x="303" y="598"/>
                  </a:lnTo>
                  <a:lnTo>
                    <a:pt x="303" y="598"/>
                  </a:lnTo>
                  <a:lnTo>
                    <a:pt x="303" y="598"/>
                  </a:lnTo>
                  <a:lnTo>
                    <a:pt x="303" y="598"/>
                  </a:lnTo>
                  <a:lnTo>
                    <a:pt x="303" y="598"/>
                  </a:lnTo>
                  <a:lnTo>
                    <a:pt x="303" y="598"/>
                  </a:lnTo>
                  <a:lnTo>
                    <a:pt x="303" y="598"/>
                  </a:lnTo>
                  <a:lnTo>
                    <a:pt x="299" y="598"/>
                  </a:lnTo>
                  <a:lnTo>
                    <a:pt x="299" y="598"/>
                  </a:lnTo>
                  <a:lnTo>
                    <a:pt x="296" y="598"/>
                  </a:lnTo>
                  <a:lnTo>
                    <a:pt x="296" y="598"/>
                  </a:lnTo>
                  <a:lnTo>
                    <a:pt x="296" y="598"/>
                  </a:lnTo>
                  <a:lnTo>
                    <a:pt x="296" y="598"/>
                  </a:lnTo>
                  <a:lnTo>
                    <a:pt x="296" y="598"/>
                  </a:lnTo>
                  <a:lnTo>
                    <a:pt x="289" y="598"/>
                  </a:lnTo>
                  <a:lnTo>
                    <a:pt x="289" y="598"/>
                  </a:lnTo>
                  <a:lnTo>
                    <a:pt x="289" y="598"/>
                  </a:lnTo>
                  <a:lnTo>
                    <a:pt x="286" y="595"/>
                  </a:lnTo>
                  <a:lnTo>
                    <a:pt x="286" y="595"/>
                  </a:lnTo>
                  <a:lnTo>
                    <a:pt x="286" y="595"/>
                  </a:lnTo>
                  <a:lnTo>
                    <a:pt x="286" y="595"/>
                  </a:lnTo>
                  <a:lnTo>
                    <a:pt x="279" y="595"/>
                  </a:lnTo>
                  <a:lnTo>
                    <a:pt x="279" y="595"/>
                  </a:lnTo>
                  <a:lnTo>
                    <a:pt x="279" y="595"/>
                  </a:lnTo>
                  <a:lnTo>
                    <a:pt x="279" y="595"/>
                  </a:lnTo>
                  <a:lnTo>
                    <a:pt x="279" y="592"/>
                  </a:lnTo>
                  <a:lnTo>
                    <a:pt x="279" y="592"/>
                  </a:lnTo>
                  <a:lnTo>
                    <a:pt x="275" y="592"/>
                  </a:lnTo>
                  <a:lnTo>
                    <a:pt x="275" y="592"/>
                  </a:lnTo>
                  <a:lnTo>
                    <a:pt x="275" y="592"/>
                  </a:lnTo>
                  <a:lnTo>
                    <a:pt x="275" y="592"/>
                  </a:lnTo>
                  <a:lnTo>
                    <a:pt x="272" y="592"/>
                  </a:lnTo>
                  <a:lnTo>
                    <a:pt x="272" y="592"/>
                  </a:lnTo>
                  <a:lnTo>
                    <a:pt x="269" y="592"/>
                  </a:lnTo>
                  <a:lnTo>
                    <a:pt x="269" y="592"/>
                  </a:lnTo>
                  <a:lnTo>
                    <a:pt x="265" y="592"/>
                  </a:lnTo>
                  <a:lnTo>
                    <a:pt x="265" y="592"/>
                  </a:lnTo>
                  <a:lnTo>
                    <a:pt x="262" y="592"/>
                  </a:lnTo>
                  <a:lnTo>
                    <a:pt x="262" y="592"/>
                  </a:lnTo>
                  <a:lnTo>
                    <a:pt x="258" y="592"/>
                  </a:lnTo>
                  <a:lnTo>
                    <a:pt x="258" y="592"/>
                  </a:lnTo>
                  <a:lnTo>
                    <a:pt x="255" y="592"/>
                  </a:lnTo>
                  <a:lnTo>
                    <a:pt x="255" y="592"/>
                  </a:lnTo>
                  <a:lnTo>
                    <a:pt x="255" y="592"/>
                  </a:lnTo>
                  <a:lnTo>
                    <a:pt x="255" y="592"/>
                  </a:lnTo>
                  <a:lnTo>
                    <a:pt x="252" y="592"/>
                  </a:lnTo>
                  <a:lnTo>
                    <a:pt x="252" y="592"/>
                  </a:lnTo>
                  <a:lnTo>
                    <a:pt x="252" y="592"/>
                  </a:lnTo>
                  <a:lnTo>
                    <a:pt x="252" y="592"/>
                  </a:lnTo>
                  <a:lnTo>
                    <a:pt x="248" y="592"/>
                  </a:lnTo>
                  <a:lnTo>
                    <a:pt x="248" y="592"/>
                  </a:lnTo>
                  <a:lnTo>
                    <a:pt x="245" y="588"/>
                  </a:lnTo>
                  <a:lnTo>
                    <a:pt x="245" y="588"/>
                  </a:lnTo>
                  <a:lnTo>
                    <a:pt x="241" y="588"/>
                  </a:lnTo>
                  <a:lnTo>
                    <a:pt x="241" y="588"/>
                  </a:lnTo>
                  <a:lnTo>
                    <a:pt x="238" y="588"/>
                  </a:lnTo>
                  <a:lnTo>
                    <a:pt x="238" y="588"/>
                  </a:lnTo>
                  <a:lnTo>
                    <a:pt x="238" y="588"/>
                  </a:lnTo>
                  <a:lnTo>
                    <a:pt x="238" y="588"/>
                  </a:lnTo>
                  <a:lnTo>
                    <a:pt x="238" y="588"/>
                  </a:lnTo>
                  <a:lnTo>
                    <a:pt x="238" y="588"/>
                  </a:lnTo>
                  <a:lnTo>
                    <a:pt x="231" y="595"/>
                  </a:lnTo>
                  <a:lnTo>
                    <a:pt x="231" y="595"/>
                  </a:lnTo>
                  <a:lnTo>
                    <a:pt x="224" y="598"/>
                  </a:lnTo>
                  <a:lnTo>
                    <a:pt x="224" y="598"/>
                  </a:lnTo>
                  <a:lnTo>
                    <a:pt x="221" y="598"/>
                  </a:lnTo>
                  <a:lnTo>
                    <a:pt x="221" y="598"/>
                  </a:lnTo>
                  <a:lnTo>
                    <a:pt x="218" y="602"/>
                  </a:lnTo>
                  <a:lnTo>
                    <a:pt x="218" y="602"/>
                  </a:lnTo>
                  <a:lnTo>
                    <a:pt x="218" y="605"/>
                  </a:lnTo>
                  <a:lnTo>
                    <a:pt x="218" y="605"/>
                  </a:lnTo>
                  <a:lnTo>
                    <a:pt x="218" y="605"/>
                  </a:lnTo>
                  <a:lnTo>
                    <a:pt x="218" y="605"/>
                  </a:lnTo>
                  <a:lnTo>
                    <a:pt x="221" y="609"/>
                  </a:lnTo>
                  <a:lnTo>
                    <a:pt x="221" y="609"/>
                  </a:lnTo>
                  <a:lnTo>
                    <a:pt x="221" y="609"/>
                  </a:lnTo>
                  <a:lnTo>
                    <a:pt x="221" y="609"/>
                  </a:lnTo>
                  <a:lnTo>
                    <a:pt x="221" y="609"/>
                  </a:lnTo>
                  <a:lnTo>
                    <a:pt x="221" y="609"/>
                  </a:lnTo>
                  <a:lnTo>
                    <a:pt x="221" y="612"/>
                  </a:lnTo>
                  <a:lnTo>
                    <a:pt x="221" y="612"/>
                  </a:lnTo>
                  <a:lnTo>
                    <a:pt x="218" y="612"/>
                  </a:lnTo>
                  <a:lnTo>
                    <a:pt x="218" y="612"/>
                  </a:lnTo>
                  <a:lnTo>
                    <a:pt x="221" y="612"/>
                  </a:lnTo>
                  <a:lnTo>
                    <a:pt x="221" y="612"/>
                  </a:lnTo>
                  <a:lnTo>
                    <a:pt x="221" y="612"/>
                  </a:lnTo>
                  <a:lnTo>
                    <a:pt x="221" y="612"/>
                  </a:lnTo>
                  <a:lnTo>
                    <a:pt x="221" y="612"/>
                  </a:lnTo>
                  <a:lnTo>
                    <a:pt x="221" y="612"/>
                  </a:lnTo>
                  <a:lnTo>
                    <a:pt x="221" y="612"/>
                  </a:lnTo>
                  <a:lnTo>
                    <a:pt x="221" y="612"/>
                  </a:lnTo>
                  <a:lnTo>
                    <a:pt x="221" y="615"/>
                  </a:lnTo>
                  <a:lnTo>
                    <a:pt x="221" y="615"/>
                  </a:lnTo>
                  <a:lnTo>
                    <a:pt x="221" y="615"/>
                  </a:lnTo>
                  <a:lnTo>
                    <a:pt x="221" y="615"/>
                  </a:lnTo>
                  <a:lnTo>
                    <a:pt x="221" y="615"/>
                  </a:lnTo>
                  <a:lnTo>
                    <a:pt x="221" y="615"/>
                  </a:lnTo>
                  <a:lnTo>
                    <a:pt x="221" y="615"/>
                  </a:lnTo>
                  <a:lnTo>
                    <a:pt x="218" y="622"/>
                  </a:lnTo>
                  <a:lnTo>
                    <a:pt x="218" y="622"/>
                  </a:lnTo>
                  <a:lnTo>
                    <a:pt x="218" y="622"/>
                  </a:lnTo>
                  <a:lnTo>
                    <a:pt x="218" y="622"/>
                  </a:lnTo>
                  <a:lnTo>
                    <a:pt x="218" y="626"/>
                  </a:lnTo>
                  <a:lnTo>
                    <a:pt x="218" y="626"/>
                  </a:lnTo>
                  <a:lnTo>
                    <a:pt x="218" y="629"/>
                  </a:lnTo>
                  <a:lnTo>
                    <a:pt x="218" y="629"/>
                  </a:lnTo>
                  <a:lnTo>
                    <a:pt x="218" y="629"/>
                  </a:lnTo>
                  <a:lnTo>
                    <a:pt x="218" y="629"/>
                  </a:lnTo>
                  <a:lnTo>
                    <a:pt x="218" y="639"/>
                  </a:lnTo>
                  <a:lnTo>
                    <a:pt x="218" y="639"/>
                  </a:lnTo>
                  <a:lnTo>
                    <a:pt x="214" y="646"/>
                  </a:lnTo>
                  <a:lnTo>
                    <a:pt x="214" y="646"/>
                  </a:lnTo>
                  <a:lnTo>
                    <a:pt x="214" y="649"/>
                  </a:lnTo>
                  <a:lnTo>
                    <a:pt x="214" y="649"/>
                  </a:lnTo>
                  <a:lnTo>
                    <a:pt x="214" y="649"/>
                  </a:lnTo>
                  <a:lnTo>
                    <a:pt x="214" y="649"/>
                  </a:lnTo>
                  <a:lnTo>
                    <a:pt x="211" y="656"/>
                  </a:lnTo>
                  <a:lnTo>
                    <a:pt x="211" y="656"/>
                  </a:lnTo>
                  <a:lnTo>
                    <a:pt x="207" y="660"/>
                  </a:lnTo>
                  <a:lnTo>
                    <a:pt x="207" y="663"/>
                  </a:lnTo>
                  <a:lnTo>
                    <a:pt x="207" y="663"/>
                  </a:lnTo>
                  <a:lnTo>
                    <a:pt x="207" y="663"/>
                  </a:lnTo>
                  <a:lnTo>
                    <a:pt x="207" y="666"/>
                  </a:lnTo>
                  <a:lnTo>
                    <a:pt x="207" y="666"/>
                  </a:lnTo>
                  <a:lnTo>
                    <a:pt x="204" y="670"/>
                  </a:lnTo>
                  <a:lnTo>
                    <a:pt x="204" y="670"/>
                  </a:lnTo>
                  <a:lnTo>
                    <a:pt x="204" y="670"/>
                  </a:lnTo>
                  <a:lnTo>
                    <a:pt x="204" y="670"/>
                  </a:lnTo>
                  <a:lnTo>
                    <a:pt x="204" y="673"/>
                  </a:lnTo>
                  <a:lnTo>
                    <a:pt x="204" y="673"/>
                  </a:lnTo>
                  <a:lnTo>
                    <a:pt x="201" y="673"/>
                  </a:lnTo>
                  <a:lnTo>
                    <a:pt x="201" y="673"/>
                  </a:lnTo>
                  <a:lnTo>
                    <a:pt x="201" y="677"/>
                  </a:lnTo>
                  <a:lnTo>
                    <a:pt x="201" y="677"/>
                  </a:lnTo>
                  <a:lnTo>
                    <a:pt x="197" y="677"/>
                  </a:lnTo>
                  <a:lnTo>
                    <a:pt x="197" y="677"/>
                  </a:lnTo>
                  <a:lnTo>
                    <a:pt x="197" y="680"/>
                  </a:lnTo>
                  <a:lnTo>
                    <a:pt x="197" y="680"/>
                  </a:lnTo>
                  <a:lnTo>
                    <a:pt x="197" y="683"/>
                  </a:lnTo>
                  <a:lnTo>
                    <a:pt x="197" y="683"/>
                  </a:lnTo>
                  <a:lnTo>
                    <a:pt x="197" y="683"/>
                  </a:lnTo>
                  <a:lnTo>
                    <a:pt x="197" y="687"/>
                  </a:lnTo>
                  <a:lnTo>
                    <a:pt x="197" y="687"/>
                  </a:lnTo>
                  <a:lnTo>
                    <a:pt x="197" y="687"/>
                  </a:lnTo>
                  <a:lnTo>
                    <a:pt x="197" y="687"/>
                  </a:lnTo>
                  <a:lnTo>
                    <a:pt x="201" y="687"/>
                  </a:lnTo>
                  <a:lnTo>
                    <a:pt x="201" y="687"/>
                  </a:lnTo>
                  <a:lnTo>
                    <a:pt x="204" y="690"/>
                  </a:lnTo>
                  <a:lnTo>
                    <a:pt x="204" y="690"/>
                  </a:lnTo>
                  <a:lnTo>
                    <a:pt x="204" y="690"/>
                  </a:lnTo>
                  <a:lnTo>
                    <a:pt x="204" y="690"/>
                  </a:lnTo>
                  <a:lnTo>
                    <a:pt x="201" y="694"/>
                  </a:lnTo>
                  <a:lnTo>
                    <a:pt x="201" y="694"/>
                  </a:lnTo>
                  <a:lnTo>
                    <a:pt x="201" y="694"/>
                  </a:lnTo>
                  <a:lnTo>
                    <a:pt x="197" y="697"/>
                  </a:lnTo>
                  <a:lnTo>
                    <a:pt x="197" y="697"/>
                  </a:lnTo>
                  <a:lnTo>
                    <a:pt x="197" y="697"/>
                  </a:lnTo>
                  <a:lnTo>
                    <a:pt x="197" y="697"/>
                  </a:lnTo>
                  <a:lnTo>
                    <a:pt x="201" y="697"/>
                  </a:lnTo>
                  <a:lnTo>
                    <a:pt x="201" y="697"/>
                  </a:lnTo>
                  <a:lnTo>
                    <a:pt x="201" y="697"/>
                  </a:lnTo>
                  <a:lnTo>
                    <a:pt x="201" y="697"/>
                  </a:lnTo>
                  <a:lnTo>
                    <a:pt x="201" y="697"/>
                  </a:lnTo>
                  <a:lnTo>
                    <a:pt x="204" y="697"/>
                  </a:lnTo>
                  <a:lnTo>
                    <a:pt x="204" y="697"/>
                  </a:lnTo>
                  <a:lnTo>
                    <a:pt x="204" y="697"/>
                  </a:lnTo>
                  <a:lnTo>
                    <a:pt x="204" y="697"/>
                  </a:lnTo>
                  <a:lnTo>
                    <a:pt x="204" y="697"/>
                  </a:lnTo>
                  <a:lnTo>
                    <a:pt x="204" y="697"/>
                  </a:lnTo>
                  <a:lnTo>
                    <a:pt x="204" y="697"/>
                  </a:lnTo>
                  <a:lnTo>
                    <a:pt x="204" y="697"/>
                  </a:lnTo>
                  <a:lnTo>
                    <a:pt x="201" y="697"/>
                  </a:lnTo>
                  <a:lnTo>
                    <a:pt x="201" y="697"/>
                  </a:lnTo>
                  <a:lnTo>
                    <a:pt x="201" y="700"/>
                  </a:lnTo>
                  <a:lnTo>
                    <a:pt x="201" y="700"/>
                  </a:lnTo>
                  <a:lnTo>
                    <a:pt x="201" y="700"/>
                  </a:lnTo>
                  <a:lnTo>
                    <a:pt x="201" y="704"/>
                  </a:lnTo>
                  <a:lnTo>
                    <a:pt x="201" y="704"/>
                  </a:lnTo>
                  <a:lnTo>
                    <a:pt x="201" y="711"/>
                  </a:lnTo>
                  <a:lnTo>
                    <a:pt x="201" y="711"/>
                  </a:lnTo>
                  <a:lnTo>
                    <a:pt x="197" y="721"/>
                  </a:lnTo>
                  <a:lnTo>
                    <a:pt x="197" y="721"/>
                  </a:lnTo>
                  <a:lnTo>
                    <a:pt x="197" y="724"/>
                  </a:lnTo>
                  <a:lnTo>
                    <a:pt x="197" y="724"/>
                  </a:lnTo>
                  <a:lnTo>
                    <a:pt x="197" y="724"/>
                  </a:lnTo>
                  <a:lnTo>
                    <a:pt x="197" y="724"/>
                  </a:lnTo>
                  <a:lnTo>
                    <a:pt x="201" y="724"/>
                  </a:lnTo>
                  <a:lnTo>
                    <a:pt x="201" y="724"/>
                  </a:lnTo>
                  <a:lnTo>
                    <a:pt x="201" y="724"/>
                  </a:lnTo>
                  <a:lnTo>
                    <a:pt x="201" y="724"/>
                  </a:lnTo>
                  <a:lnTo>
                    <a:pt x="207" y="724"/>
                  </a:lnTo>
                  <a:lnTo>
                    <a:pt x="207" y="724"/>
                  </a:lnTo>
                  <a:lnTo>
                    <a:pt x="211" y="728"/>
                  </a:lnTo>
                  <a:lnTo>
                    <a:pt x="211" y="728"/>
                  </a:lnTo>
                  <a:lnTo>
                    <a:pt x="221" y="724"/>
                  </a:lnTo>
                  <a:lnTo>
                    <a:pt x="221" y="724"/>
                  </a:lnTo>
                  <a:lnTo>
                    <a:pt x="221" y="724"/>
                  </a:lnTo>
                  <a:lnTo>
                    <a:pt x="221" y="724"/>
                  </a:lnTo>
                  <a:lnTo>
                    <a:pt x="224" y="724"/>
                  </a:lnTo>
                  <a:lnTo>
                    <a:pt x="224" y="724"/>
                  </a:lnTo>
                  <a:lnTo>
                    <a:pt x="224" y="724"/>
                  </a:lnTo>
                  <a:lnTo>
                    <a:pt x="224" y="724"/>
                  </a:lnTo>
                  <a:lnTo>
                    <a:pt x="228" y="724"/>
                  </a:lnTo>
                  <a:lnTo>
                    <a:pt x="231" y="728"/>
                  </a:lnTo>
                  <a:lnTo>
                    <a:pt x="231" y="728"/>
                  </a:lnTo>
                  <a:lnTo>
                    <a:pt x="231" y="731"/>
                  </a:lnTo>
                  <a:lnTo>
                    <a:pt x="231" y="731"/>
                  </a:lnTo>
                  <a:lnTo>
                    <a:pt x="231" y="734"/>
                  </a:lnTo>
                  <a:lnTo>
                    <a:pt x="231" y="734"/>
                  </a:lnTo>
                  <a:lnTo>
                    <a:pt x="231" y="734"/>
                  </a:lnTo>
                  <a:lnTo>
                    <a:pt x="231" y="734"/>
                  </a:lnTo>
                  <a:lnTo>
                    <a:pt x="231" y="738"/>
                  </a:lnTo>
                  <a:lnTo>
                    <a:pt x="231" y="738"/>
                  </a:lnTo>
                  <a:lnTo>
                    <a:pt x="235" y="741"/>
                  </a:lnTo>
                  <a:lnTo>
                    <a:pt x="235" y="741"/>
                  </a:lnTo>
                  <a:lnTo>
                    <a:pt x="238" y="745"/>
                  </a:lnTo>
                  <a:lnTo>
                    <a:pt x="238" y="745"/>
                  </a:lnTo>
                  <a:lnTo>
                    <a:pt x="238" y="748"/>
                  </a:lnTo>
                  <a:lnTo>
                    <a:pt x="238" y="748"/>
                  </a:lnTo>
                  <a:lnTo>
                    <a:pt x="238" y="748"/>
                  </a:lnTo>
                  <a:lnTo>
                    <a:pt x="238" y="748"/>
                  </a:lnTo>
                  <a:lnTo>
                    <a:pt x="245" y="741"/>
                  </a:lnTo>
                  <a:lnTo>
                    <a:pt x="245" y="741"/>
                  </a:lnTo>
                  <a:lnTo>
                    <a:pt x="252" y="738"/>
                  </a:lnTo>
                  <a:lnTo>
                    <a:pt x="252" y="738"/>
                  </a:lnTo>
                  <a:lnTo>
                    <a:pt x="252" y="738"/>
                  </a:lnTo>
                  <a:lnTo>
                    <a:pt x="252" y="738"/>
                  </a:lnTo>
                  <a:lnTo>
                    <a:pt x="255" y="738"/>
                  </a:lnTo>
                  <a:lnTo>
                    <a:pt x="255" y="738"/>
                  </a:lnTo>
                  <a:lnTo>
                    <a:pt x="255" y="738"/>
                  </a:lnTo>
                  <a:lnTo>
                    <a:pt x="255" y="738"/>
                  </a:lnTo>
                  <a:lnTo>
                    <a:pt x="258" y="734"/>
                  </a:lnTo>
                  <a:lnTo>
                    <a:pt x="258" y="734"/>
                  </a:lnTo>
                  <a:lnTo>
                    <a:pt x="262" y="734"/>
                  </a:lnTo>
                  <a:lnTo>
                    <a:pt x="262" y="734"/>
                  </a:lnTo>
                  <a:lnTo>
                    <a:pt x="262" y="734"/>
                  </a:lnTo>
                  <a:lnTo>
                    <a:pt x="262" y="734"/>
                  </a:lnTo>
                  <a:lnTo>
                    <a:pt x="265" y="731"/>
                  </a:lnTo>
                  <a:lnTo>
                    <a:pt x="265" y="731"/>
                  </a:lnTo>
                  <a:lnTo>
                    <a:pt x="269" y="734"/>
                  </a:lnTo>
                  <a:lnTo>
                    <a:pt x="269" y="734"/>
                  </a:lnTo>
                  <a:lnTo>
                    <a:pt x="272" y="734"/>
                  </a:lnTo>
                  <a:lnTo>
                    <a:pt x="272" y="734"/>
                  </a:lnTo>
                  <a:lnTo>
                    <a:pt x="272" y="734"/>
                  </a:lnTo>
                  <a:lnTo>
                    <a:pt x="272" y="734"/>
                  </a:lnTo>
                  <a:lnTo>
                    <a:pt x="272" y="734"/>
                  </a:lnTo>
                  <a:lnTo>
                    <a:pt x="272" y="734"/>
                  </a:lnTo>
                  <a:lnTo>
                    <a:pt x="279" y="734"/>
                  </a:lnTo>
                  <a:lnTo>
                    <a:pt x="279" y="734"/>
                  </a:lnTo>
                  <a:lnTo>
                    <a:pt x="279" y="734"/>
                  </a:lnTo>
                  <a:lnTo>
                    <a:pt x="279" y="734"/>
                  </a:lnTo>
                  <a:lnTo>
                    <a:pt x="282" y="734"/>
                  </a:lnTo>
                  <a:lnTo>
                    <a:pt x="282" y="734"/>
                  </a:lnTo>
                  <a:lnTo>
                    <a:pt x="286" y="731"/>
                  </a:lnTo>
                  <a:lnTo>
                    <a:pt x="286" y="731"/>
                  </a:lnTo>
                  <a:lnTo>
                    <a:pt x="286" y="731"/>
                  </a:lnTo>
                  <a:lnTo>
                    <a:pt x="286" y="731"/>
                  </a:lnTo>
                  <a:lnTo>
                    <a:pt x="289" y="731"/>
                  </a:lnTo>
                  <a:lnTo>
                    <a:pt x="289" y="731"/>
                  </a:lnTo>
                  <a:lnTo>
                    <a:pt x="289" y="731"/>
                  </a:lnTo>
                  <a:lnTo>
                    <a:pt x="292" y="731"/>
                  </a:lnTo>
                  <a:lnTo>
                    <a:pt x="292" y="731"/>
                  </a:lnTo>
                  <a:lnTo>
                    <a:pt x="292" y="731"/>
                  </a:lnTo>
                  <a:lnTo>
                    <a:pt x="292" y="731"/>
                  </a:lnTo>
                  <a:lnTo>
                    <a:pt x="296" y="731"/>
                  </a:lnTo>
                  <a:lnTo>
                    <a:pt x="296" y="724"/>
                  </a:lnTo>
                  <a:lnTo>
                    <a:pt x="296" y="724"/>
                  </a:lnTo>
                  <a:lnTo>
                    <a:pt x="299" y="724"/>
                  </a:lnTo>
                  <a:lnTo>
                    <a:pt x="303" y="721"/>
                  </a:lnTo>
                  <a:lnTo>
                    <a:pt x="303" y="721"/>
                  </a:lnTo>
                  <a:lnTo>
                    <a:pt x="306" y="717"/>
                  </a:lnTo>
                  <a:lnTo>
                    <a:pt x="306" y="717"/>
                  </a:lnTo>
                  <a:lnTo>
                    <a:pt x="309" y="717"/>
                  </a:lnTo>
                  <a:lnTo>
                    <a:pt x="309" y="717"/>
                  </a:lnTo>
                  <a:lnTo>
                    <a:pt x="309" y="717"/>
                  </a:lnTo>
                  <a:lnTo>
                    <a:pt x="309" y="717"/>
                  </a:lnTo>
                  <a:lnTo>
                    <a:pt x="309" y="717"/>
                  </a:lnTo>
                  <a:lnTo>
                    <a:pt x="309" y="717"/>
                  </a:lnTo>
                  <a:lnTo>
                    <a:pt x="313" y="717"/>
                  </a:lnTo>
                  <a:lnTo>
                    <a:pt x="313" y="717"/>
                  </a:lnTo>
                  <a:lnTo>
                    <a:pt x="313" y="717"/>
                  </a:lnTo>
                  <a:lnTo>
                    <a:pt x="313" y="717"/>
                  </a:lnTo>
                  <a:lnTo>
                    <a:pt x="313" y="717"/>
                  </a:lnTo>
                  <a:lnTo>
                    <a:pt x="313" y="717"/>
                  </a:lnTo>
                  <a:lnTo>
                    <a:pt x="313" y="714"/>
                  </a:lnTo>
                  <a:lnTo>
                    <a:pt x="313" y="714"/>
                  </a:lnTo>
                  <a:lnTo>
                    <a:pt x="313" y="714"/>
                  </a:lnTo>
                  <a:lnTo>
                    <a:pt x="313" y="714"/>
                  </a:lnTo>
                  <a:lnTo>
                    <a:pt x="316" y="711"/>
                  </a:lnTo>
                  <a:lnTo>
                    <a:pt x="316" y="711"/>
                  </a:lnTo>
                  <a:lnTo>
                    <a:pt x="316" y="707"/>
                  </a:lnTo>
                  <a:lnTo>
                    <a:pt x="316" y="707"/>
                  </a:lnTo>
                  <a:lnTo>
                    <a:pt x="320" y="704"/>
                  </a:lnTo>
                  <a:lnTo>
                    <a:pt x="320" y="704"/>
                  </a:lnTo>
                  <a:lnTo>
                    <a:pt x="320" y="704"/>
                  </a:lnTo>
                  <a:lnTo>
                    <a:pt x="320" y="704"/>
                  </a:lnTo>
                  <a:lnTo>
                    <a:pt x="323" y="700"/>
                  </a:lnTo>
                  <a:lnTo>
                    <a:pt x="323" y="700"/>
                  </a:lnTo>
                  <a:lnTo>
                    <a:pt x="326" y="697"/>
                  </a:lnTo>
                  <a:lnTo>
                    <a:pt x="326" y="697"/>
                  </a:lnTo>
                  <a:lnTo>
                    <a:pt x="330" y="694"/>
                  </a:lnTo>
                  <a:lnTo>
                    <a:pt x="330" y="694"/>
                  </a:lnTo>
                  <a:lnTo>
                    <a:pt x="330" y="690"/>
                  </a:lnTo>
                  <a:lnTo>
                    <a:pt x="330" y="690"/>
                  </a:lnTo>
                  <a:lnTo>
                    <a:pt x="326" y="687"/>
                  </a:lnTo>
                  <a:lnTo>
                    <a:pt x="326" y="687"/>
                  </a:lnTo>
                  <a:lnTo>
                    <a:pt x="326" y="683"/>
                  </a:lnTo>
                  <a:lnTo>
                    <a:pt x="326" y="683"/>
                  </a:lnTo>
                  <a:lnTo>
                    <a:pt x="326" y="680"/>
                  </a:lnTo>
                  <a:lnTo>
                    <a:pt x="330" y="677"/>
                  </a:lnTo>
                  <a:lnTo>
                    <a:pt x="330" y="677"/>
                  </a:lnTo>
                  <a:lnTo>
                    <a:pt x="337" y="666"/>
                  </a:lnTo>
                  <a:lnTo>
                    <a:pt x="337" y="666"/>
                  </a:lnTo>
                  <a:lnTo>
                    <a:pt x="343" y="663"/>
                  </a:lnTo>
                  <a:lnTo>
                    <a:pt x="343" y="663"/>
                  </a:lnTo>
                  <a:lnTo>
                    <a:pt x="347" y="660"/>
                  </a:lnTo>
                  <a:lnTo>
                    <a:pt x="347" y="660"/>
                  </a:lnTo>
                  <a:lnTo>
                    <a:pt x="347" y="656"/>
                  </a:lnTo>
                  <a:lnTo>
                    <a:pt x="347" y="656"/>
                  </a:lnTo>
                  <a:lnTo>
                    <a:pt x="347" y="653"/>
                  </a:lnTo>
                  <a:lnTo>
                    <a:pt x="347" y="653"/>
                  </a:lnTo>
                  <a:lnTo>
                    <a:pt x="350" y="649"/>
                  </a:lnTo>
                  <a:lnTo>
                    <a:pt x="350" y="649"/>
                  </a:lnTo>
                  <a:lnTo>
                    <a:pt x="354" y="649"/>
                  </a:lnTo>
                  <a:lnTo>
                    <a:pt x="354" y="649"/>
                  </a:lnTo>
                  <a:lnTo>
                    <a:pt x="354" y="649"/>
                  </a:lnTo>
                  <a:lnTo>
                    <a:pt x="354" y="649"/>
                  </a:lnTo>
                  <a:lnTo>
                    <a:pt x="367" y="646"/>
                  </a:lnTo>
                  <a:lnTo>
                    <a:pt x="367" y="646"/>
                  </a:lnTo>
                  <a:lnTo>
                    <a:pt x="371" y="639"/>
                  </a:lnTo>
                  <a:lnTo>
                    <a:pt x="371" y="639"/>
                  </a:lnTo>
                  <a:lnTo>
                    <a:pt x="371" y="639"/>
                  </a:lnTo>
                  <a:lnTo>
                    <a:pt x="374" y="639"/>
                  </a:lnTo>
                  <a:lnTo>
                    <a:pt x="377" y="639"/>
                  </a:lnTo>
                  <a:lnTo>
                    <a:pt x="377" y="639"/>
                  </a:lnTo>
                  <a:lnTo>
                    <a:pt x="377" y="639"/>
                  </a:lnTo>
                  <a:lnTo>
                    <a:pt x="377" y="636"/>
                  </a:lnTo>
                  <a:lnTo>
                    <a:pt x="381" y="636"/>
                  </a:lnTo>
                  <a:lnTo>
                    <a:pt x="381" y="636"/>
                  </a:lnTo>
                  <a:lnTo>
                    <a:pt x="384" y="632"/>
                  </a:lnTo>
                  <a:lnTo>
                    <a:pt x="384" y="632"/>
                  </a:lnTo>
                  <a:lnTo>
                    <a:pt x="384" y="629"/>
                  </a:lnTo>
                  <a:lnTo>
                    <a:pt x="384" y="629"/>
                  </a:lnTo>
                  <a:lnTo>
                    <a:pt x="388" y="626"/>
                  </a:lnTo>
                  <a:lnTo>
                    <a:pt x="388" y="626"/>
                  </a:lnTo>
                  <a:lnTo>
                    <a:pt x="388" y="622"/>
                  </a:lnTo>
                  <a:lnTo>
                    <a:pt x="388" y="622"/>
                  </a:lnTo>
                  <a:lnTo>
                    <a:pt x="388" y="622"/>
                  </a:lnTo>
                  <a:lnTo>
                    <a:pt x="391" y="615"/>
                  </a:lnTo>
                  <a:lnTo>
                    <a:pt x="391" y="615"/>
                  </a:lnTo>
                  <a:lnTo>
                    <a:pt x="391" y="612"/>
                  </a:lnTo>
                  <a:lnTo>
                    <a:pt x="391" y="612"/>
                  </a:lnTo>
                  <a:lnTo>
                    <a:pt x="391" y="609"/>
                  </a:lnTo>
                  <a:lnTo>
                    <a:pt x="391" y="609"/>
                  </a:lnTo>
                  <a:lnTo>
                    <a:pt x="391" y="609"/>
                  </a:lnTo>
                  <a:lnTo>
                    <a:pt x="391" y="609"/>
                  </a:lnTo>
                  <a:lnTo>
                    <a:pt x="391" y="609"/>
                  </a:lnTo>
                  <a:lnTo>
                    <a:pt x="391" y="609"/>
                  </a:lnTo>
                  <a:lnTo>
                    <a:pt x="405" y="598"/>
                  </a:lnTo>
                  <a:lnTo>
                    <a:pt x="405" y="598"/>
                  </a:lnTo>
                  <a:lnTo>
                    <a:pt x="405" y="598"/>
                  </a:lnTo>
                  <a:lnTo>
                    <a:pt x="405" y="598"/>
                  </a:lnTo>
                  <a:lnTo>
                    <a:pt x="411" y="602"/>
                  </a:lnTo>
                  <a:lnTo>
                    <a:pt x="411" y="602"/>
                  </a:lnTo>
                  <a:lnTo>
                    <a:pt x="411" y="605"/>
                  </a:lnTo>
                  <a:lnTo>
                    <a:pt x="411" y="605"/>
                  </a:lnTo>
                  <a:lnTo>
                    <a:pt x="415" y="602"/>
                  </a:lnTo>
                  <a:lnTo>
                    <a:pt x="415" y="602"/>
                  </a:lnTo>
                  <a:lnTo>
                    <a:pt x="415" y="602"/>
                  </a:lnTo>
                  <a:lnTo>
                    <a:pt x="415" y="602"/>
                  </a:lnTo>
                  <a:lnTo>
                    <a:pt x="415" y="602"/>
                  </a:lnTo>
                  <a:lnTo>
                    <a:pt x="418" y="602"/>
                  </a:lnTo>
                  <a:lnTo>
                    <a:pt x="418" y="602"/>
                  </a:lnTo>
                  <a:lnTo>
                    <a:pt x="418" y="602"/>
                  </a:lnTo>
                  <a:lnTo>
                    <a:pt x="418" y="602"/>
                  </a:lnTo>
                  <a:lnTo>
                    <a:pt x="418" y="602"/>
                  </a:lnTo>
                  <a:lnTo>
                    <a:pt x="418" y="602"/>
                  </a:lnTo>
                  <a:lnTo>
                    <a:pt x="418" y="602"/>
                  </a:lnTo>
                  <a:lnTo>
                    <a:pt x="422" y="605"/>
                  </a:lnTo>
                  <a:lnTo>
                    <a:pt x="422" y="605"/>
                  </a:lnTo>
                  <a:lnTo>
                    <a:pt x="422" y="609"/>
                  </a:lnTo>
                  <a:lnTo>
                    <a:pt x="422" y="609"/>
                  </a:lnTo>
                  <a:lnTo>
                    <a:pt x="422" y="609"/>
                  </a:lnTo>
                  <a:lnTo>
                    <a:pt x="422" y="609"/>
                  </a:lnTo>
                  <a:lnTo>
                    <a:pt x="422" y="609"/>
                  </a:lnTo>
                  <a:lnTo>
                    <a:pt x="422" y="609"/>
                  </a:lnTo>
                  <a:lnTo>
                    <a:pt x="425" y="609"/>
                  </a:lnTo>
                  <a:lnTo>
                    <a:pt x="425" y="609"/>
                  </a:lnTo>
                  <a:lnTo>
                    <a:pt x="428" y="612"/>
                  </a:lnTo>
                  <a:lnTo>
                    <a:pt x="428" y="612"/>
                  </a:lnTo>
                  <a:lnTo>
                    <a:pt x="432" y="609"/>
                  </a:lnTo>
                  <a:lnTo>
                    <a:pt x="432" y="609"/>
                  </a:lnTo>
                  <a:lnTo>
                    <a:pt x="435" y="609"/>
                  </a:lnTo>
                  <a:lnTo>
                    <a:pt x="435" y="609"/>
                  </a:lnTo>
                  <a:lnTo>
                    <a:pt x="435" y="609"/>
                  </a:lnTo>
                  <a:lnTo>
                    <a:pt x="435" y="609"/>
                  </a:lnTo>
                  <a:lnTo>
                    <a:pt x="435" y="609"/>
                  </a:lnTo>
                  <a:lnTo>
                    <a:pt x="435" y="609"/>
                  </a:lnTo>
                  <a:lnTo>
                    <a:pt x="439" y="609"/>
                  </a:lnTo>
                  <a:lnTo>
                    <a:pt x="439" y="609"/>
                  </a:lnTo>
                  <a:lnTo>
                    <a:pt x="439" y="609"/>
                  </a:lnTo>
                  <a:lnTo>
                    <a:pt x="439" y="609"/>
                  </a:lnTo>
                  <a:lnTo>
                    <a:pt x="439" y="605"/>
                  </a:lnTo>
                  <a:lnTo>
                    <a:pt x="439" y="605"/>
                  </a:lnTo>
                  <a:lnTo>
                    <a:pt x="442" y="605"/>
                  </a:lnTo>
                  <a:lnTo>
                    <a:pt x="442" y="605"/>
                  </a:lnTo>
                  <a:lnTo>
                    <a:pt x="445" y="602"/>
                  </a:lnTo>
                  <a:lnTo>
                    <a:pt x="445" y="602"/>
                  </a:lnTo>
                  <a:lnTo>
                    <a:pt x="445" y="602"/>
                  </a:lnTo>
                  <a:lnTo>
                    <a:pt x="445" y="602"/>
                  </a:lnTo>
                  <a:lnTo>
                    <a:pt x="445" y="598"/>
                  </a:lnTo>
                  <a:lnTo>
                    <a:pt x="445" y="598"/>
                  </a:lnTo>
                  <a:lnTo>
                    <a:pt x="449" y="598"/>
                  </a:lnTo>
                  <a:lnTo>
                    <a:pt x="449" y="598"/>
                  </a:lnTo>
                  <a:lnTo>
                    <a:pt x="452" y="598"/>
                  </a:lnTo>
                  <a:lnTo>
                    <a:pt x="452" y="598"/>
                  </a:lnTo>
                  <a:lnTo>
                    <a:pt x="452" y="598"/>
                  </a:lnTo>
                  <a:lnTo>
                    <a:pt x="452" y="598"/>
                  </a:lnTo>
                  <a:lnTo>
                    <a:pt x="452" y="598"/>
                  </a:lnTo>
                  <a:lnTo>
                    <a:pt x="452" y="598"/>
                  </a:lnTo>
                  <a:lnTo>
                    <a:pt x="462" y="592"/>
                  </a:lnTo>
                  <a:lnTo>
                    <a:pt x="462" y="592"/>
                  </a:lnTo>
                  <a:lnTo>
                    <a:pt x="466" y="588"/>
                  </a:lnTo>
                  <a:lnTo>
                    <a:pt x="466" y="588"/>
                  </a:lnTo>
                  <a:lnTo>
                    <a:pt x="469" y="585"/>
                  </a:lnTo>
                  <a:lnTo>
                    <a:pt x="469" y="585"/>
                  </a:lnTo>
                  <a:lnTo>
                    <a:pt x="473" y="588"/>
                  </a:lnTo>
                  <a:lnTo>
                    <a:pt x="473" y="588"/>
                  </a:lnTo>
                  <a:lnTo>
                    <a:pt x="473" y="588"/>
                  </a:lnTo>
                  <a:lnTo>
                    <a:pt x="479" y="592"/>
                  </a:lnTo>
                  <a:lnTo>
                    <a:pt x="479" y="592"/>
                  </a:lnTo>
                  <a:lnTo>
                    <a:pt x="483" y="595"/>
                  </a:lnTo>
                  <a:lnTo>
                    <a:pt x="483" y="595"/>
                  </a:lnTo>
                  <a:lnTo>
                    <a:pt x="486" y="595"/>
                  </a:lnTo>
                  <a:lnTo>
                    <a:pt x="486" y="595"/>
                  </a:lnTo>
                  <a:lnTo>
                    <a:pt x="486" y="602"/>
                  </a:lnTo>
                  <a:lnTo>
                    <a:pt x="486" y="602"/>
                  </a:lnTo>
                  <a:lnTo>
                    <a:pt x="490" y="602"/>
                  </a:lnTo>
                  <a:lnTo>
                    <a:pt x="490" y="602"/>
                  </a:lnTo>
                  <a:lnTo>
                    <a:pt x="490" y="605"/>
                  </a:lnTo>
                  <a:lnTo>
                    <a:pt x="490" y="605"/>
                  </a:lnTo>
                  <a:lnTo>
                    <a:pt x="490" y="609"/>
                  </a:lnTo>
                  <a:lnTo>
                    <a:pt x="490" y="609"/>
                  </a:lnTo>
                  <a:lnTo>
                    <a:pt x="490" y="612"/>
                  </a:lnTo>
                  <a:lnTo>
                    <a:pt x="490" y="612"/>
                  </a:lnTo>
                  <a:lnTo>
                    <a:pt x="490" y="612"/>
                  </a:lnTo>
                  <a:lnTo>
                    <a:pt x="490" y="615"/>
                  </a:lnTo>
                  <a:lnTo>
                    <a:pt x="490" y="615"/>
                  </a:lnTo>
                  <a:lnTo>
                    <a:pt x="490" y="615"/>
                  </a:lnTo>
                  <a:lnTo>
                    <a:pt x="490" y="615"/>
                  </a:lnTo>
                  <a:lnTo>
                    <a:pt x="493" y="615"/>
                  </a:lnTo>
                  <a:lnTo>
                    <a:pt x="493" y="615"/>
                  </a:lnTo>
                  <a:lnTo>
                    <a:pt x="493" y="615"/>
                  </a:lnTo>
                  <a:lnTo>
                    <a:pt x="493" y="619"/>
                  </a:lnTo>
                  <a:lnTo>
                    <a:pt x="493" y="619"/>
                  </a:lnTo>
                  <a:lnTo>
                    <a:pt x="493" y="619"/>
                  </a:lnTo>
                  <a:lnTo>
                    <a:pt x="493" y="622"/>
                  </a:lnTo>
                  <a:lnTo>
                    <a:pt x="493" y="622"/>
                  </a:lnTo>
                  <a:lnTo>
                    <a:pt x="493" y="622"/>
                  </a:lnTo>
                  <a:lnTo>
                    <a:pt x="496" y="626"/>
                  </a:lnTo>
                  <a:lnTo>
                    <a:pt x="496" y="626"/>
                  </a:lnTo>
                  <a:lnTo>
                    <a:pt x="496" y="626"/>
                  </a:lnTo>
                  <a:lnTo>
                    <a:pt x="496" y="626"/>
                  </a:lnTo>
                  <a:lnTo>
                    <a:pt x="500" y="629"/>
                  </a:lnTo>
                  <a:lnTo>
                    <a:pt x="500" y="629"/>
                  </a:lnTo>
                  <a:lnTo>
                    <a:pt x="500" y="629"/>
                  </a:lnTo>
                  <a:lnTo>
                    <a:pt x="500" y="629"/>
                  </a:lnTo>
                  <a:lnTo>
                    <a:pt x="503" y="632"/>
                  </a:lnTo>
                  <a:lnTo>
                    <a:pt x="503" y="632"/>
                  </a:lnTo>
                  <a:lnTo>
                    <a:pt x="503" y="632"/>
                  </a:lnTo>
                  <a:lnTo>
                    <a:pt x="503" y="632"/>
                  </a:lnTo>
                  <a:lnTo>
                    <a:pt x="503" y="632"/>
                  </a:lnTo>
                  <a:lnTo>
                    <a:pt x="503" y="632"/>
                  </a:lnTo>
                  <a:lnTo>
                    <a:pt x="503" y="632"/>
                  </a:lnTo>
                  <a:lnTo>
                    <a:pt x="503" y="632"/>
                  </a:lnTo>
                  <a:lnTo>
                    <a:pt x="507" y="632"/>
                  </a:lnTo>
                  <a:lnTo>
                    <a:pt x="507" y="632"/>
                  </a:lnTo>
                  <a:lnTo>
                    <a:pt x="507" y="632"/>
                  </a:lnTo>
                  <a:lnTo>
                    <a:pt x="507" y="639"/>
                  </a:lnTo>
                  <a:lnTo>
                    <a:pt x="507" y="639"/>
                  </a:lnTo>
                  <a:lnTo>
                    <a:pt x="513" y="643"/>
                  </a:lnTo>
                  <a:lnTo>
                    <a:pt x="513" y="643"/>
                  </a:lnTo>
                  <a:lnTo>
                    <a:pt x="517" y="649"/>
                  </a:lnTo>
                  <a:lnTo>
                    <a:pt x="517" y="649"/>
                  </a:lnTo>
                  <a:lnTo>
                    <a:pt x="520" y="653"/>
                  </a:lnTo>
                  <a:lnTo>
                    <a:pt x="520" y="653"/>
                  </a:lnTo>
                  <a:lnTo>
                    <a:pt x="524" y="653"/>
                  </a:lnTo>
                  <a:lnTo>
                    <a:pt x="524" y="649"/>
                  </a:lnTo>
                  <a:lnTo>
                    <a:pt x="524" y="649"/>
                  </a:lnTo>
                  <a:lnTo>
                    <a:pt x="524" y="649"/>
                  </a:lnTo>
                  <a:lnTo>
                    <a:pt x="527" y="656"/>
                  </a:lnTo>
                  <a:lnTo>
                    <a:pt x="527" y="656"/>
                  </a:lnTo>
                  <a:lnTo>
                    <a:pt x="534" y="660"/>
                  </a:lnTo>
                  <a:lnTo>
                    <a:pt x="534" y="660"/>
                  </a:lnTo>
                  <a:lnTo>
                    <a:pt x="534" y="663"/>
                  </a:lnTo>
                  <a:lnTo>
                    <a:pt x="534" y="663"/>
                  </a:lnTo>
                  <a:lnTo>
                    <a:pt x="534" y="666"/>
                  </a:lnTo>
                  <a:lnTo>
                    <a:pt x="534" y="666"/>
                  </a:lnTo>
                  <a:lnTo>
                    <a:pt x="534" y="666"/>
                  </a:lnTo>
                  <a:lnTo>
                    <a:pt x="534" y="666"/>
                  </a:lnTo>
                  <a:lnTo>
                    <a:pt x="537" y="663"/>
                  </a:lnTo>
                  <a:lnTo>
                    <a:pt x="537" y="663"/>
                  </a:lnTo>
                  <a:lnTo>
                    <a:pt x="541" y="663"/>
                  </a:lnTo>
                  <a:lnTo>
                    <a:pt x="541" y="663"/>
                  </a:lnTo>
                  <a:lnTo>
                    <a:pt x="541" y="663"/>
                  </a:lnTo>
                  <a:lnTo>
                    <a:pt x="541" y="663"/>
                  </a:lnTo>
                  <a:lnTo>
                    <a:pt x="541" y="663"/>
                  </a:lnTo>
                  <a:lnTo>
                    <a:pt x="541" y="670"/>
                  </a:lnTo>
                  <a:lnTo>
                    <a:pt x="541" y="670"/>
                  </a:lnTo>
                  <a:lnTo>
                    <a:pt x="544" y="673"/>
                  </a:lnTo>
                  <a:lnTo>
                    <a:pt x="544" y="673"/>
                  </a:lnTo>
                  <a:lnTo>
                    <a:pt x="544" y="673"/>
                  </a:lnTo>
                  <a:lnTo>
                    <a:pt x="544" y="673"/>
                  </a:lnTo>
                  <a:lnTo>
                    <a:pt x="544" y="673"/>
                  </a:lnTo>
                  <a:lnTo>
                    <a:pt x="544" y="673"/>
                  </a:lnTo>
                  <a:lnTo>
                    <a:pt x="544" y="677"/>
                  </a:lnTo>
                  <a:lnTo>
                    <a:pt x="544" y="677"/>
                  </a:lnTo>
                  <a:lnTo>
                    <a:pt x="547" y="677"/>
                  </a:lnTo>
                  <a:lnTo>
                    <a:pt x="547" y="677"/>
                  </a:lnTo>
                  <a:lnTo>
                    <a:pt x="551" y="677"/>
                  </a:lnTo>
                  <a:lnTo>
                    <a:pt x="551" y="677"/>
                  </a:lnTo>
                  <a:lnTo>
                    <a:pt x="551" y="677"/>
                  </a:lnTo>
                  <a:lnTo>
                    <a:pt x="551" y="677"/>
                  </a:lnTo>
                  <a:lnTo>
                    <a:pt x="551" y="680"/>
                  </a:lnTo>
                  <a:lnTo>
                    <a:pt x="551" y="680"/>
                  </a:lnTo>
                  <a:lnTo>
                    <a:pt x="551" y="680"/>
                  </a:lnTo>
                  <a:lnTo>
                    <a:pt x="551" y="680"/>
                  </a:lnTo>
                  <a:lnTo>
                    <a:pt x="554" y="683"/>
                  </a:lnTo>
                  <a:lnTo>
                    <a:pt x="554" y="683"/>
                  </a:lnTo>
                  <a:lnTo>
                    <a:pt x="554" y="687"/>
                  </a:lnTo>
                  <a:lnTo>
                    <a:pt x="554" y="687"/>
                  </a:lnTo>
                  <a:lnTo>
                    <a:pt x="554" y="694"/>
                  </a:lnTo>
                  <a:lnTo>
                    <a:pt x="554" y="694"/>
                  </a:lnTo>
                  <a:lnTo>
                    <a:pt x="554" y="700"/>
                  </a:lnTo>
                  <a:lnTo>
                    <a:pt x="551" y="700"/>
                  </a:lnTo>
                  <a:lnTo>
                    <a:pt x="551" y="700"/>
                  </a:lnTo>
                  <a:lnTo>
                    <a:pt x="551" y="700"/>
                  </a:lnTo>
                  <a:lnTo>
                    <a:pt x="551" y="707"/>
                  </a:lnTo>
                  <a:lnTo>
                    <a:pt x="551" y="707"/>
                  </a:lnTo>
                  <a:lnTo>
                    <a:pt x="551" y="707"/>
                  </a:lnTo>
                  <a:lnTo>
                    <a:pt x="551" y="707"/>
                  </a:lnTo>
                  <a:lnTo>
                    <a:pt x="551" y="707"/>
                  </a:lnTo>
                  <a:lnTo>
                    <a:pt x="551" y="707"/>
                  </a:lnTo>
                  <a:lnTo>
                    <a:pt x="547" y="714"/>
                  </a:lnTo>
                  <a:lnTo>
                    <a:pt x="547" y="714"/>
                  </a:lnTo>
                  <a:lnTo>
                    <a:pt x="547" y="714"/>
                  </a:lnTo>
                  <a:lnTo>
                    <a:pt x="547" y="714"/>
                  </a:lnTo>
                  <a:lnTo>
                    <a:pt x="551" y="717"/>
                  </a:lnTo>
                  <a:lnTo>
                    <a:pt x="551" y="717"/>
                  </a:lnTo>
                  <a:lnTo>
                    <a:pt x="554" y="714"/>
                  </a:lnTo>
                  <a:lnTo>
                    <a:pt x="554" y="714"/>
                  </a:lnTo>
                  <a:lnTo>
                    <a:pt x="561" y="707"/>
                  </a:lnTo>
                  <a:lnTo>
                    <a:pt x="561" y="707"/>
                  </a:lnTo>
                  <a:lnTo>
                    <a:pt x="561" y="707"/>
                  </a:lnTo>
                  <a:lnTo>
                    <a:pt x="564" y="704"/>
                  </a:lnTo>
                  <a:lnTo>
                    <a:pt x="564" y="704"/>
                  </a:lnTo>
                  <a:lnTo>
                    <a:pt x="564" y="700"/>
                  </a:lnTo>
                  <a:lnTo>
                    <a:pt x="568" y="697"/>
                  </a:lnTo>
                  <a:lnTo>
                    <a:pt x="568" y="697"/>
                  </a:lnTo>
                  <a:lnTo>
                    <a:pt x="571" y="694"/>
                  </a:lnTo>
                  <a:lnTo>
                    <a:pt x="571" y="694"/>
                  </a:lnTo>
                  <a:lnTo>
                    <a:pt x="571" y="694"/>
                  </a:lnTo>
                  <a:lnTo>
                    <a:pt x="571" y="694"/>
                  </a:lnTo>
                  <a:lnTo>
                    <a:pt x="571" y="694"/>
                  </a:lnTo>
                  <a:lnTo>
                    <a:pt x="571" y="694"/>
                  </a:lnTo>
                  <a:lnTo>
                    <a:pt x="571" y="690"/>
                  </a:lnTo>
                  <a:lnTo>
                    <a:pt x="571" y="690"/>
                  </a:lnTo>
                  <a:lnTo>
                    <a:pt x="571" y="690"/>
                  </a:lnTo>
                  <a:lnTo>
                    <a:pt x="571" y="690"/>
                  </a:lnTo>
                  <a:lnTo>
                    <a:pt x="568" y="683"/>
                  </a:lnTo>
                  <a:lnTo>
                    <a:pt x="568" y="680"/>
                  </a:lnTo>
                  <a:lnTo>
                    <a:pt x="568" y="680"/>
                  </a:lnTo>
                  <a:lnTo>
                    <a:pt x="568" y="677"/>
                  </a:lnTo>
                  <a:lnTo>
                    <a:pt x="568" y="677"/>
                  </a:lnTo>
                  <a:lnTo>
                    <a:pt x="568" y="677"/>
                  </a:lnTo>
                  <a:lnTo>
                    <a:pt x="568" y="673"/>
                  </a:lnTo>
                  <a:lnTo>
                    <a:pt x="568" y="673"/>
                  </a:lnTo>
                  <a:lnTo>
                    <a:pt x="568" y="673"/>
                  </a:lnTo>
                  <a:lnTo>
                    <a:pt x="568" y="673"/>
                  </a:lnTo>
                  <a:lnTo>
                    <a:pt x="571" y="670"/>
                  </a:lnTo>
                  <a:lnTo>
                    <a:pt x="571" y="670"/>
                  </a:lnTo>
                  <a:lnTo>
                    <a:pt x="575" y="670"/>
                  </a:lnTo>
                  <a:lnTo>
                    <a:pt x="575" y="670"/>
                  </a:lnTo>
                  <a:lnTo>
                    <a:pt x="578" y="670"/>
                  </a:lnTo>
                  <a:lnTo>
                    <a:pt x="578" y="670"/>
                  </a:lnTo>
                  <a:lnTo>
                    <a:pt x="581" y="673"/>
                  </a:lnTo>
                  <a:lnTo>
                    <a:pt x="581" y="673"/>
                  </a:lnTo>
                  <a:lnTo>
                    <a:pt x="585" y="673"/>
                  </a:lnTo>
                  <a:lnTo>
                    <a:pt x="585" y="673"/>
                  </a:lnTo>
                  <a:lnTo>
                    <a:pt x="585" y="673"/>
                  </a:lnTo>
                  <a:lnTo>
                    <a:pt x="585" y="673"/>
                  </a:lnTo>
                  <a:lnTo>
                    <a:pt x="588" y="677"/>
                  </a:lnTo>
                  <a:lnTo>
                    <a:pt x="588" y="677"/>
                  </a:lnTo>
                  <a:lnTo>
                    <a:pt x="588" y="677"/>
                  </a:lnTo>
                  <a:lnTo>
                    <a:pt x="588" y="680"/>
                  </a:lnTo>
                  <a:lnTo>
                    <a:pt x="588" y="680"/>
                  </a:lnTo>
                  <a:lnTo>
                    <a:pt x="588" y="680"/>
                  </a:lnTo>
                  <a:lnTo>
                    <a:pt x="588" y="680"/>
                  </a:lnTo>
                  <a:lnTo>
                    <a:pt x="588" y="680"/>
                  </a:lnTo>
                  <a:lnTo>
                    <a:pt x="588" y="680"/>
                  </a:lnTo>
                  <a:lnTo>
                    <a:pt x="592" y="677"/>
                  </a:lnTo>
                  <a:lnTo>
                    <a:pt x="592" y="677"/>
                  </a:lnTo>
                  <a:lnTo>
                    <a:pt x="592" y="677"/>
                  </a:lnTo>
                  <a:lnTo>
                    <a:pt x="592" y="677"/>
                  </a:lnTo>
                  <a:lnTo>
                    <a:pt x="595" y="673"/>
                  </a:lnTo>
                  <a:lnTo>
                    <a:pt x="595" y="673"/>
                  </a:lnTo>
                  <a:lnTo>
                    <a:pt x="592" y="670"/>
                  </a:lnTo>
                  <a:lnTo>
                    <a:pt x="592" y="670"/>
                  </a:lnTo>
                  <a:lnTo>
                    <a:pt x="592" y="670"/>
                  </a:lnTo>
                  <a:lnTo>
                    <a:pt x="592" y="670"/>
                  </a:lnTo>
                  <a:lnTo>
                    <a:pt x="588" y="663"/>
                  </a:lnTo>
                  <a:lnTo>
                    <a:pt x="588" y="663"/>
                  </a:lnTo>
                  <a:lnTo>
                    <a:pt x="578" y="656"/>
                  </a:lnTo>
                  <a:lnTo>
                    <a:pt x="578" y="656"/>
                  </a:lnTo>
                  <a:lnTo>
                    <a:pt x="571" y="653"/>
                  </a:lnTo>
                  <a:lnTo>
                    <a:pt x="571" y="653"/>
                  </a:lnTo>
                  <a:lnTo>
                    <a:pt x="564" y="649"/>
                  </a:lnTo>
                  <a:lnTo>
                    <a:pt x="564" y="649"/>
                  </a:lnTo>
                  <a:lnTo>
                    <a:pt x="564" y="646"/>
                  </a:lnTo>
                  <a:lnTo>
                    <a:pt x="564" y="646"/>
                  </a:lnTo>
                  <a:lnTo>
                    <a:pt x="561" y="643"/>
                  </a:lnTo>
                  <a:lnTo>
                    <a:pt x="561" y="643"/>
                  </a:lnTo>
                  <a:lnTo>
                    <a:pt x="561" y="643"/>
                  </a:lnTo>
                  <a:lnTo>
                    <a:pt x="561" y="643"/>
                  </a:lnTo>
                  <a:lnTo>
                    <a:pt x="564" y="639"/>
                  </a:lnTo>
                  <a:lnTo>
                    <a:pt x="564" y="639"/>
                  </a:lnTo>
                  <a:lnTo>
                    <a:pt x="561" y="636"/>
                  </a:lnTo>
                  <a:lnTo>
                    <a:pt x="561" y="636"/>
                  </a:lnTo>
                  <a:lnTo>
                    <a:pt x="558" y="636"/>
                  </a:lnTo>
                  <a:lnTo>
                    <a:pt x="558" y="636"/>
                  </a:lnTo>
                  <a:lnTo>
                    <a:pt x="551" y="636"/>
                  </a:lnTo>
                  <a:lnTo>
                    <a:pt x="547" y="632"/>
                  </a:lnTo>
                  <a:lnTo>
                    <a:pt x="547" y="632"/>
                  </a:lnTo>
                  <a:lnTo>
                    <a:pt x="544" y="626"/>
                  </a:lnTo>
                  <a:lnTo>
                    <a:pt x="544" y="626"/>
                  </a:lnTo>
                  <a:lnTo>
                    <a:pt x="537" y="619"/>
                  </a:lnTo>
                  <a:lnTo>
                    <a:pt x="537" y="609"/>
                  </a:lnTo>
                  <a:lnTo>
                    <a:pt x="537" y="609"/>
                  </a:lnTo>
                  <a:lnTo>
                    <a:pt x="537" y="609"/>
                  </a:lnTo>
                  <a:lnTo>
                    <a:pt x="537" y="609"/>
                  </a:lnTo>
                  <a:lnTo>
                    <a:pt x="534" y="602"/>
                  </a:lnTo>
                  <a:lnTo>
                    <a:pt x="527" y="595"/>
                  </a:lnTo>
                  <a:lnTo>
                    <a:pt x="527" y="595"/>
                  </a:lnTo>
                  <a:lnTo>
                    <a:pt x="520" y="592"/>
                  </a:lnTo>
                  <a:lnTo>
                    <a:pt x="520" y="592"/>
                  </a:lnTo>
                  <a:lnTo>
                    <a:pt x="517" y="578"/>
                  </a:lnTo>
                  <a:lnTo>
                    <a:pt x="517" y="578"/>
                  </a:lnTo>
                  <a:lnTo>
                    <a:pt x="517" y="578"/>
                  </a:lnTo>
                  <a:lnTo>
                    <a:pt x="517" y="578"/>
                  </a:lnTo>
                  <a:lnTo>
                    <a:pt x="517" y="578"/>
                  </a:lnTo>
                  <a:lnTo>
                    <a:pt x="517" y="578"/>
                  </a:lnTo>
                  <a:lnTo>
                    <a:pt x="520" y="578"/>
                  </a:lnTo>
                  <a:lnTo>
                    <a:pt x="520" y="578"/>
                  </a:lnTo>
                  <a:lnTo>
                    <a:pt x="520" y="575"/>
                  </a:lnTo>
                  <a:lnTo>
                    <a:pt x="520" y="575"/>
                  </a:lnTo>
                  <a:lnTo>
                    <a:pt x="520" y="571"/>
                  </a:lnTo>
                  <a:lnTo>
                    <a:pt x="520" y="571"/>
                  </a:lnTo>
                  <a:lnTo>
                    <a:pt x="520" y="571"/>
                  </a:lnTo>
                  <a:lnTo>
                    <a:pt x="520" y="568"/>
                  </a:lnTo>
                  <a:lnTo>
                    <a:pt x="520" y="568"/>
                  </a:lnTo>
                  <a:lnTo>
                    <a:pt x="524" y="564"/>
                  </a:lnTo>
                  <a:lnTo>
                    <a:pt x="524" y="564"/>
                  </a:lnTo>
                  <a:lnTo>
                    <a:pt x="527" y="564"/>
                  </a:lnTo>
                  <a:lnTo>
                    <a:pt x="527" y="564"/>
                  </a:lnTo>
                  <a:lnTo>
                    <a:pt x="527" y="561"/>
                  </a:lnTo>
                  <a:lnTo>
                    <a:pt x="527" y="561"/>
                  </a:lnTo>
                  <a:lnTo>
                    <a:pt x="534" y="561"/>
                  </a:lnTo>
                  <a:lnTo>
                    <a:pt x="534" y="561"/>
                  </a:lnTo>
                  <a:lnTo>
                    <a:pt x="534" y="558"/>
                  </a:lnTo>
                  <a:lnTo>
                    <a:pt x="534" y="558"/>
                  </a:lnTo>
                  <a:lnTo>
                    <a:pt x="537" y="558"/>
                  </a:lnTo>
                  <a:lnTo>
                    <a:pt x="537" y="558"/>
                  </a:lnTo>
                  <a:lnTo>
                    <a:pt x="537" y="558"/>
                  </a:lnTo>
                  <a:lnTo>
                    <a:pt x="537" y="558"/>
                  </a:lnTo>
                  <a:lnTo>
                    <a:pt x="537" y="564"/>
                  </a:lnTo>
                  <a:lnTo>
                    <a:pt x="537" y="564"/>
                  </a:lnTo>
                  <a:lnTo>
                    <a:pt x="537" y="564"/>
                  </a:lnTo>
                  <a:lnTo>
                    <a:pt x="537" y="568"/>
                  </a:lnTo>
                  <a:lnTo>
                    <a:pt x="537" y="568"/>
                  </a:lnTo>
                  <a:lnTo>
                    <a:pt x="537" y="568"/>
                  </a:lnTo>
                  <a:lnTo>
                    <a:pt x="537" y="568"/>
                  </a:lnTo>
                  <a:lnTo>
                    <a:pt x="537" y="568"/>
                  </a:lnTo>
                  <a:lnTo>
                    <a:pt x="537" y="568"/>
                  </a:lnTo>
                  <a:lnTo>
                    <a:pt x="537" y="568"/>
                  </a:lnTo>
                  <a:lnTo>
                    <a:pt x="537" y="568"/>
                  </a:lnTo>
                  <a:lnTo>
                    <a:pt x="537" y="568"/>
                  </a:lnTo>
                  <a:lnTo>
                    <a:pt x="537" y="568"/>
                  </a:lnTo>
                  <a:lnTo>
                    <a:pt x="537" y="568"/>
                  </a:lnTo>
                  <a:lnTo>
                    <a:pt x="537" y="571"/>
                  </a:lnTo>
                  <a:lnTo>
                    <a:pt x="537" y="571"/>
                  </a:lnTo>
                  <a:lnTo>
                    <a:pt x="537" y="571"/>
                  </a:lnTo>
                  <a:lnTo>
                    <a:pt x="541" y="578"/>
                  </a:lnTo>
                  <a:lnTo>
                    <a:pt x="541" y="578"/>
                  </a:lnTo>
                  <a:lnTo>
                    <a:pt x="541" y="578"/>
                  </a:lnTo>
                  <a:lnTo>
                    <a:pt x="541" y="578"/>
                  </a:lnTo>
                  <a:lnTo>
                    <a:pt x="544" y="575"/>
                  </a:lnTo>
                  <a:lnTo>
                    <a:pt x="544" y="575"/>
                  </a:lnTo>
                  <a:lnTo>
                    <a:pt x="544" y="575"/>
                  </a:lnTo>
                  <a:lnTo>
                    <a:pt x="544" y="575"/>
                  </a:lnTo>
                  <a:lnTo>
                    <a:pt x="547" y="568"/>
                  </a:lnTo>
                  <a:lnTo>
                    <a:pt x="547" y="568"/>
                  </a:lnTo>
                  <a:lnTo>
                    <a:pt x="547" y="568"/>
                  </a:lnTo>
                  <a:lnTo>
                    <a:pt x="547" y="568"/>
                  </a:lnTo>
                  <a:lnTo>
                    <a:pt x="547" y="568"/>
                  </a:lnTo>
                  <a:lnTo>
                    <a:pt x="547" y="568"/>
                  </a:lnTo>
                  <a:lnTo>
                    <a:pt x="551" y="568"/>
                  </a:lnTo>
                  <a:lnTo>
                    <a:pt x="551" y="568"/>
                  </a:lnTo>
                  <a:lnTo>
                    <a:pt x="554" y="571"/>
                  </a:lnTo>
                  <a:lnTo>
                    <a:pt x="554" y="571"/>
                  </a:lnTo>
                  <a:lnTo>
                    <a:pt x="558" y="575"/>
                  </a:lnTo>
                  <a:lnTo>
                    <a:pt x="558" y="578"/>
                  </a:lnTo>
                  <a:lnTo>
                    <a:pt x="558" y="578"/>
                  </a:lnTo>
                  <a:lnTo>
                    <a:pt x="558" y="578"/>
                  </a:lnTo>
                  <a:lnTo>
                    <a:pt x="554" y="581"/>
                  </a:lnTo>
                  <a:lnTo>
                    <a:pt x="554" y="581"/>
                  </a:lnTo>
                  <a:lnTo>
                    <a:pt x="558" y="585"/>
                  </a:lnTo>
                  <a:lnTo>
                    <a:pt x="558" y="585"/>
                  </a:lnTo>
                  <a:lnTo>
                    <a:pt x="561" y="588"/>
                  </a:lnTo>
                  <a:lnTo>
                    <a:pt x="561" y="588"/>
                  </a:lnTo>
                  <a:lnTo>
                    <a:pt x="561" y="592"/>
                  </a:lnTo>
                  <a:lnTo>
                    <a:pt x="561" y="592"/>
                  </a:lnTo>
                  <a:lnTo>
                    <a:pt x="561" y="592"/>
                  </a:lnTo>
                  <a:lnTo>
                    <a:pt x="561" y="592"/>
                  </a:lnTo>
                  <a:lnTo>
                    <a:pt x="558" y="588"/>
                  </a:lnTo>
                  <a:lnTo>
                    <a:pt x="558" y="588"/>
                  </a:lnTo>
                  <a:lnTo>
                    <a:pt x="558" y="588"/>
                  </a:lnTo>
                  <a:lnTo>
                    <a:pt x="558" y="588"/>
                  </a:lnTo>
                  <a:lnTo>
                    <a:pt x="561" y="595"/>
                  </a:lnTo>
                  <a:lnTo>
                    <a:pt x="564" y="602"/>
                  </a:lnTo>
                  <a:lnTo>
                    <a:pt x="564" y="602"/>
                  </a:lnTo>
                  <a:lnTo>
                    <a:pt x="564" y="605"/>
                  </a:lnTo>
                  <a:lnTo>
                    <a:pt x="564" y="605"/>
                  </a:lnTo>
                  <a:lnTo>
                    <a:pt x="564" y="605"/>
                  </a:lnTo>
                  <a:lnTo>
                    <a:pt x="564" y="605"/>
                  </a:lnTo>
                  <a:lnTo>
                    <a:pt x="568" y="605"/>
                  </a:lnTo>
                  <a:lnTo>
                    <a:pt x="568" y="605"/>
                  </a:lnTo>
                  <a:lnTo>
                    <a:pt x="571" y="605"/>
                  </a:lnTo>
                  <a:lnTo>
                    <a:pt x="571" y="605"/>
                  </a:lnTo>
                  <a:lnTo>
                    <a:pt x="571" y="605"/>
                  </a:lnTo>
                  <a:lnTo>
                    <a:pt x="571" y="605"/>
                  </a:lnTo>
                  <a:lnTo>
                    <a:pt x="571" y="605"/>
                  </a:lnTo>
                  <a:lnTo>
                    <a:pt x="571" y="605"/>
                  </a:lnTo>
                  <a:lnTo>
                    <a:pt x="578" y="605"/>
                  </a:lnTo>
                  <a:lnTo>
                    <a:pt x="578" y="609"/>
                  </a:lnTo>
                  <a:lnTo>
                    <a:pt x="578" y="609"/>
                  </a:lnTo>
                  <a:lnTo>
                    <a:pt x="581" y="612"/>
                  </a:lnTo>
                  <a:lnTo>
                    <a:pt x="581" y="612"/>
                  </a:lnTo>
                  <a:lnTo>
                    <a:pt x="585" y="615"/>
                  </a:lnTo>
                  <a:lnTo>
                    <a:pt x="585" y="615"/>
                  </a:lnTo>
                  <a:lnTo>
                    <a:pt x="585" y="615"/>
                  </a:lnTo>
                  <a:lnTo>
                    <a:pt x="585" y="615"/>
                  </a:lnTo>
                  <a:lnTo>
                    <a:pt x="588" y="615"/>
                  </a:lnTo>
                  <a:lnTo>
                    <a:pt x="588" y="615"/>
                  </a:lnTo>
                  <a:lnTo>
                    <a:pt x="588" y="615"/>
                  </a:lnTo>
                  <a:lnTo>
                    <a:pt x="588" y="615"/>
                  </a:lnTo>
                  <a:lnTo>
                    <a:pt x="581" y="615"/>
                  </a:lnTo>
                  <a:lnTo>
                    <a:pt x="581" y="615"/>
                  </a:lnTo>
                  <a:lnTo>
                    <a:pt x="581" y="615"/>
                  </a:lnTo>
                  <a:lnTo>
                    <a:pt x="581" y="615"/>
                  </a:lnTo>
                  <a:lnTo>
                    <a:pt x="581" y="615"/>
                  </a:lnTo>
                  <a:lnTo>
                    <a:pt x="581" y="615"/>
                  </a:lnTo>
                  <a:lnTo>
                    <a:pt x="581" y="615"/>
                  </a:lnTo>
                  <a:lnTo>
                    <a:pt x="581" y="615"/>
                  </a:lnTo>
                  <a:lnTo>
                    <a:pt x="588" y="619"/>
                  </a:lnTo>
                  <a:lnTo>
                    <a:pt x="588" y="619"/>
                  </a:lnTo>
                  <a:lnTo>
                    <a:pt x="592" y="622"/>
                  </a:lnTo>
                  <a:lnTo>
                    <a:pt x="592" y="622"/>
                  </a:lnTo>
                  <a:lnTo>
                    <a:pt x="595" y="626"/>
                  </a:lnTo>
                  <a:lnTo>
                    <a:pt x="595" y="626"/>
                  </a:lnTo>
                  <a:lnTo>
                    <a:pt x="595" y="626"/>
                  </a:lnTo>
                  <a:lnTo>
                    <a:pt x="595" y="626"/>
                  </a:lnTo>
                  <a:lnTo>
                    <a:pt x="595" y="626"/>
                  </a:lnTo>
                  <a:lnTo>
                    <a:pt x="595" y="626"/>
                  </a:lnTo>
                  <a:lnTo>
                    <a:pt x="595" y="626"/>
                  </a:lnTo>
                  <a:lnTo>
                    <a:pt x="595" y="626"/>
                  </a:lnTo>
                  <a:lnTo>
                    <a:pt x="595" y="626"/>
                  </a:lnTo>
                  <a:lnTo>
                    <a:pt x="598" y="629"/>
                  </a:lnTo>
                  <a:lnTo>
                    <a:pt x="598" y="629"/>
                  </a:lnTo>
                  <a:lnTo>
                    <a:pt x="602" y="632"/>
                  </a:lnTo>
                  <a:lnTo>
                    <a:pt x="602" y="632"/>
                  </a:lnTo>
                  <a:lnTo>
                    <a:pt x="605" y="636"/>
                  </a:lnTo>
                  <a:lnTo>
                    <a:pt x="605" y="636"/>
                  </a:lnTo>
                  <a:lnTo>
                    <a:pt x="609" y="639"/>
                  </a:lnTo>
                  <a:lnTo>
                    <a:pt x="609" y="639"/>
                  </a:lnTo>
                  <a:lnTo>
                    <a:pt x="609" y="643"/>
                  </a:lnTo>
                  <a:lnTo>
                    <a:pt x="609" y="643"/>
                  </a:lnTo>
                  <a:lnTo>
                    <a:pt x="609" y="643"/>
                  </a:lnTo>
                  <a:lnTo>
                    <a:pt x="609" y="643"/>
                  </a:lnTo>
                  <a:lnTo>
                    <a:pt x="605" y="649"/>
                  </a:lnTo>
                  <a:lnTo>
                    <a:pt x="605" y="649"/>
                  </a:lnTo>
                  <a:lnTo>
                    <a:pt x="605" y="649"/>
                  </a:lnTo>
                  <a:lnTo>
                    <a:pt x="605" y="649"/>
                  </a:lnTo>
                  <a:lnTo>
                    <a:pt x="605" y="653"/>
                  </a:lnTo>
                  <a:lnTo>
                    <a:pt x="605" y="653"/>
                  </a:lnTo>
                  <a:lnTo>
                    <a:pt x="602" y="660"/>
                  </a:lnTo>
                  <a:lnTo>
                    <a:pt x="602" y="660"/>
                  </a:lnTo>
                  <a:lnTo>
                    <a:pt x="602" y="663"/>
                  </a:lnTo>
                  <a:lnTo>
                    <a:pt x="605" y="663"/>
                  </a:lnTo>
                  <a:lnTo>
                    <a:pt x="605" y="663"/>
                  </a:lnTo>
                  <a:lnTo>
                    <a:pt x="605" y="663"/>
                  </a:lnTo>
                  <a:lnTo>
                    <a:pt x="605" y="663"/>
                  </a:lnTo>
                  <a:lnTo>
                    <a:pt x="602" y="666"/>
                  </a:lnTo>
                  <a:lnTo>
                    <a:pt x="602" y="666"/>
                  </a:lnTo>
                  <a:lnTo>
                    <a:pt x="602" y="666"/>
                  </a:lnTo>
                  <a:lnTo>
                    <a:pt x="602" y="670"/>
                  </a:lnTo>
                  <a:lnTo>
                    <a:pt x="602" y="670"/>
                  </a:lnTo>
                  <a:lnTo>
                    <a:pt x="609" y="677"/>
                  </a:lnTo>
                  <a:lnTo>
                    <a:pt x="609" y="677"/>
                  </a:lnTo>
                  <a:lnTo>
                    <a:pt x="612" y="680"/>
                  </a:lnTo>
                  <a:lnTo>
                    <a:pt x="612" y="680"/>
                  </a:lnTo>
                  <a:lnTo>
                    <a:pt x="615" y="683"/>
                  </a:lnTo>
                  <a:lnTo>
                    <a:pt x="615" y="683"/>
                  </a:lnTo>
                  <a:lnTo>
                    <a:pt x="615" y="683"/>
                  </a:lnTo>
                  <a:lnTo>
                    <a:pt x="615" y="683"/>
                  </a:lnTo>
                  <a:lnTo>
                    <a:pt x="615" y="683"/>
                  </a:lnTo>
                  <a:lnTo>
                    <a:pt x="615" y="683"/>
                  </a:lnTo>
                  <a:lnTo>
                    <a:pt x="615" y="683"/>
                  </a:lnTo>
                  <a:lnTo>
                    <a:pt x="615" y="690"/>
                  </a:lnTo>
                  <a:lnTo>
                    <a:pt x="615" y="690"/>
                  </a:lnTo>
                  <a:lnTo>
                    <a:pt x="615" y="697"/>
                  </a:lnTo>
                  <a:lnTo>
                    <a:pt x="615" y="697"/>
                  </a:lnTo>
                  <a:lnTo>
                    <a:pt x="615" y="697"/>
                  </a:lnTo>
                  <a:lnTo>
                    <a:pt x="615" y="697"/>
                  </a:lnTo>
                  <a:lnTo>
                    <a:pt x="619" y="697"/>
                  </a:lnTo>
                  <a:lnTo>
                    <a:pt x="619" y="697"/>
                  </a:lnTo>
                  <a:lnTo>
                    <a:pt x="619" y="700"/>
                  </a:lnTo>
                  <a:lnTo>
                    <a:pt x="619" y="700"/>
                  </a:lnTo>
                  <a:lnTo>
                    <a:pt x="622" y="697"/>
                  </a:lnTo>
                  <a:lnTo>
                    <a:pt x="622" y="697"/>
                  </a:lnTo>
                  <a:lnTo>
                    <a:pt x="626" y="697"/>
                  </a:lnTo>
                  <a:lnTo>
                    <a:pt x="626" y="697"/>
                  </a:lnTo>
                  <a:lnTo>
                    <a:pt x="626" y="697"/>
                  </a:lnTo>
                  <a:lnTo>
                    <a:pt x="626" y="697"/>
                  </a:lnTo>
                  <a:lnTo>
                    <a:pt x="626" y="697"/>
                  </a:lnTo>
                  <a:lnTo>
                    <a:pt x="626" y="697"/>
                  </a:lnTo>
                  <a:lnTo>
                    <a:pt x="622" y="697"/>
                  </a:lnTo>
                  <a:lnTo>
                    <a:pt x="622" y="697"/>
                  </a:lnTo>
                  <a:lnTo>
                    <a:pt x="622" y="700"/>
                  </a:lnTo>
                  <a:lnTo>
                    <a:pt x="622" y="700"/>
                  </a:lnTo>
                  <a:lnTo>
                    <a:pt x="622" y="700"/>
                  </a:lnTo>
                  <a:lnTo>
                    <a:pt x="622" y="700"/>
                  </a:lnTo>
                  <a:lnTo>
                    <a:pt x="626" y="707"/>
                  </a:lnTo>
                  <a:lnTo>
                    <a:pt x="626" y="707"/>
                  </a:lnTo>
                  <a:lnTo>
                    <a:pt x="626" y="711"/>
                  </a:lnTo>
                  <a:lnTo>
                    <a:pt x="626" y="711"/>
                  </a:lnTo>
                  <a:lnTo>
                    <a:pt x="626" y="711"/>
                  </a:lnTo>
                  <a:lnTo>
                    <a:pt x="626" y="711"/>
                  </a:lnTo>
                  <a:lnTo>
                    <a:pt x="629" y="711"/>
                  </a:lnTo>
                  <a:lnTo>
                    <a:pt x="629" y="711"/>
                  </a:lnTo>
                  <a:lnTo>
                    <a:pt x="629" y="711"/>
                  </a:lnTo>
                  <a:lnTo>
                    <a:pt x="629" y="711"/>
                  </a:lnTo>
                  <a:lnTo>
                    <a:pt x="629" y="711"/>
                  </a:lnTo>
                  <a:lnTo>
                    <a:pt x="629" y="711"/>
                  </a:lnTo>
                  <a:lnTo>
                    <a:pt x="632" y="711"/>
                  </a:lnTo>
                  <a:lnTo>
                    <a:pt x="632" y="711"/>
                  </a:lnTo>
                  <a:lnTo>
                    <a:pt x="632" y="711"/>
                  </a:lnTo>
                  <a:lnTo>
                    <a:pt x="632" y="711"/>
                  </a:lnTo>
                  <a:lnTo>
                    <a:pt x="636" y="707"/>
                  </a:lnTo>
                  <a:lnTo>
                    <a:pt x="636" y="707"/>
                  </a:lnTo>
                  <a:lnTo>
                    <a:pt x="636" y="707"/>
                  </a:lnTo>
                  <a:lnTo>
                    <a:pt x="636" y="707"/>
                  </a:lnTo>
                  <a:lnTo>
                    <a:pt x="639" y="711"/>
                  </a:lnTo>
                  <a:lnTo>
                    <a:pt x="639" y="711"/>
                  </a:lnTo>
                  <a:lnTo>
                    <a:pt x="639" y="711"/>
                  </a:lnTo>
                  <a:lnTo>
                    <a:pt x="639" y="711"/>
                  </a:lnTo>
                  <a:lnTo>
                    <a:pt x="643" y="711"/>
                  </a:lnTo>
                  <a:lnTo>
                    <a:pt x="643" y="711"/>
                  </a:lnTo>
                  <a:lnTo>
                    <a:pt x="643" y="711"/>
                  </a:lnTo>
                  <a:lnTo>
                    <a:pt x="643" y="711"/>
                  </a:lnTo>
                  <a:lnTo>
                    <a:pt x="646" y="711"/>
                  </a:lnTo>
                  <a:lnTo>
                    <a:pt x="646" y="711"/>
                  </a:lnTo>
                  <a:lnTo>
                    <a:pt x="649" y="714"/>
                  </a:lnTo>
                  <a:lnTo>
                    <a:pt x="649" y="714"/>
                  </a:lnTo>
                  <a:lnTo>
                    <a:pt x="653" y="714"/>
                  </a:lnTo>
                  <a:lnTo>
                    <a:pt x="653" y="714"/>
                  </a:lnTo>
                  <a:lnTo>
                    <a:pt x="653" y="717"/>
                  </a:lnTo>
                  <a:lnTo>
                    <a:pt x="653" y="717"/>
                  </a:lnTo>
                  <a:lnTo>
                    <a:pt x="653" y="721"/>
                  </a:lnTo>
                  <a:lnTo>
                    <a:pt x="653" y="721"/>
                  </a:lnTo>
                  <a:lnTo>
                    <a:pt x="653" y="721"/>
                  </a:lnTo>
                  <a:lnTo>
                    <a:pt x="653" y="721"/>
                  </a:lnTo>
                  <a:lnTo>
                    <a:pt x="656" y="721"/>
                  </a:lnTo>
                  <a:lnTo>
                    <a:pt x="656" y="721"/>
                  </a:lnTo>
                  <a:lnTo>
                    <a:pt x="656" y="721"/>
                  </a:lnTo>
                  <a:lnTo>
                    <a:pt x="656" y="721"/>
                  </a:lnTo>
                  <a:lnTo>
                    <a:pt x="656" y="721"/>
                  </a:lnTo>
                  <a:lnTo>
                    <a:pt x="656" y="721"/>
                  </a:lnTo>
                  <a:lnTo>
                    <a:pt x="656" y="721"/>
                  </a:lnTo>
                  <a:lnTo>
                    <a:pt x="656" y="721"/>
                  </a:lnTo>
                  <a:lnTo>
                    <a:pt x="656" y="721"/>
                  </a:lnTo>
                  <a:lnTo>
                    <a:pt x="656" y="721"/>
                  </a:lnTo>
                  <a:lnTo>
                    <a:pt x="660" y="721"/>
                  </a:lnTo>
                  <a:lnTo>
                    <a:pt x="660" y="721"/>
                  </a:lnTo>
                  <a:lnTo>
                    <a:pt x="660" y="721"/>
                  </a:lnTo>
                  <a:lnTo>
                    <a:pt x="666" y="724"/>
                  </a:lnTo>
                  <a:lnTo>
                    <a:pt x="666" y="724"/>
                  </a:lnTo>
                  <a:lnTo>
                    <a:pt x="666" y="728"/>
                  </a:lnTo>
                  <a:lnTo>
                    <a:pt x="666" y="728"/>
                  </a:lnTo>
                  <a:lnTo>
                    <a:pt x="666" y="728"/>
                  </a:lnTo>
                  <a:lnTo>
                    <a:pt x="666" y="728"/>
                  </a:lnTo>
                  <a:lnTo>
                    <a:pt x="666" y="728"/>
                  </a:lnTo>
                  <a:lnTo>
                    <a:pt x="666" y="728"/>
                  </a:lnTo>
                  <a:lnTo>
                    <a:pt x="666" y="721"/>
                  </a:lnTo>
                  <a:lnTo>
                    <a:pt x="666" y="721"/>
                  </a:lnTo>
                  <a:lnTo>
                    <a:pt x="666" y="721"/>
                  </a:lnTo>
                  <a:lnTo>
                    <a:pt x="666" y="721"/>
                  </a:lnTo>
                  <a:lnTo>
                    <a:pt x="666" y="721"/>
                  </a:lnTo>
                  <a:lnTo>
                    <a:pt x="666" y="721"/>
                  </a:lnTo>
                  <a:lnTo>
                    <a:pt x="666" y="717"/>
                  </a:lnTo>
                  <a:lnTo>
                    <a:pt x="663" y="714"/>
                  </a:lnTo>
                  <a:lnTo>
                    <a:pt x="663" y="714"/>
                  </a:lnTo>
                  <a:lnTo>
                    <a:pt x="660" y="711"/>
                  </a:lnTo>
                  <a:lnTo>
                    <a:pt x="660" y="711"/>
                  </a:lnTo>
                  <a:lnTo>
                    <a:pt x="649" y="704"/>
                  </a:lnTo>
                  <a:lnTo>
                    <a:pt x="649" y="704"/>
                  </a:lnTo>
                  <a:lnTo>
                    <a:pt x="649" y="704"/>
                  </a:lnTo>
                  <a:lnTo>
                    <a:pt x="649" y="704"/>
                  </a:lnTo>
                  <a:lnTo>
                    <a:pt x="653" y="700"/>
                  </a:lnTo>
                  <a:lnTo>
                    <a:pt x="653" y="700"/>
                  </a:lnTo>
                  <a:lnTo>
                    <a:pt x="653" y="700"/>
                  </a:lnTo>
                  <a:lnTo>
                    <a:pt x="653" y="697"/>
                  </a:lnTo>
                  <a:lnTo>
                    <a:pt x="653" y="697"/>
                  </a:lnTo>
                  <a:lnTo>
                    <a:pt x="653" y="694"/>
                  </a:lnTo>
                  <a:lnTo>
                    <a:pt x="653" y="694"/>
                  </a:lnTo>
                  <a:lnTo>
                    <a:pt x="653" y="694"/>
                  </a:lnTo>
                  <a:lnTo>
                    <a:pt x="653" y="694"/>
                  </a:lnTo>
                  <a:lnTo>
                    <a:pt x="653" y="694"/>
                  </a:lnTo>
                  <a:lnTo>
                    <a:pt x="653" y="694"/>
                  </a:lnTo>
                  <a:lnTo>
                    <a:pt x="656" y="697"/>
                  </a:lnTo>
                  <a:lnTo>
                    <a:pt x="656" y="697"/>
                  </a:lnTo>
                  <a:lnTo>
                    <a:pt x="656" y="697"/>
                  </a:lnTo>
                  <a:lnTo>
                    <a:pt x="656" y="697"/>
                  </a:lnTo>
                  <a:lnTo>
                    <a:pt x="656" y="697"/>
                  </a:lnTo>
                  <a:lnTo>
                    <a:pt x="656" y="697"/>
                  </a:lnTo>
                  <a:lnTo>
                    <a:pt x="656" y="694"/>
                  </a:lnTo>
                  <a:lnTo>
                    <a:pt x="656" y="694"/>
                  </a:lnTo>
                  <a:lnTo>
                    <a:pt x="656" y="690"/>
                  </a:lnTo>
                  <a:lnTo>
                    <a:pt x="656" y="690"/>
                  </a:lnTo>
                  <a:lnTo>
                    <a:pt x="656" y="687"/>
                  </a:lnTo>
                  <a:lnTo>
                    <a:pt x="656" y="687"/>
                  </a:lnTo>
                  <a:lnTo>
                    <a:pt x="653" y="680"/>
                  </a:lnTo>
                  <a:lnTo>
                    <a:pt x="653" y="680"/>
                  </a:lnTo>
                  <a:lnTo>
                    <a:pt x="649" y="677"/>
                  </a:lnTo>
                  <a:lnTo>
                    <a:pt x="649" y="677"/>
                  </a:lnTo>
                  <a:lnTo>
                    <a:pt x="646" y="673"/>
                  </a:lnTo>
                  <a:lnTo>
                    <a:pt x="646" y="673"/>
                  </a:lnTo>
                  <a:lnTo>
                    <a:pt x="646" y="673"/>
                  </a:lnTo>
                  <a:lnTo>
                    <a:pt x="649" y="670"/>
                  </a:lnTo>
                  <a:lnTo>
                    <a:pt x="649" y="670"/>
                  </a:lnTo>
                  <a:lnTo>
                    <a:pt x="649" y="670"/>
                  </a:lnTo>
                  <a:lnTo>
                    <a:pt x="649" y="670"/>
                  </a:lnTo>
                  <a:lnTo>
                    <a:pt x="653" y="666"/>
                  </a:lnTo>
                  <a:lnTo>
                    <a:pt x="653" y="666"/>
                  </a:lnTo>
                  <a:lnTo>
                    <a:pt x="653" y="670"/>
                  </a:lnTo>
                  <a:lnTo>
                    <a:pt x="653" y="670"/>
                  </a:lnTo>
                  <a:lnTo>
                    <a:pt x="653" y="670"/>
                  </a:lnTo>
                  <a:lnTo>
                    <a:pt x="656" y="670"/>
                  </a:lnTo>
                  <a:lnTo>
                    <a:pt x="656" y="670"/>
                  </a:lnTo>
                  <a:lnTo>
                    <a:pt x="656" y="673"/>
                  </a:lnTo>
                  <a:lnTo>
                    <a:pt x="656" y="673"/>
                  </a:lnTo>
                  <a:lnTo>
                    <a:pt x="660" y="673"/>
                  </a:lnTo>
                  <a:lnTo>
                    <a:pt x="660" y="673"/>
                  </a:lnTo>
                  <a:lnTo>
                    <a:pt x="663" y="677"/>
                  </a:lnTo>
                  <a:lnTo>
                    <a:pt x="663" y="677"/>
                  </a:lnTo>
                  <a:lnTo>
                    <a:pt x="660" y="677"/>
                  </a:lnTo>
                  <a:lnTo>
                    <a:pt x="660" y="677"/>
                  </a:lnTo>
                  <a:lnTo>
                    <a:pt x="660" y="677"/>
                  </a:lnTo>
                  <a:lnTo>
                    <a:pt x="660" y="677"/>
                  </a:lnTo>
                  <a:lnTo>
                    <a:pt x="660" y="677"/>
                  </a:lnTo>
                  <a:lnTo>
                    <a:pt x="660" y="677"/>
                  </a:lnTo>
                  <a:lnTo>
                    <a:pt x="663" y="680"/>
                  </a:lnTo>
                  <a:lnTo>
                    <a:pt x="663" y="680"/>
                  </a:lnTo>
                  <a:lnTo>
                    <a:pt x="663" y="680"/>
                  </a:lnTo>
                  <a:lnTo>
                    <a:pt x="663" y="680"/>
                  </a:lnTo>
                  <a:lnTo>
                    <a:pt x="663" y="680"/>
                  </a:lnTo>
                  <a:lnTo>
                    <a:pt x="663" y="680"/>
                  </a:lnTo>
                  <a:lnTo>
                    <a:pt x="663" y="677"/>
                  </a:lnTo>
                  <a:lnTo>
                    <a:pt x="663" y="677"/>
                  </a:lnTo>
                  <a:lnTo>
                    <a:pt x="663" y="677"/>
                  </a:lnTo>
                  <a:lnTo>
                    <a:pt x="663" y="677"/>
                  </a:lnTo>
                  <a:lnTo>
                    <a:pt x="666" y="677"/>
                  </a:lnTo>
                  <a:lnTo>
                    <a:pt x="666" y="677"/>
                  </a:lnTo>
                  <a:lnTo>
                    <a:pt x="666" y="680"/>
                  </a:lnTo>
                  <a:lnTo>
                    <a:pt x="666" y="680"/>
                  </a:lnTo>
                  <a:lnTo>
                    <a:pt x="666" y="680"/>
                  </a:lnTo>
                  <a:lnTo>
                    <a:pt x="666" y="680"/>
                  </a:lnTo>
                  <a:lnTo>
                    <a:pt x="666" y="680"/>
                  </a:lnTo>
                  <a:lnTo>
                    <a:pt x="666" y="680"/>
                  </a:lnTo>
                  <a:lnTo>
                    <a:pt x="670" y="680"/>
                  </a:lnTo>
                  <a:lnTo>
                    <a:pt x="670" y="680"/>
                  </a:lnTo>
                  <a:lnTo>
                    <a:pt x="670" y="673"/>
                  </a:lnTo>
                  <a:lnTo>
                    <a:pt x="670" y="673"/>
                  </a:lnTo>
                  <a:lnTo>
                    <a:pt x="670" y="673"/>
                  </a:lnTo>
                  <a:lnTo>
                    <a:pt x="670" y="673"/>
                  </a:lnTo>
                  <a:lnTo>
                    <a:pt x="670" y="673"/>
                  </a:lnTo>
                  <a:lnTo>
                    <a:pt x="670" y="673"/>
                  </a:lnTo>
                  <a:lnTo>
                    <a:pt x="670" y="673"/>
                  </a:lnTo>
                  <a:lnTo>
                    <a:pt x="670" y="673"/>
                  </a:lnTo>
                  <a:lnTo>
                    <a:pt x="673" y="673"/>
                  </a:lnTo>
                  <a:lnTo>
                    <a:pt x="673" y="673"/>
                  </a:lnTo>
                  <a:lnTo>
                    <a:pt x="673" y="673"/>
                  </a:lnTo>
                  <a:lnTo>
                    <a:pt x="673" y="673"/>
                  </a:lnTo>
                  <a:lnTo>
                    <a:pt x="673" y="673"/>
                  </a:lnTo>
                  <a:lnTo>
                    <a:pt x="673" y="673"/>
                  </a:lnTo>
                  <a:lnTo>
                    <a:pt x="670" y="670"/>
                  </a:lnTo>
                  <a:lnTo>
                    <a:pt x="670" y="670"/>
                  </a:lnTo>
                  <a:lnTo>
                    <a:pt x="670" y="670"/>
                  </a:lnTo>
                  <a:lnTo>
                    <a:pt x="670" y="666"/>
                  </a:lnTo>
                  <a:lnTo>
                    <a:pt x="670" y="666"/>
                  </a:lnTo>
                  <a:lnTo>
                    <a:pt x="666" y="666"/>
                  </a:lnTo>
                  <a:lnTo>
                    <a:pt x="666" y="666"/>
                  </a:lnTo>
                  <a:lnTo>
                    <a:pt x="666" y="663"/>
                  </a:lnTo>
                  <a:lnTo>
                    <a:pt x="666" y="663"/>
                  </a:lnTo>
                  <a:lnTo>
                    <a:pt x="670" y="660"/>
                  </a:lnTo>
                  <a:lnTo>
                    <a:pt x="670" y="660"/>
                  </a:lnTo>
                  <a:lnTo>
                    <a:pt x="670" y="663"/>
                  </a:lnTo>
                  <a:lnTo>
                    <a:pt x="670" y="663"/>
                  </a:lnTo>
                  <a:lnTo>
                    <a:pt x="673" y="663"/>
                  </a:lnTo>
                  <a:lnTo>
                    <a:pt x="673" y="663"/>
                  </a:lnTo>
                  <a:lnTo>
                    <a:pt x="673" y="663"/>
                  </a:lnTo>
                  <a:lnTo>
                    <a:pt x="673" y="663"/>
                  </a:lnTo>
                  <a:lnTo>
                    <a:pt x="673" y="663"/>
                  </a:lnTo>
                  <a:lnTo>
                    <a:pt x="673" y="663"/>
                  </a:lnTo>
                  <a:lnTo>
                    <a:pt x="673" y="663"/>
                  </a:lnTo>
                  <a:lnTo>
                    <a:pt x="673" y="663"/>
                  </a:lnTo>
                  <a:lnTo>
                    <a:pt x="673" y="663"/>
                  </a:lnTo>
                  <a:lnTo>
                    <a:pt x="673" y="663"/>
                  </a:lnTo>
                  <a:lnTo>
                    <a:pt x="673" y="660"/>
                  </a:lnTo>
                  <a:lnTo>
                    <a:pt x="673" y="660"/>
                  </a:lnTo>
                  <a:lnTo>
                    <a:pt x="677" y="660"/>
                  </a:lnTo>
                  <a:lnTo>
                    <a:pt x="677" y="660"/>
                  </a:lnTo>
                  <a:lnTo>
                    <a:pt x="677" y="660"/>
                  </a:lnTo>
                  <a:lnTo>
                    <a:pt x="677" y="660"/>
                  </a:lnTo>
                  <a:lnTo>
                    <a:pt x="680" y="660"/>
                  </a:lnTo>
                  <a:lnTo>
                    <a:pt x="680" y="660"/>
                  </a:lnTo>
                  <a:lnTo>
                    <a:pt x="680" y="660"/>
                  </a:lnTo>
                  <a:lnTo>
                    <a:pt x="680" y="660"/>
                  </a:lnTo>
                  <a:lnTo>
                    <a:pt x="683" y="660"/>
                  </a:lnTo>
                  <a:lnTo>
                    <a:pt x="683" y="660"/>
                  </a:lnTo>
                  <a:lnTo>
                    <a:pt x="687" y="656"/>
                  </a:lnTo>
                  <a:lnTo>
                    <a:pt x="687" y="656"/>
                  </a:lnTo>
                  <a:lnTo>
                    <a:pt x="687" y="656"/>
                  </a:lnTo>
                  <a:lnTo>
                    <a:pt x="687" y="656"/>
                  </a:lnTo>
                  <a:lnTo>
                    <a:pt x="687" y="660"/>
                  </a:lnTo>
                  <a:lnTo>
                    <a:pt x="687" y="660"/>
                  </a:lnTo>
                  <a:lnTo>
                    <a:pt x="687" y="660"/>
                  </a:lnTo>
                  <a:lnTo>
                    <a:pt x="687" y="660"/>
                  </a:lnTo>
                  <a:lnTo>
                    <a:pt x="690" y="660"/>
                  </a:lnTo>
                  <a:lnTo>
                    <a:pt x="690" y="660"/>
                  </a:lnTo>
                  <a:lnTo>
                    <a:pt x="690" y="660"/>
                  </a:lnTo>
                  <a:lnTo>
                    <a:pt x="690" y="660"/>
                  </a:lnTo>
                  <a:lnTo>
                    <a:pt x="694" y="660"/>
                  </a:lnTo>
                  <a:lnTo>
                    <a:pt x="694" y="660"/>
                  </a:lnTo>
                  <a:lnTo>
                    <a:pt x="694" y="660"/>
                  </a:lnTo>
                  <a:lnTo>
                    <a:pt x="697" y="663"/>
                  </a:lnTo>
                  <a:lnTo>
                    <a:pt x="697" y="663"/>
                  </a:lnTo>
                  <a:lnTo>
                    <a:pt x="697" y="663"/>
                  </a:lnTo>
                  <a:lnTo>
                    <a:pt x="697" y="663"/>
                  </a:lnTo>
                  <a:lnTo>
                    <a:pt x="697" y="663"/>
                  </a:lnTo>
                  <a:lnTo>
                    <a:pt x="697" y="663"/>
                  </a:lnTo>
                  <a:lnTo>
                    <a:pt x="697" y="663"/>
                  </a:lnTo>
                  <a:lnTo>
                    <a:pt x="697" y="663"/>
                  </a:lnTo>
                  <a:lnTo>
                    <a:pt x="700" y="666"/>
                  </a:lnTo>
                  <a:lnTo>
                    <a:pt x="700" y="666"/>
                  </a:lnTo>
                  <a:lnTo>
                    <a:pt x="700" y="666"/>
                  </a:lnTo>
                  <a:lnTo>
                    <a:pt x="700" y="666"/>
                  </a:lnTo>
                  <a:lnTo>
                    <a:pt x="707" y="663"/>
                  </a:lnTo>
                  <a:lnTo>
                    <a:pt x="707" y="663"/>
                  </a:lnTo>
                  <a:lnTo>
                    <a:pt x="707" y="663"/>
                  </a:lnTo>
                  <a:lnTo>
                    <a:pt x="707" y="663"/>
                  </a:lnTo>
                  <a:lnTo>
                    <a:pt x="707" y="663"/>
                  </a:lnTo>
                  <a:lnTo>
                    <a:pt x="707" y="663"/>
                  </a:lnTo>
                  <a:lnTo>
                    <a:pt x="707" y="666"/>
                  </a:lnTo>
                  <a:lnTo>
                    <a:pt x="707" y="666"/>
                  </a:lnTo>
                  <a:lnTo>
                    <a:pt x="707" y="670"/>
                  </a:lnTo>
                  <a:lnTo>
                    <a:pt x="707" y="670"/>
                  </a:lnTo>
                  <a:lnTo>
                    <a:pt x="707" y="670"/>
                  </a:lnTo>
                  <a:lnTo>
                    <a:pt x="700" y="670"/>
                  </a:lnTo>
                  <a:lnTo>
                    <a:pt x="700" y="670"/>
                  </a:lnTo>
                  <a:lnTo>
                    <a:pt x="700" y="673"/>
                  </a:lnTo>
                  <a:lnTo>
                    <a:pt x="700" y="673"/>
                  </a:lnTo>
                  <a:lnTo>
                    <a:pt x="700" y="673"/>
                  </a:lnTo>
                  <a:lnTo>
                    <a:pt x="700" y="673"/>
                  </a:lnTo>
                  <a:lnTo>
                    <a:pt x="700" y="673"/>
                  </a:lnTo>
                  <a:lnTo>
                    <a:pt x="700" y="673"/>
                  </a:lnTo>
                  <a:lnTo>
                    <a:pt x="704" y="670"/>
                  </a:lnTo>
                  <a:lnTo>
                    <a:pt x="704" y="670"/>
                  </a:lnTo>
                  <a:lnTo>
                    <a:pt x="707" y="670"/>
                  </a:lnTo>
                  <a:lnTo>
                    <a:pt x="707" y="670"/>
                  </a:lnTo>
                  <a:lnTo>
                    <a:pt x="711" y="666"/>
                  </a:lnTo>
                  <a:lnTo>
                    <a:pt x="711" y="666"/>
                  </a:lnTo>
                  <a:lnTo>
                    <a:pt x="714" y="666"/>
                  </a:lnTo>
                  <a:lnTo>
                    <a:pt x="714" y="666"/>
                  </a:lnTo>
                  <a:lnTo>
                    <a:pt x="714" y="663"/>
                  </a:lnTo>
                  <a:lnTo>
                    <a:pt x="714" y="663"/>
                  </a:lnTo>
                  <a:lnTo>
                    <a:pt x="717" y="660"/>
                  </a:lnTo>
                  <a:lnTo>
                    <a:pt x="717" y="660"/>
                  </a:lnTo>
                  <a:lnTo>
                    <a:pt x="721" y="656"/>
                  </a:lnTo>
                  <a:lnTo>
                    <a:pt x="721" y="656"/>
                  </a:lnTo>
                  <a:lnTo>
                    <a:pt x="724" y="656"/>
                  </a:lnTo>
                  <a:lnTo>
                    <a:pt x="724" y="656"/>
                  </a:lnTo>
                  <a:lnTo>
                    <a:pt x="724" y="660"/>
                  </a:lnTo>
                  <a:lnTo>
                    <a:pt x="724" y="660"/>
                  </a:lnTo>
                  <a:lnTo>
                    <a:pt x="728" y="656"/>
                  </a:lnTo>
                  <a:lnTo>
                    <a:pt x="728" y="656"/>
                  </a:lnTo>
                  <a:lnTo>
                    <a:pt x="728" y="656"/>
                  </a:lnTo>
                  <a:lnTo>
                    <a:pt x="728" y="656"/>
                  </a:lnTo>
                  <a:lnTo>
                    <a:pt x="731" y="656"/>
                  </a:lnTo>
                  <a:lnTo>
                    <a:pt x="731" y="656"/>
                  </a:lnTo>
                  <a:lnTo>
                    <a:pt x="731" y="656"/>
                  </a:lnTo>
                  <a:lnTo>
                    <a:pt x="731" y="656"/>
                  </a:lnTo>
                  <a:lnTo>
                    <a:pt x="731" y="656"/>
                  </a:lnTo>
                  <a:lnTo>
                    <a:pt x="731" y="656"/>
                  </a:lnTo>
                  <a:lnTo>
                    <a:pt x="731" y="656"/>
                  </a:lnTo>
                  <a:lnTo>
                    <a:pt x="731" y="656"/>
                  </a:lnTo>
                  <a:lnTo>
                    <a:pt x="731" y="656"/>
                  </a:lnTo>
                  <a:lnTo>
                    <a:pt x="731" y="656"/>
                  </a:lnTo>
                  <a:lnTo>
                    <a:pt x="731" y="656"/>
                  </a:lnTo>
                  <a:lnTo>
                    <a:pt x="734" y="656"/>
                  </a:lnTo>
                  <a:lnTo>
                    <a:pt x="734" y="656"/>
                  </a:lnTo>
                  <a:lnTo>
                    <a:pt x="734" y="656"/>
                  </a:lnTo>
                  <a:lnTo>
                    <a:pt x="734" y="656"/>
                  </a:lnTo>
                  <a:lnTo>
                    <a:pt x="734" y="656"/>
                  </a:lnTo>
                  <a:lnTo>
                    <a:pt x="734" y="656"/>
                  </a:lnTo>
                  <a:lnTo>
                    <a:pt x="738" y="656"/>
                  </a:lnTo>
                  <a:lnTo>
                    <a:pt x="738" y="656"/>
                  </a:lnTo>
                  <a:lnTo>
                    <a:pt x="741" y="653"/>
                  </a:lnTo>
                  <a:lnTo>
                    <a:pt x="741" y="653"/>
                  </a:lnTo>
                  <a:lnTo>
                    <a:pt x="738" y="653"/>
                  </a:lnTo>
                  <a:lnTo>
                    <a:pt x="738" y="653"/>
                  </a:lnTo>
                  <a:lnTo>
                    <a:pt x="738" y="653"/>
                  </a:lnTo>
                  <a:lnTo>
                    <a:pt x="738" y="653"/>
                  </a:lnTo>
                  <a:lnTo>
                    <a:pt x="734" y="653"/>
                  </a:lnTo>
                  <a:lnTo>
                    <a:pt x="734" y="653"/>
                  </a:lnTo>
                  <a:lnTo>
                    <a:pt x="734" y="649"/>
                  </a:lnTo>
                  <a:lnTo>
                    <a:pt x="734" y="649"/>
                  </a:lnTo>
                  <a:lnTo>
                    <a:pt x="734" y="649"/>
                  </a:lnTo>
                  <a:lnTo>
                    <a:pt x="734" y="649"/>
                  </a:lnTo>
                  <a:lnTo>
                    <a:pt x="734" y="646"/>
                  </a:lnTo>
                  <a:lnTo>
                    <a:pt x="734" y="646"/>
                  </a:lnTo>
                  <a:lnTo>
                    <a:pt x="731" y="646"/>
                  </a:lnTo>
                  <a:lnTo>
                    <a:pt x="731" y="646"/>
                  </a:lnTo>
                  <a:lnTo>
                    <a:pt x="731" y="646"/>
                  </a:lnTo>
                  <a:lnTo>
                    <a:pt x="731" y="646"/>
                  </a:lnTo>
                  <a:lnTo>
                    <a:pt x="731" y="646"/>
                  </a:lnTo>
                  <a:lnTo>
                    <a:pt x="731" y="646"/>
                  </a:lnTo>
                  <a:lnTo>
                    <a:pt x="731" y="646"/>
                  </a:lnTo>
                  <a:lnTo>
                    <a:pt x="731" y="646"/>
                  </a:lnTo>
                  <a:lnTo>
                    <a:pt x="731" y="646"/>
                  </a:lnTo>
                  <a:lnTo>
                    <a:pt x="728" y="643"/>
                  </a:lnTo>
                  <a:lnTo>
                    <a:pt x="728" y="643"/>
                  </a:lnTo>
                  <a:lnTo>
                    <a:pt x="728" y="636"/>
                  </a:lnTo>
                  <a:lnTo>
                    <a:pt x="728" y="636"/>
                  </a:lnTo>
                  <a:lnTo>
                    <a:pt x="724" y="636"/>
                  </a:lnTo>
                  <a:lnTo>
                    <a:pt x="724" y="636"/>
                  </a:lnTo>
                  <a:lnTo>
                    <a:pt x="724" y="632"/>
                  </a:lnTo>
                  <a:lnTo>
                    <a:pt x="724" y="632"/>
                  </a:lnTo>
                  <a:lnTo>
                    <a:pt x="724" y="629"/>
                  </a:lnTo>
                  <a:lnTo>
                    <a:pt x="721" y="626"/>
                  </a:lnTo>
                  <a:lnTo>
                    <a:pt x="717" y="626"/>
                  </a:lnTo>
                  <a:lnTo>
                    <a:pt x="717" y="626"/>
                  </a:lnTo>
                  <a:lnTo>
                    <a:pt x="717" y="626"/>
                  </a:lnTo>
                  <a:lnTo>
                    <a:pt x="717" y="626"/>
                  </a:lnTo>
                  <a:lnTo>
                    <a:pt x="717" y="626"/>
                  </a:lnTo>
                  <a:lnTo>
                    <a:pt x="717" y="626"/>
                  </a:lnTo>
                  <a:lnTo>
                    <a:pt x="721" y="626"/>
                  </a:lnTo>
                  <a:lnTo>
                    <a:pt x="721" y="626"/>
                  </a:lnTo>
                  <a:lnTo>
                    <a:pt x="721" y="626"/>
                  </a:lnTo>
                  <a:lnTo>
                    <a:pt x="721" y="626"/>
                  </a:lnTo>
                  <a:lnTo>
                    <a:pt x="724" y="622"/>
                  </a:lnTo>
                  <a:lnTo>
                    <a:pt x="724" y="622"/>
                  </a:lnTo>
                  <a:lnTo>
                    <a:pt x="724" y="622"/>
                  </a:lnTo>
                  <a:lnTo>
                    <a:pt x="724" y="622"/>
                  </a:lnTo>
                  <a:lnTo>
                    <a:pt x="724" y="622"/>
                  </a:lnTo>
                  <a:lnTo>
                    <a:pt x="724" y="622"/>
                  </a:lnTo>
                  <a:lnTo>
                    <a:pt x="728" y="615"/>
                  </a:lnTo>
                  <a:lnTo>
                    <a:pt x="728" y="615"/>
                  </a:lnTo>
                  <a:lnTo>
                    <a:pt x="728" y="615"/>
                  </a:lnTo>
                  <a:lnTo>
                    <a:pt x="728" y="615"/>
                  </a:lnTo>
                  <a:lnTo>
                    <a:pt x="728" y="612"/>
                  </a:lnTo>
                  <a:lnTo>
                    <a:pt x="731" y="609"/>
                  </a:lnTo>
                  <a:lnTo>
                    <a:pt x="734" y="609"/>
                  </a:lnTo>
                  <a:lnTo>
                    <a:pt x="734" y="609"/>
                  </a:lnTo>
                  <a:lnTo>
                    <a:pt x="738" y="605"/>
                  </a:lnTo>
                  <a:lnTo>
                    <a:pt x="741" y="602"/>
                  </a:lnTo>
                  <a:lnTo>
                    <a:pt x="741" y="602"/>
                  </a:lnTo>
                  <a:lnTo>
                    <a:pt x="741" y="602"/>
                  </a:lnTo>
                  <a:lnTo>
                    <a:pt x="741" y="602"/>
                  </a:lnTo>
                  <a:lnTo>
                    <a:pt x="741" y="602"/>
                  </a:lnTo>
                  <a:lnTo>
                    <a:pt x="741" y="602"/>
                  </a:lnTo>
                  <a:lnTo>
                    <a:pt x="741" y="598"/>
                  </a:lnTo>
                  <a:lnTo>
                    <a:pt x="741" y="598"/>
                  </a:lnTo>
                  <a:lnTo>
                    <a:pt x="741" y="595"/>
                  </a:lnTo>
                  <a:lnTo>
                    <a:pt x="741" y="595"/>
                  </a:lnTo>
                  <a:lnTo>
                    <a:pt x="741" y="592"/>
                  </a:lnTo>
                  <a:lnTo>
                    <a:pt x="741" y="588"/>
                  </a:lnTo>
                  <a:lnTo>
                    <a:pt x="741" y="588"/>
                  </a:lnTo>
                  <a:lnTo>
                    <a:pt x="745" y="588"/>
                  </a:lnTo>
                  <a:lnTo>
                    <a:pt x="741" y="585"/>
                  </a:lnTo>
                  <a:lnTo>
                    <a:pt x="741" y="585"/>
                  </a:lnTo>
                  <a:lnTo>
                    <a:pt x="741" y="585"/>
                  </a:lnTo>
                  <a:lnTo>
                    <a:pt x="741" y="585"/>
                  </a:lnTo>
                  <a:lnTo>
                    <a:pt x="738" y="585"/>
                  </a:lnTo>
                  <a:lnTo>
                    <a:pt x="738" y="585"/>
                  </a:lnTo>
                  <a:lnTo>
                    <a:pt x="741" y="581"/>
                  </a:lnTo>
                  <a:lnTo>
                    <a:pt x="741" y="581"/>
                  </a:lnTo>
                  <a:lnTo>
                    <a:pt x="745" y="578"/>
                  </a:lnTo>
                  <a:lnTo>
                    <a:pt x="745" y="578"/>
                  </a:lnTo>
                  <a:lnTo>
                    <a:pt x="745" y="578"/>
                  </a:lnTo>
                  <a:lnTo>
                    <a:pt x="745" y="578"/>
                  </a:lnTo>
                  <a:lnTo>
                    <a:pt x="745" y="578"/>
                  </a:lnTo>
                  <a:lnTo>
                    <a:pt x="745" y="578"/>
                  </a:lnTo>
                  <a:lnTo>
                    <a:pt x="745" y="578"/>
                  </a:lnTo>
                  <a:lnTo>
                    <a:pt x="745" y="578"/>
                  </a:lnTo>
                  <a:lnTo>
                    <a:pt x="745" y="581"/>
                  </a:lnTo>
                  <a:lnTo>
                    <a:pt x="745" y="581"/>
                  </a:lnTo>
                  <a:lnTo>
                    <a:pt x="745" y="585"/>
                  </a:lnTo>
                  <a:lnTo>
                    <a:pt x="745" y="585"/>
                  </a:lnTo>
                  <a:lnTo>
                    <a:pt x="745" y="585"/>
                  </a:lnTo>
                  <a:lnTo>
                    <a:pt x="745" y="585"/>
                  </a:lnTo>
                  <a:lnTo>
                    <a:pt x="748" y="581"/>
                  </a:lnTo>
                  <a:lnTo>
                    <a:pt x="748" y="581"/>
                  </a:lnTo>
                  <a:lnTo>
                    <a:pt x="751" y="581"/>
                  </a:lnTo>
                  <a:lnTo>
                    <a:pt x="751" y="581"/>
                  </a:lnTo>
                  <a:lnTo>
                    <a:pt x="751" y="575"/>
                  </a:lnTo>
                  <a:lnTo>
                    <a:pt x="755" y="571"/>
                  </a:lnTo>
                  <a:lnTo>
                    <a:pt x="755" y="571"/>
                  </a:lnTo>
                  <a:lnTo>
                    <a:pt x="755" y="571"/>
                  </a:lnTo>
                  <a:lnTo>
                    <a:pt x="755" y="571"/>
                  </a:lnTo>
                  <a:lnTo>
                    <a:pt x="755" y="571"/>
                  </a:lnTo>
                  <a:lnTo>
                    <a:pt x="755" y="571"/>
                  </a:lnTo>
                  <a:lnTo>
                    <a:pt x="755" y="571"/>
                  </a:lnTo>
                  <a:lnTo>
                    <a:pt x="755" y="571"/>
                  </a:lnTo>
                  <a:lnTo>
                    <a:pt x="755" y="571"/>
                  </a:lnTo>
                  <a:lnTo>
                    <a:pt x="755" y="568"/>
                  </a:lnTo>
                  <a:lnTo>
                    <a:pt x="755" y="568"/>
                  </a:lnTo>
                  <a:lnTo>
                    <a:pt x="755" y="564"/>
                  </a:lnTo>
                  <a:lnTo>
                    <a:pt x="755" y="564"/>
                  </a:lnTo>
                  <a:lnTo>
                    <a:pt x="751" y="564"/>
                  </a:lnTo>
                  <a:lnTo>
                    <a:pt x="751" y="564"/>
                  </a:lnTo>
                  <a:lnTo>
                    <a:pt x="755" y="558"/>
                  </a:lnTo>
                  <a:lnTo>
                    <a:pt x="755" y="558"/>
                  </a:lnTo>
                  <a:lnTo>
                    <a:pt x="755" y="564"/>
                  </a:lnTo>
                  <a:lnTo>
                    <a:pt x="755" y="564"/>
                  </a:lnTo>
                  <a:lnTo>
                    <a:pt x="755" y="564"/>
                  </a:lnTo>
                  <a:lnTo>
                    <a:pt x="755" y="564"/>
                  </a:lnTo>
                  <a:lnTo>
                    <a:pt x="755" y="564"/>
                  </a:lnTo>
                  <a:lnTo>
                    <a:pt x="755" y="564"/>
                  </a:lnTo>
                  <a:lnTo>
                    <a:pt x="758" y="558"/>
                  </a:lnTo>
                  <a:lnTo>
                    <a:pt x="758" y="558"/>
                  </a:lnTo>
                  <a:lnTo>
                    <a:pt x="762" y="554"/>
                  </a:lnTo>
                  <a:lnTo>
                    <a:pt x="762" y="554"/>
                  </a:lnTo>
                  <a:lnTo>
                    <a:pt x="762" y="554"/>
                  </a:lnTo>
                  <a:lnTo>
                    <a:pt x="765" y="554"/>
                  </a:lnTo>
                  <a:lnTo>
                    <a:pt x="765" y="554"/>
                  </a:lnTo>
                  <a:lnTo>
                    <a:pt x="762" y="551"/>
                  </a:lnTo>
                  <a:lnTo>
                    <a:pt x="762" y="551"/>
                  </a:lnTo>
                  <a:lnTo>
                    <a:pt x="758" y="551"/>
                  </a:lnTo>
                  <a:lnTo>
                    <a:pt x="758" y="551"/>
                  </a:lnTo>
                  <a:lnTo>
                    <a:pt x="758" y="551"/>
                  </a:lnTo>
                  <a:lnTo>
                    <a:pt x="758" y="551"/>
                  </a:lnTo>
                  <a:lnTo>
                    <a:pt x="762" y="551"/>
                  </a:lnTo>
                  <a:lnTo>
                    <a:pt x="762" y="551"/>
                  </a:lnTo>
                  <a:lnTo>
                    <a:pt x="762" y="551"/>
                  </a:lnTo>
                  <a:lnTo>
                    <a:pt x="765" y="554"/>
                  </a:lnTo>
                  <a:lnTo>
                    <a:pt x="765" y="554"/>
                  </a:lnTo>
                  <a:lnTo>
                    <a:pt x="768" y="551"/>
                  </a:lnTo>
                  <a:lnTo>
                    <a:pt x="768" y="551"/>
                  </a:lnTo>
                  <a:lnTo>
                    <a:pt x="768" y="547"/>
                  </a:lnTo>
                  <a:lnTo>
                    <a:pt x="768" y="547"/>
                  </a:lnTo>
                  <a:lnTo>
                    <a:pt x="772" y="544"/>
                  </a:lnTo>
                  <a:lnTo>
                    <a:pt x="779" y="544"/>
                  </a:lnTo>
                  <a:lnTo>
                    <a:pt x="779" y="544"/>
                  </a:lnTo>
                  <a:lnTo>
                    <a:pt x="779" y="544"/>
                  </a:lnTo>
                  <a:lnTo>
                    <a:pt x="779" y="544"/>
                  </a:lnTo>
                  <a:lnTo>
                    <a:pt x="779" y="544"/>
                  </a:lnTo>
                  <a:lnTo>
                    <a:pt x="779" y="544"/>
                  </a:lnTo>
                  <a:lnTo>
                    <a:pt x="785" y="541"/>
                  </a:lnTo>
                  <a:lnTo>
                    <a:pt x="785" y="541"/>
                  </a:lnTo>
                  <a:lnTo>
                    <a:pt x="785" y="541"/>
                  </a:lnTo>
                  <a:lnTo>
                    <a:pt x="785" y="541"/>
                  </a:lnTo>
                  <a:lnTo>
                    <a:pt x="785" y="541"/>
                  </a:lnTo>
                  <a:lnTo>
                    <a:pt x="789" y="544"/>
                  </a:lnTo>
                  <a:lnTo>
                    <a:pt x="789" y="544"/>
                  </a:lnTo>
                  <a:lnTo>
                    <a:pt x="789" y="544"/>
                  </a:lnTo>
                  <a:lnTo>
                    <a:pt x="789" y="544"/>
                  </a:lnTo>
                  <a:lnTo>
                    <a:pt x="789" y="544"/>
                  </a:lnTo>
                  <a:lnTo>
                    <a:pt x="789" y="544"/>
                  </a:lnTo>
                  <a:lnTo>
                    <a:pt x="785" y="544"/>
                  </a:lnTo>
                  <a:lnTo>
                    <a:pt x="785" y="544"/>
                  </a:lnTo>
                  <a:lnTo>
                    <a:pt x="785" y="544"/>
                  </a:lnTo>
                  <a:lnTo>
                    <a:pt x="785" y="544"/>
                  </a:lnTo>
                  <a:lnTo>
                    <a:pt x="782" y="544"/>
                  </a:lnTo>
                  <a:lnTo>
                    <a:pt x="782" y="544"/>
                  </a:lnTo>
                  <a:lnTo>
                    <a:pt x="779" y="544"/>
                  </a:lnTo>
                  <a:lnTo>
                    <a:pt x="779" y="544"/>
                  </a:lnTo>
                  <a:lnTo>
                    <a:pt x="779" y="547"/>
                  </a:lnTo>
                  <a:lnTo>
                    <a:pt x="779" y="547"/>
                  </a:lnTo>
                  <a:lnTo>
                    <a:pt x="785" y="547"/>
                  </a:lnTo>
                  <a:lnTo>
                    <a:pt x="785" y="547"/>
                  </a:lnTo>
                  <a:lnTo>
                    <a:pt x="785" y="547"/>
                  </a:lnTo>
                  <a:lnTo>
                    <a:pt x="785" y="547"/>
                  </a:lnTo>
                  <a:lnTo>
                    <a:pt x="785" y="547"/>
                  </a:lnTo>
                  <a:lnTo>
                    <a:pt x="785" y="547"/>
                  </a:lnTo>
                  <a:lnTo>
                    <a:pt x="785" y="551"/>
                  </a:lnTo>
                  <a:lnTo>
                    <a:pt x="785" y="551"/>
                  </a:lnTo>
                  <a:lnTo>
                    <a:pt x="785" y="551"/>
                  </a:lnTo>
                  <a:lnTo>
                    <a:pt x="785" y="551"/>
                  </a:lnTo>
                  <a:lnTo>
                    <a:pt x="785" y="551"/>
                  </a:lnTo>
                  <a:lnTo>
                    <a:pt x="785" y="551"/>
                  </a:lnTo>
                  <a:lnTo>
                    <a:pt x="785" y="551"/>
                  </a:lnTo>
                  <a:lnTo>
                    <a:pt x="785" y="551"/>
                  </a:lnTo>
                  <a:lnTo>
                    <a:pt x="789" y="551"/>
                  </a:lnTo>
                  <a:lnTo>
                    <a:pt x="789" y="551"/>
                  </a:lnTo>
                  <a:lnTo>
                    <a:pt x="789" y="551"/>
                  </a:lnTo>
                  <a:lnTo>
                    <a:pt x="789" y="551"/>
                  </a:lnTo>
                  <a:lnTo>
                    <a:pt x="789" y="554"/>
                  </a:lnTo>
                  <a:lnTo>
                    <a:pt x="789" y="554"/>
                  </a:lnTo>
                  <a:lnTo>
                    <a:pt x="792" y="554"/>
                  </a:lnTo>
                  <a:lnTo>
                    <a:pt x="792" y="554"/>
                  </a:lnTo>
                  <a:lnTo>
                    <a:pt x="792" y="554"/>
                  </a:lnTo>
                  <a:lnTo>
                    <a:pt x="792" y="554"/>
                  </a:lnTo>
                  <a:lnTo>
                    <a:pt x="796" y="554"/>
                  </a:lnTo>
                  <a:lnTo>
                    <a:pt x="796" y="554"/>
                  </a:lnTo>
                  <a:lnTo>
                    <a:pt x="799" y="554"/>
                  </a:lnTo>
                  <a:lnTo>
                    <a:pt x="799" y="554"/>
                  </a:lnTo>
                  <a:lnTo>
                    <a:pt x="799" y="554"/>
                  </a:lnTo>
                  <a:lnTo>
                    <a:pt x="799" y="554"/>
                  </a:lnTo>
                  <a:lnTo>
                    <a:pt x="802" y="554"/>
                  </a:lnTo>
                  <a:lnTo>
                    <a:pt x="806" y="554"/>
                  </a:lnTo>
                  <a:lnTo>
                    <a:pt x="806" y="554"/>
                  </a:lnTo>
                  <a:lnTo>
                    <a:pt x="806" y="554"/>
                  </a:lnTo>
                  <a:lnTo>
                    <a:pt x="806" y="554"/>
                  </a:lnTo>
                  <a:lnTo>
                    <a:pt x="806" y="554"/>
                  </a:lnTo>
                  <a:lnTo>
                    <a:pt x="806" y="554"/>
                  </a:lnTo>
                  <a:lnTo>
                    <a:pt x="806" y="554"/>
                  </a:lnTo>
                  <a:lnTo>
                    <a:pt x="806" y="558"/>
                  </a:lnTo>
                  <a:lnTo>
                    <a:pt x="806" y="558"/>
                  </a:lnTo>
                  <a:lnTo>
                    <a:pt x="806" y="558"/>
                  </a:lnTo>
                  <a:lnTo>
                    <a:pt x="806" y="558"/>
                  </a:lnTo>
                  <a:lnTo>
                    <a:pt x="806" y="558"/>
                  </a:lnTo>
                  <a:lnTo>
                    <a:pt x="802" y="561"/>
                  </a:lnTo>
                  <a:lnTo>
                    <a:pt x="802" y="561"/>
                  </a:lnTo>
                  <a:lnTo>
                    <a:pt x="799" y="561"/>
                  </a:lnTo>
                  <a:lnTo>
                    <a:pt x="799" y="561"/>
                  </a:lnTo>
                  <a:lnTo>
                    <a:pt x="799" y="561"/>
                  </a:lnTo>
                  <a:lnTo>
                    <a:pt x="799" y="561"/>
                  </a:lnTo>
                  <a:lnTo>
                    <a:pt x="796" y="564"/>
                  </a:lnTo>
                  <a:lnTo>
                    <a:pt x="796" y="564"/>
                  </a:lnTo>
                  <a:lnTo>
                    <a:pt x="796" y="564"/>
                  </a:lnTo>
                  <a:lnTo>
                    <a:pt x="796" y="564"/>
                  </a:lnTo>
                  <a:lnTo>
                    <a:pt x="799" y="571"/>
                  </a:lnTo>
                  <a:lnTo>
                    <a:pt x="799" y="571"/>
                  </a:lnTo>
                  <a:lnTo>
                    <a:pt x="799" y="571"/>
                  </a:lnTo>
                  <a:lnTo>
                    <a:pt x="799" y="571"/>
                  </a:lnTo>
                  <a:lnTo>
                    <a:pt x="802" y="575"/>
                  </a:lnTo>
                  <a:lnTo>
                    <a:pt x="802" y="575"/>
                  </a:lnTo>
                  <a:lnTo>
                    <a:pt x="806" y="575"/>
                  </a:lnTo>
                  <a:lnTo>
                    <a:pt x="806" y="578"/>
                  </a:lnTo>
                  <a:lnTo>
                    <a:pt x="806" y="578"/>
                  </a:lnTo>
                  <a:lnTo>
                    <a:pt x="806" y="578"/>
                  </a:lnTo>
                  <a:lnTo>
                    <a:pt x="806" y="578"/>
                  </a:lnTo>
                  <a:lnTo>
                    <a:pt x="802" y="581"/>
                  </a:lnTo>
                  <a:lnTo>
                    <a:pt x="802" y="581"/>
                  </a:lnTo>
                  <a:lnTo>
                    <a:pt x="802" y="585"/>
                  </a:lnTo>
                  <a:lnTo>
                    <a:pt x="802" y="585"/>
                  </a:lnTo>
                  <a:lnTo>
                    <a:pt x="806" y="588"/>
                  </a:lnTo>
                  <a:lnTo>
                    <a:pt x="806" y="588"/>
                  </a:lnTo>
                  <a:lnTo>
                    <a:pt x="806" y="588"/>
                  </a:lnTo>
                  <a:lnTo>
                    <a:pt x="806" y="588"/>
                  </a:lnTo>
                  <a:lnTo>
                    <a:pt x="809" y="592"/>
                  </a:lnTo>
                  <a:lnTo>
                    <a:pt x="809" y="592"/>
                  </a:lnTo>
                  <a:lnTo>
                    <a:pt x="809" y="592"/>
                  </a:lnTo>
                  <a:lnTo>
                    <a:pt x="809" y="592"/>
                  </a:lnTo>
                  <a:lnTo>
                    <a:pt x="809" y="592"/>
                  </a:lnTo>
                  <a:lnTo>
                    <a:pt x="809" y="592"/>
                  </a:lnTo>
                  <a:lnTo>
                    <a:pt x="813" y="588"/>
                  </a:lnTo>
                  <a:lnTo>
                    <a:pt x="813" y="588"/>
                  </a:lnTo>
                  <a:lnTo>
                    <a:pt x="813" y="588"/>
                  </a:lnTo>
                  <a:lnTo>
                    <a:pt x="813" y="588"/>
                  </a:lnTo>
                  <a:lnTo>
                    <a:pt x="816" y="588"/>
                  </a:lnTo>
                  <a:lnTo>
                    <a:pt x="816" y="585"/>
                  </a:lnTo>
                  <a:lnTo>
                    <a:pt x="816" y="585"/>
                  </a:lnTo>
                  <a:lnTo>
                    <a:pt x="819" y="581"/>
                  </a:lnTo>
                  <a:lnTo>
                    <a:pt x="823" y="581"/>
                  </a:lnTo>
                  <a:lnTo>
                    <a:pt x="823" y="581"/>
                  </a:lnTo>
                  <a:lnTo>
                    <a:pt x="826" y="581"/>
                  </a:lnTo>
                  <a:lnTo>
                    <a:pt x="826" y="581"/>
                  </a:lnTo>
                  <a:lnTo>
                    <a:pt x="826" y="581"/>
                  </a:lnTo>
                  <a:lnTo>
                    <a:pt x="826" y="581"/>
                  </a:lnTo>
                  <a:lnTo>
                    <a:pt x="830" y="581"/>
                  </a:lnTo>
                  <a:lnTo>
                    <a:pt x="830" y="581"/>
                  </a:lnTo>
                  <a:lnTo>
                    <a:pt x="830" y="578"/>
                  </a:lnTo>
                  <a:lnTo>
                    <a:pt x="830" y="578"/>
                  </a:lnTo>
                  <a:lnTo>
                    <a:pt x="830" y="578"/>
                  </a:lnTo>
                  <a:lnTo>
                    <a:pt x="833" y="578"/>
                  </a:lnTo>
                  <a:lnTo>
                    <a:pt x="833" y="578"/>
                  </a:lnTo>
                  <a:lnTo>
                    <a:pt x="833" y="575"/>
                  </a:lnTo>
                  <a:lnTo>
                    <a:pt x="833" y="575"/>
                  </a:lnTo>
                  <a:lnTo>
                    <a:pt x="833" y="575"/>
                  </a:lnTo>
                  <a:lnTo>
                    <a:pt x="833" y="575"/>
                  </a:lnTo>
                  <a:lnTo>
                    <a:pt x="833" y="575"/>
                  </a:lnTo>
                  <a:lnTo>
                    <a:pt x="836" y="575"/>
                  </a:lnTo>
                  <a:lnTo>
                    <a:pt x="836" y="575"/>
                  </a:lnTo>
                  <a:lnTo>
                    <a:pt x="836" y="575"/>
                  </a:lnTo>
                  <a:lnTo>
                    <a:pt x="836" y="575"/>
                  </a:lnTo>
                  <a:lnTo>
                    <a:pt x="840" y="575"/>
                  </a:lnTo>
                  <a:lnTo>
                    <a:pt x="840" y="575"/>
                  </a:lnTo>
                  <a:lnTo>
                    <a:pt x="840" y="575"/>
                  </a:lnTo>
                  <a:lnTo>
                    <a:pt x="840" y="575"/>
                  </a:lnTo>
                  <a:lnTo>
                    <a:pt x="843" y="575"/>
                  </a:lnTo>
                  <a:lnTo>
                    <a:pt x="843" y="575"/>
                  </a:lnTo>
                  <a:lnTo>
                    <a:pt x="843" y="575"/>
                  </a:lnTo>
                  <a:lnTo>
                    <a:pt x="843" y="575"/>
                  </a:lnTo>
                  <a:lnTo>
                    <a:pt x="843" y="575"/>
                  </a:lnTo>
                  <a:lnTo>
                    <a:pt x="843" y="575"/>
                  </a:lnTo>
                  <a:lnTo>
                    <a:pt x="847" y="571"/>
                  </a:lnTo>
                  <a:lnTo>
                    <a:pt x="847" y="571"/>
                  </a:lnTo>
                  <a:lnTo>
                    <a:pt x="847" y="571"/>
                  </a:lnTo>
                  <a:lnTo>
                    <a:pt x="847" y="571"/>
                  </a:lnTo>
                  <a:lnTo>
                    <a:pt x="847" y="568"/>
                  </a:lnTo>
                  <a:lnTo>
                    <a:pt x="847" y="568"/>
                  </a:lnTo>
                  <a:lnTo>
                    <a:pt x="843" y="564"/>
                  </a:lnTo>
                  <a:lnTo>
                    <a:pt x="843" y="564"/>
                  </a:lnTo>
                  <a:lnTo>
                    <a:pt x="843" y="564"/>
                  </a:lnTo>
                  <a:lnTo>
                    <a:pt x="843" y="564"/>
                  </a:lnTo>
                  <a:lnTo>
                    <a:pt x="840" y="564"/>
                  </a:lnTo>
                  <a:lnTo>
                    <a:pt x="840" y="564"/>
                  </a:lnTo>
                  <a:lnTo>
                    <a:pt x="840" y="568"/>
                  </a:lnTo>
                  <a:lnTo>
                    <a:pt x="840" y="568"/>
                  </a:lnTo>
                  <a:lnTo>
                    <a:pt x="840" y="568"/>
                  </a:lnTo>
                  <a:lnTo>
                    <a:pt x="840" y="568"/>
                  </a:lnTo>
                  <a:lnTo>
                    <a:pt x="836" y="568"/>
                  </a:lnTo>
                  <a:lnTo>
                    <a:pt x="836" y="568"/>
                  </a:lnTo>
                  <a:lnTo>
                    <a:pt x="836" y="568"/>
                  </a:lnTo>
                  <a:lnTo>
                    <a:pt x="836" y="568"/>
                  </a:lnTo>
                  <a:lnTo>
                    <a:pt x="833" y="568"/>
                  </a:lnTo>
                  <a:lnTo>
                    <a:pt x="833" y="568"/>
                  </a:lnTo>
                  <a:lnTo>
                    <a:pt x="833" y="568"/>
                  </a:lnTo>
                  <a:lnTo>
                    <a:pt x="833" y="568"/>
                  </a:lnTo>
                  <a:lnTo>
                    <a:pt x="833" y="568"/>
                  </a:lnTo>
                  <a:lnTo>
                    <a:pt x="830" y="568"/>
                  </a:lnTo>
                  <a:lnTo>
                    <a:pt x="830" y="568"/>
                  </a:lnTo>
                  <a:lnTo>
                    <a:pt x="830" y="568"/>
                  </a:lnTo>
                  <a:lnTo>
                    <a:pt x="830" y="568"/>
                  </a:lnTo>
                  <a:lnTo>
                    <a:pt x="830" y="568"/>
                  </a:lnTo>
                  <a:lnTo>
                    <a:pt x="826" y="568"/>
                  </a:lnTo>
                  <a:lnTo>
                    <a:pt x="826" y="568"/>
                  </a:lnTo>
                  <a:lnTo>
                    <a:pt x="826" y="568"/>
                  </a:lnTo>
                  <a:lnTo>
                    <a:pt x="826" y="568"/>
                  </a:lnTo>
                  <a:lnTo>
                    <a:pt x="826" y="564"/>
                  </a:lnTo>
                  <a:lnTo>
                    <a:pt x="826" y="564"/>
                  </a:lnTo>
                  <a:lnTo>
                    <a:pt x="819" y="558"/>
                  </a:lnTo>
                  <a:lnTo>
                    <a:pt x="819" y="558"/>
                  </a:lnTo>
                  <a:lnTo>
                    <a:pt x="819" y="554"/>
                  </a:lnTo>
                  <a:lnTo>
                    <a:pt x="819" y="554"/>
                  </a:lnTo>
                  <a:lnTo>
                    <a:pt x="816" y="554"/>
                  </a:lnTo>
                  <a:lnTo>
                    <a:pt x="816" y="554"/>
                  </a:lnTo>
                  <a:lnTo>
                    <a:pt x="816" y="554"/>
                  </a:lnTo>
                  <a:lnTo>
                    <a:pt x="816" y="554"/>
                  </a:lnTo>
                  <a:lnTo>
                    <a:pt x="813" y="554"/>
                  </a:lnTo>
                  <a:lnTo>
                    <a:pt x="813" y="554"/>
                  </a:lnTo>
                  <a:lnTo>
                    <a:pt x="813" y="554"/>
                  </a:lnTo>
                  <a:lnTo>
                    <a:pt x="813" y="554"/>
                  </a:lnTo>
                  <a:lnTo>
                    <a:pt x="813" y="554"/>
                  </a:lnTo>
                  <a:lnTo>
                    <a:pt x="813" y="554"/>
                  </a:lnTo>
                  <a:lnTo>
                    <a:pt x="813" y="554"/>
                  </a:lnTo>
                  <a:lnTo>
                    <a:pt x="813" y="554"/>
                  </a:lnTo>
                  <a:lnTo>
                    <a:pt x="813" y="554"/>
                  </a:lnTo>
                  <a:lnTo>
                    <a:pt x="813" y="554"/>
                  </a:lnTo>
                  <a:lnTo>
                    <a:pt x="813" y="551"/>
                  </a:lnTo>
                  <a:lnTo>
                    <a:pt x="813" y="551"/>
                  </a:lnTo>
                  <a:lnTo>
                    <a:pt x="809" y="551"/>
                  </a:lnTo>
                  <a:lnTo>
                    <a:pt x="809" y="551"/>
                  </a:lnTo>
                  <a:lnTo>
                    <a:pt x="813" y="551"/>
                  </a:lnTo>
                  <a:lnTo>
                    <a:pt x="813" y="551"/>
                  </a:lnTo>
                  <a:lnTo>
                    <a:pt x="813" y="551"/>
                  </a:lnTo>
                  <a:lnTo>
                    <a:pt x="813" y="551"/>
                  </a:lnTo>
                  <a:lnTo>
                    <a:pt x="816" y="551"/>
                  </a:lnTo>
                  <a:lnTo>
                    <a:pt x="816" y="551"/>
                  </a:lnTo>
                  <a:lnTo>
                    <a:pt x="816" y="551"/>
                  </a:lnTo>
                  <a:lnTo>
                    <a:pt x="816" y="551"/>
                  </a:lnTo>
                  <a:lnTo>
                    <a:pt x="816" y="551"/>
                  </a:lnTo>
                  <a:lnTo>
                    <a:pt x="816" y="551"/>
                  </a:lnTo>
                  <a:lnTo>
                    <a:pt x="816" y="551"/>
                  </a:lnTo>
                  <a:lnTo>
                    <a:pt x="816" y="551"/>
                  </a:lnTo>
                  <a:lnTo>
                    <a:pt x="819" y="551"/>
                  </a:lnTo>
                  <a:lnTo>
                    <a:pt x="819" y="551"/>
                  </a:lnTo>
                  <a:lnTo>
                    <a:pt x="819" y="551"/>
                  </a:lnTo>
                  <a:lnTo>
                    <a:pt x="819" y="551"/>
                  </a:lnTo>
                  <a:lnTo>
                    <a:pt x="819" y="551"/>
                  </a:lnTo>
                  <a:lnTo>
                    <a:pt x="826" y="547"/>
                  </a:lnTo>
                  <a:lnTo>
                    <a:pt x="826" y="547"/>
                  </a:lnTo>
                  <a:lnTo>
                    <a:pt x="826" y="547"/>
                  </a:lnTo>
                  <a:lnTo>
                    <a:pt x="826" y="547"/>
                  </a:lnTo>
                  <a:lnTo>
                    <a:pt x="826" y="547"/>
                  </a:lnTo>
                  <a:lnTo>
                    <a:pt x="830" y="547"/>
                  </a:lnTo>
                  <a:lnTo>
                    <a:pt x="830" y="547"/>
                  </a:lnTo>
                  <a:lnTo>
                    <a:pt x="830" y="551"/>
                  </a:lnTo>
                  <a:lnTo>
                    <a:pt x="830" y="551"/>
                  </a:lnTo>
                  <a:lnTo>
                    <a:pt x="830" y="551"/>
                  </a:lnTo>
                  <a:lnTo>
                    <a:pt x="830" y="551"/>
                  </a:lnTo>
                  <a:lnTo>
                    <a:pt x="833" y="551"/>
                  </a:lnTo>
                  <a:lnTo>
                    <a:pt x="833" y="551"/>
                  </a:lnTo>
                  <a:lnTo>
                    <a:pt x="830" y="547"/>
                  </a:lnTo>
                  <a:lnTo>
                    <a:pt x="830" y="547"/>
                  </a:lnTo>
                  <a:lnTo>
                    <a:pt x="830" y="547"/>
                  </a:lnTo>
                  <a:lnTo>
                    <a:pt x="830" y="547"/>
                  </a:lnTo>
                  <a:lnTo>
                    <a:pt x="830" y="547"/>
                  </a:lnTo>
                  <a:lnTo>
                    <a:pt x="830" y="547"/>
                  </a:lnTo>
                  <a:lnTo>
                    <a:pt x="830" y="544"/>
                  </a:lnTo>
                  <a:lnTo>
                    <a:pt x="830" y="544"/>
                  </a:lnTo>
                  <a:lnTo>
                    <a:pt x="830" y="544"/>
                  </a:lnTo>
                  <a:lnTo>
                    <a:pt x="830" y="544"/>
                  </a:lnTo>
                  <a:lnTo>
                    <a:pt x="830" y="544"/>
                  </a:lnTo>
                  <a:lnTo>
                    <a:pt x="833" y="547"/>
                  </a:lnTo>
                  <a:lnTo>
                    <a:pt x="833" y="547"/>
                  </a:lnTo>
                  <a:lnTo>
                    <a:pt x="833" y="547"/>
                  </a:lnTo>
                  <a:lnTo>
                    <a:pt x="833" y="547"/>
                  </a:lnTo>
                  <a:lnTo>
                    <a:pt x="833" y="551"/>
                  </a:lnTo>
                  <a:lnTo>
                    <a:pt x="833" y="551"/>
                  </a:lnTo>
                  <a:lnTo>
                    <a:pt x="833" y="551"/>
                  </a:lnTo>
                  <a:lnTo>
                    <a:pt x="833" y="551"/>
                  </a:lnTo>
                  <a:lnTo>
                    <a:pt x="833" y="547"/>
                  </a:lnTo>
                  <a:lnTo>
                    <a:pt x="833" y="547"/>
                  </a:lnTo>
                  <a:lnTo>
                    <a:pt x="836" y="547"/>
                  </a:lnTo>
                  <a:lnTo>
                    <a:pt x="836" y="547"/>
                  </a:lnTo>
                  <a:lnTo>
                    <a:pt x="836" y="547"/>
                  </a:lnTo>
                  <a:lnTo>
                    <a:pt x="836" y="544"/>
                  </a:lnTo>
                  <a:lnTo>
                    <a:pt x="836" y="544"/>
                  </a:lnTo>
                  <a:lnTo>
                    <a:pt x="840" y="544"/>
                  </a:lnTo>
                  <a:lnTo>
                    <a:pt x="840" y="544"/>
                  </a:lnTo>
                  <a:lnTo>
                    <a:pt x="840" y="544"/>
                  </a:lnTo>
                  <a:lnTo>
                    <a:pt x="843" y="544"/>
                  </a:lnTo>
                  <a:lnTo>
                    <a:pt x="843" y="544"/>
                  </a:lnTo>
                  <a:lnTo>
                    <a:pt x="843" y="544"/>
                  </a:lnTo>
                  <a:lnTo>
                    <a:pt x="843" y="544"/>
                  </a:lnTo>
                  <a:lnTo>
                    <a:pt x="843" y="544"/>
                  </a:lnTo>
                  <a:lnTo>
                    <a:pt x="843" y="544"/>
                  </a:lnTo>
                  <a:lnTo>
                    <a:pt x="843" y="547"/>
                  </a:lnTo>
                  <a:lnTo>
                    <a:pt x="843" y="547"/>
                  </a:lnTo>
                  <a:lnTo>
                    <a:pt x="843" y="544"/>
                  </a:lnTo>
                  <a:lnTo>
                    <a:pt x="843" y="544"/>
                  </a:lnTo>
                  <a:lnTo>
                    <a:pt x="843" y="544"/>
                  </a:lnTo>
                  <a:lnTo>
                    <a:pt x="843" y="544"/>
                  </a:lnTo>
                  <a:lnTo>
                    <a:pt x="850" y="541"/>
                  </a:lnTo>
                  <a:lnTo>
                    <a:pt x="850" y="541"/>
                  </a:lnTo>
                  <a:lnTo>
                    <a:pt x="853" y="541"/>
                  </a:lnTo>
                  <a:lnTo>
                    <a:pt x="853" y="541"/>
                  </a:lnTo>
                  <a:lnTo>
                    <a:pt x="857" y="537"/>
                  </a:lnTo>
                  <a:lnTo>
                    <a:pt x="857" y="537"/>
                  </a:lnTo>
                  <a:lnTo>
                    <a:pt x="860" y="537"/>
                  </a:lnTo>
                  <a:lnTo>
                    <a:pt x="860" y="537"/>
                  </a:lnTo>
                  <a:lnTo>
                    <a:pt x="860" y="537"/>
                  </a:lnTo>
                  <a:lnTo>
                    <a:pt x="860" y="537"/>
                  </a:lnTo>
                  <a:lnTo>
                    <a:pt x="864" y="534"/>
                  </a:lnTo>
                  <a:lnTo>
                    <a:pt x="864" y="534"/>
                  </a:lnTo>
                  <a:lnTo>
                    <a:pt x="867" y="534"/>
                  </a:lnTo>
                  <a:lnTo>
                    <a:pt x="867" y="534"/>
                  </a:lnTo>
                  <a:lnTo>
                    <a:pt x="870" y="534"/>
                  </a:lnTo>
                  <a:lnTo>
                    <a:pt x="870" y="534"/>
                  </a:lnTo>
                  <a:lnTo>
                    <a:pt x="870" y="534"/>
                  </a:lnTo>
                  <a:lnTo>
                    <a:pt x="870" y="537"/>
                  </a:lnTo>
                  <a:lnTo>
                    <a:pt x="870" y="537"/>
                  </a:lnTo>
                  <a:lnTo>
                    <a:pt x="870" y="537"/>
                  </a:lnTo>
                  <a:lnTo>
                    <a:pt x="870" y="537"/>
                  </a:lnTo>
                  <a:lnTo>
                    <a:pt x="870" y="537"/>
                  </a:lnTo>
                  <a:lnTo>
                    <a:pt x="870" y="537"/>
                  </a:lnTo>
                  <a:lnTo>
                    <a:pt x="874" y="537"/>
                  </a:lnTo>
                  <a:lnTo>
                    <a:pt x="874" y="537"/>
                  </a:lnTo>
                  <a:lnTo>
                    <a:pt x="874" y="534"/>
                  </a:lnTo>
                  <a:lnTo>
                    <a:pt x="874" y="534"/>
                  </a:lnTo>
                  <a:lnTo>
                    <a:pt x="877" y="534"/>
                  </a:lnTo>
                  <a:lnTo>
                    <a:pt x="877" y="534"/>
                  </a:lnTo>
                  <a:lnTo>
                    <a:pt x="881" y="534"/>
                  </a:lnTo>
                  <a:lnTo>
                    <a:pt x="881" y="534"/>
                  </a:lnTo>
                  <a:lnTo>
                    <a:pt x="881" y="534"/>
                  </a:lnTo>
                  <a:lnTo>
                    <a:pt x="881" y="534"/>
                  </a:lnTo>
                  <a:lnTo>
                    <a:pt x="881" y="534"/>
                  </a:lnTo>
                  <a:lnTo>
                    <a:pt x="881" y="534"/>
                  </a:lnTo>
                  <a:lnTo>
                    <a:pt x="881" y="534"/>
                  </a:lnTo>
                  <a:lnTo>
                    <a:pt x="881" y="534"/>
                  </a:lnTo>
                  <a:lnTo>
                    <a:pt x="881" y="534"/>
                  </a:lnTo>
                  <a:lnTo>
                    <a:pt x="881" y="534"/>
                  </a:lnTo>
                  <a:lnTo>
                    <a:pt x="881" y="537"/>
                  </a:lnTo>
                  <a:lnTo>
                    <a:pt x="881" y="537"/>
                  </a:lnTo>
                  <a:lnTo>
                    <a:pt x="877" y="537"/>
                  </a:lnTo>
                  <a:lnTo>
                    <a:pt x="877" y="537"/>
                  </a:lnTo>
                  <a:lnTo>
                    <a:pt x="877" y="537"/>
                  </a:lnTo>
                  <a:lnTo>
                    <a:pt x="877" y="537"/>
                  </a:lnTo>
                  <a:lnTo>
                    <a:pt x="877" y="537"/>
                  </a:lnTo>
                  <a:lnTo>
                    <a:pt x="877" y="537"/>
                  </a:lnTo>
                  <a:lnTo>
                    <a:pt x="874" y="537"/>
                  </a:lnTo>
                  <a:lnTo>
                    <a:pt x="874" y="537"/>
                  </a:lnTo>
                  <a:lnTo>
                    <a:pt x="874" y="541"/>
                  </a:lnTo>
                  <a:lnTo>
                    <a:pt x="874" y="541"/>
                  </a:lnTo>
                  <a:lnTo>
                    <a:pt x="874" y="541"/>
                  </a:lnTo>
                  <a:lnTo>
                    <a:pt x="874" y="541"/>
                  </a:lnTo>
                  <a:lnTo>
                    <a:pt x="874" y="541"/>
                  </a:lnTo>
                  <a:lnTo>
                    <a:pt x="874" y="541"/>
                  </a:lnTo>
                  <a:lnTo>
                    <a:pt x="874" y="541"/>
                  </a:lnTo>
                  <a:lnTo>
                    <a:pt x="874" y="541"/>
                  </a:lnTo>
                  <a:lnTo>
                    <a:pt x="874" y="541"/>
                  </a:lnTo>
                  <a:lnTo>
                    <a:pt x="874" y="541"/>
                  </a:lnTo>
                  <a:lnTo>
                    <a:pt x="870" y="541"/>
                  </a:lnTo>
                  <a:lnTo>
                    <a:pt x="870" y="541"/>
                  </a:lnTo>
                  <a:lnTo>
                    <a:pt x="870" y="541"/>
                  </a:lnTo>
                  <a:lnTo>
                    <a:pt x="870" y="541"/>
                  </a:lnTo>
                  <a:lnTo>
                    <a:pt x="870" y="541"/>
                  </a:lnTo>
                  <a:lnTo>
                    <a:pt x="870" y="541"/>
                  </a:lnTo>
                  <a:lnTo>
                    <a:pt x="870" y="541"/>
                  </a:lnTo>
                  <a:lnTo>
                    <a:pt x="867" y="541"/>
                  </a:lnTo>
                  <a:lnTo>
                    <a:pt x="867" y="541"/>
                  </a:lnTo>
                  <a:lnTo>
                    <a:pt x="867" y="541"/>
                  </a:lnTo>
                  <a:lnTo>
                    <a:pt x="867" y="541"/>
                  </a:lnTo>
                  <a:lnTo>
                    <a:pt x="867" y="541"/>
                  </a:lnTo>
                  <a:lnTo>
                    <a:pt x="867" y="541"/>
                  </a:lnTo>
                  <a:lnTo>
                    <a:pt x="867" y="541"/>
                  </a:lnTo>
                  <a:lnTo>
                    <a:pt x="867" y="541"/>
                  </a:lnTo>
                  <a:lnTo>
                    <a:pt x="864" y="544"/>
                  </a:lnTo>
                  <a:lnTo>
                    <a:pt x="864" y="544"/>
                  </a:lnTo>
                  <a:lnTo>
                    <a:pt x="864" y="544"/>
                  </a:lnTo>
                  <a:lnTo>
                    <a:pt x="864" y="544"/>
                  </a:lnTo>
                  <a:lnTo>
                    <a:pt x="864" y="547"/>
                  </a:lnTo>
                  <a:lnTo>
                    <a:pt x="864" y="547"/>
                  </a:lnTo>
                  <a:lnTo>
                    <a:pt x="867" y="547"/>
                  </a:lnTo>
                  <a:lnTo>
                    <a:pt x="867" y="547"/>
                  </a:lnTo>
                  <a:lnTo>
                    <a:pt x="867" y="547"/>
                  </a:lnTo>
                  <a:lnTo>
                    <a:pt x="867" y="547"/>
                  </a:lnTo>
                  <a:lnTo>
                    <a:pt x="867" y="547"/>
                  </a:lnTo>
                  <a:lnTo>
                    <a:pt x="870" y="551"/>
                  </a:lnTo>
                  <a:lnTo>
                    <a:pt x="870" y="551"/>
                  </a:lnTo>
                  <a:lnTo>
                    <a:pt x="874" y="551"/>
                  </a:lnTo>
                  <a:lnTo>
                    <a:pt x="874" y="551"/>
                  </a:lnTo>
                  <a:lnTo>
                    <a:pt x="874" y="551"/>
                  </a:lnTo>
                  <a:lnTo>
                    <a:pt x="874" y="551"/>
                  </a:lnTo>
                  <a:lnTo>
                    <a:pt x="870" y="551"/>
                  </a:lnTo>
                  <a:lnTo>
                    <a:pt x="870" y="551"/>
                  </a:lnTo>
                  <a:lnTo>
                    <a:pt x="870" y="551"/>
                  </a:lnTo>
                  <a:lnTo>
                    <a:pt x="870" y="551"/>
                  </a:lnTo>
                  <a:lnTo>
                    <a:pt x="867" y="554"/>
                  </a:lnTo>
                  <a:lnTo>
                    <a:pt x="867" y="554"/>
                  </a:lnTo>
                  <a:lnTo>
                    <a:pt x="867" y="558"/>
                  </a:lnTo>
                  <a:lnTo>
                    <a:pt x="867" y="558"/>
                  </a:lnTo>
                  <a:lnTo>
                    <a:pt x="867" y="554"/>
                  </a:lnTo>
                  <a:lnTo>
                    <a:pt x="867" y="554"/>
                  </a:lnTo>
                  <a:lnTo>
                    <a:pt x="867" y="554"/>
                  </a:lnTo>
                  <a:lnTo>
                    <a:pt x="867" y="554"/>
                  </a:lnTo>
                  <a:lnTo>
                    <a:pt x="867" y="554"/>
                  </a:lnTo>
                  <a:lnTo>
                    <a:pt x="867" y="554"/>
                  </a:lnTo>
                  <a:lnTo>
                    <a:pt x="867" y="558"/>
                  </a:lnTo>
                  <a:lnTo>
                    <a:pt x="867" y="558"/>
                  </a:lnTo>
                  <a:lnTo>
                    <a:pt x="867" y="558"/>
                  </a:lnTo>
                  <a:lnTo>
                    <a:pt x="864" y="561"/>
                  </a:lnTo>
                  <a:lnTo>
                    <a:pt x="864" y="561"/>
                  </a:lnTo>
                  <a:lnTo>
                    <a:pt x="864" y="561"/>
                  </a:lnTo>
                  <a:lnTo>
                    <a:pt x="864" y="561"/>
                  </a:lnTo>
                  <a:lnTo>
                    <a:pt x="860" y="564"/>
                  </a:lnTo>
                  <a:lnTo>
                    <a:pt x="860" y="564"/>
                  </a:lnTo>
                  <a:lnTo>
                    <a:pt x="857" y="568"/>
                  </a:lnTo>
                  <a:lnTo>
                    <a:pt x="857" y="568"/>
                  </a:lnTo>
                  <a:lnTo>
                    <a:pt x="857" y="571"/>
                  </a:lnTo>
                  <a:lnTo>
                    <a:pt x="857" y="571"/>
                  </a:lnTo>
                  <a:lnTo>
                    <a:pt x="853" y="571"/>
                  </a:lnTo>
                  <a:lnTo>
                    <a:pt x="853" y="571"/>
                  </a:lnTo>
                  <a:lnTo>
                    <a:pt x="853" y="568"/>
                  </a:lnTo>
                  <a:lnTo>
                    <a:pt x="853" y="568"/>
                  </a:lnTo>
                  <a:lnTo>
                    <a:pt x="853" y="568"/>
                  </a:lnTo>
                  <a:lnTo>
                    <a:pt x="850" y="568"/>
                  </a:lnTo>
                  <a:lnTo>
                    <a:pt x="850" y="568"/>
                  </a:lnTo>
                  <a:lnTo>
                    <a:pt x="850" y="568"/>
                  </a:lnTo>
                  <a:lnTo>
                    <a:pt x="850" y="568"/>
                  </a:lnTo>
                  <a:lnTo>
                    <a:pt x="850" y="571"/>
                  </a:lnTo>
                  <a:lnTo>
                    <a:pt x="850" y="571"/>
                  </a:lnTo>
                  <a:lnTo>
                    <a:pt x="850" y="571"/>
                  </a:lnTo>
                  <a:lnTo>
                    <a:pt x="850" y="571"/>
                  </a:lnTo>
                  <a:lnTo>
                    <a:pt x="850" y="571"/>
                  </a:lnTo>
                  <a:lnTo>
                    <a:pt x="850" y="571"/>
                  </a:lnTo>
                  <a:lnTo>
                    <a:pt x="850" y="575"/>
                  </a:lnTo>
                  <a:lnTo>
                    <a:pt x="850" y="575"/>
                  </a:lnTo>
                  <a:lnTo>
                    <a:pt x="853" y="575"/>
                  </a:lnTo>
                  <a:lnTo>
                    <a:pt x="853" y="575"/>
                  </a:lnTo>
                  <a:lnTo>
                    <a:pt x="853" y="578"/>
                  </a:lnTo>
                  <a:lnTo>
                    <a:pt x="853" y="578"/>
                  </a:lnTo>
                  <a:lnTo>
                    <a:pt x="853" y="578"/>
                  </a:lnTo>
                  <a:lnTo>
                    <a:pt x="853" y="578"/>
                  </a:lnTo>
                  <a:lnTo>
                    <a:pt x="857" y="581"/>
                  </a:lnTo>
                  <a:lnTo>
                    <a:pt x="857" y="581"/>
                  </a:lnTo>
                  <a:lnTo>
                    <a:pt x="857" y="585"/>
                  </a:lnTo>
                  <a:lnTo>
                    <a:pt x="857" y="585"/>
                  </a:lnTo>
                  <a:lnTo>
                    <a:pt x="860" y="581"/>
                  </a:lnTo>
                  <a:lnTo>
                    <a:pt x="860" y="581"/>
                  </a:lnTo>
                  <a:lnTo>
                    <a:pt x="860" y="581"/>
                  </a:lnTo>
                  <a:lnTo>
                    <a:pt x="864" y="581"/>
                  </a:lnTo>
                  <a:lnTo>
                    <a:pt x="864" y="581"/>
                  </a:lnTo>
                  <a:lnTo>
                    <a:pt x="864" y="585"/>
                  </a:lnTo>
                  <a:lnTo>
                    <a:pt x="864" y="585"/>
                  </a:lnTo>
                  <a:lnTo>
                    <a:pt x="870" y="588"/>
                  </a:lnTo>
                  <a:lnTo>
                    <a:pt x="874" y="592"/>
                  </a:lnTo>
                  <a:lnTo>
                    <a:pt x="874" y="592"/>
                  </a:lnTo>
                  <a:lnTo>
                    <a:pt x="884" y="602"/>
                  </a:lnTo>
                  <a:lnTo>
                    <a:pt x="884" y="602"/>
                  </a:lnTo>
                  <a:lnTo>
                    <a:pt x="887" y="605"/>
                  </a:lnTo>
                  <a:lnTo>
                    <a:pt x="891" y="612"/>
                  </a:lnTo>
                  <a:lnTo>
                    <a:pt x="891" y="612"/>
                  </a:lnTo>
                  <a:lnTo>
                    <a:pt x="891" y="612"/>
                  </a:lnTo>
                  <a:lnTo>
                    <a:pt x="891" y="609"/>
                  </a:lnTo>
                  <a:lnTo>
                    <a:pt x="891" y="609"/>
                  </a:lnTo>
                  <a:lnTo>
                    <a:pt x="891" y="609"/>
                  </a:lnTo>
                  <a:lnTo>
                    <a:pt x="898" y="615"/>
                  </a:lnTo>
                  <a:lnTo>
                    <a:pt x="901" y="615"/>
                  </a:lnTo>
                  <a:lnTo>
                    <a:pt x="901" y="615"/>
                  </a:lnTo>
                  <a:lnTo>
                    <a:pt x="908" y="622"/>
                  </a:lnTo>
                  <a:lnTo>
                    <a:pt x="911" y="629"/>
                  </a:lnTo>
                  <a:lnTo>
                    <a:pt x="915" y="643"/>
                  </a:lnTo>
                  <a:lnTo>
                    <a:pt x="915" y="643"/>
                  </a:lnTo>
                  <a:lnTo>
                    <a:pt x="915" y="646"/>
                  </a:lnTo>
                  <a:lnTo>
                    <a:pt x="915" y="646"/>
                  </a:lnTo>
                  <a:lnTo>
                    <a:pt x="915" y="646"/>
                  </a:lnTo>
                  <a:lnTo>
                    <a:pt x="915" y="646"/>
                  </a:lnTo>
                  <a:lnTo>
                    <a:pt x="915" y="646"/>
                  </a:lnTo>
                  <a:lnTo>
                    <a:pt x="911" y="649"/>
                  </a:lnTo>
                  <a:lnTo>
                    <a:pt x="911" y="649"/>
                  </a:lnTo>
                  <a:lnTo>
                    <a:pt x="911" y="649"/>
                  </a:lnTo>
                  <a:lnTo>
                    <a:pt x="911" y="649"/>
                  </a:lnTo>
                  <a:lnTo>
                    <a:pt x="894" y="660"/>
                  </a:lnTo>
                  <a:lnTo>
                    <a:pt x="894" y="660"/>
                  </a:lnTo>
                  <a:lnTo>
                    <a:pt x="891" y="660"/>
                  </a:lnTo>
                  <a:lnTo>
                    <a:pt x="891" y="660"/>
                  </a:lnTo>
                  <a:lnTo>
                    <a:pt x="891" y="660"/>
                  </a:lnTo>
                  <a:lnTo>
                    <a:pt x="891" y="660"/>
                  </a:lnTo>
                  <a:lnTo>
                    <a:pt x="887" y="656"/>
                  </a:lnTo>
                  <a:lnTo>
                    <a:pt x="881" y="656"/>
                  </a:lnTo>
                  <a:lnTo>
                    <a:pt x="881" y="656"/>
                  </a:lnTo>
                  <a:lnTo>
                    <a:pt x="877" y="656"/>
                  </a:lnTo>
                  <a:lnTo>
                    <a:pt x="877" y="656"/>
                  </a:lnTo>
                  <a:lnTo>
                    <a:pt x="877" y="656"/>
                  </a:lnTo>
                  <a:lnTo>
                    <a:pt x="877" y="656"/>
                  </a:lnTo>
                  <a:lnTo>
                    <a:pt x="874" y="660"/>
                  </a:lnTo>
                  <a:lnTo>
                    <a:pt x="874" y="660"/>
                  </a:lnTo>
                  <a:lnTo>
                    <a:pt x="874" y="660"/>
                  </a:lnTo>
                  <a:lnTo>
                    <a:pt x="874" y="660"/>
                  </a:lnTo>
                  <a:lnTo>
                    <a:pt x="870" y="660"/>
                  </a:lnTo>
                  <a:lnTo>
                    <a:pt x="870" y="660"/>
                  </a:lnTo>
                  <a:lnTo>
                    <a:pt x="870" y="660"/>
                  </a:lnTo>
                  <a:lnTo>
                    <a:pt x="870" y="660"/>
                  </a:lnTo>
                  <a:lnTo>
                    <a:pt x="867" y="660"/>
                  </a:lnTo>
                  <a:lnTo>
                    <a:pt x="867" y="660"/>
                  </a:lnTo>
                  <a:lnTo>
                    <a:pt x="867" y="660"/>
                  </a:lnTo>
                  <a:lnTo>
                    <a:pt x="867" y="660"/>
                  </a:lnTo>
                  <a:lnTo>
                    <a:pt x="867" y="660"/>
                  </a:lnTo>
                  <a:lnTo>
                    <a:pt x="867" y="660"/>
                  </a:lnTo>
                  <a:lnTo>
                    <a:pt x="867" y="656"/>
                  </a:lnTo>
                  <a:lnTo>
                    <a:pt x="867" y="656"/>
                  </a:lnTo>
                  <a:lnTo>
                    <a:pt x="864" y="656"/>
                  </a:lnTo>
                  <a:lnTo>
                    <a:pt x="864" y="656"/>
                  </a:lnTo>
                  <a:lnTo>
                    <a:pt x="860" y="656"/>
                  </a:lnTo>
                  <a:lnTo>
                    <a:pt x="860" y="656"/>
                  </a:lnTo>
                  <a:lnTo>
                    <a:pt x="857" y="656"/>
                  </a:lnTo>
                  <a:lnTo>
                    <a:pt x="857" y="656"/>
                  </a:lnTo>
                  <a:lnTo>
                    <a:pt x="853" y="656"/>
                  </a:lnTo>
                  <a:lnTo>
                    <a:pt x="850" y="653"/>
                  </a:lnTo>
                  <a:lnTo>
                    <a:pt x="850" y="653"/>
                  </a:lnTo>
                  <a:lnTo>
                    <a:pt x="850" y="653"/>
                  </a:lnTo>
                  <a:lnTo>
                    <a:pt x="850" y="653"/>
                  </a:lnTo>
                  <a:lnTo>
                    <a:pt x="843" y="653"/>
                  </a:lnTo>
                  <a:lnTo>
                    <a:pt x="843" y="653"/>
                  </a:lnTo>
                  <a:lnTo>
                    <a:pt x="843" y="653"/>
                  </a:lnTo>
                  <a:lnTo>
                    <a:pt x="843" y="649"/>
                  </a:lnTo>
                  <a:lnTo>
                    <a:pt x="843" y="649"/>
                  </a:lnTo>
                  <a:lnTo>
                    <a:pt x="843" y="649"/>
                  </a:lnTo>
                  <a:lnTo>
                    <a:pt x="840" y="649"/>
                  </a:lnTo>
                  <a:lnTo>
                    <a:pt x="840" y="649"/>
                  </a:lnTo>
                  <a:lnTo>
                    <a:pt x="840" y="649"/>
                  </a:lnTo>
                  <a:lnTo>
                    <a:pt x="840" y="649"/>
                  </a:lnTo>
                  <a:lnTo>
                    <a:pt x="840" y="649"/>
                  </a:lnTo>
                  <a:lnTo>
                    <a:pt x="840" y="649"/>
                  </a:lnTo>
                  <a:lnTo>
                    <a:pt x="840" y="646"/>
                  </a:lnTo>
                  <a:lnTo>
                    <a:pt x="840" y="646"/>
                  </a:lnTo>
                  <a:lnTo>
                    <a:pt x="836" y="643"/>
                  </a:lnTo>
                  <a:lnTo>
                    <a:pt x="836" y="643"/>
                  </a:lnTo>
                  <a:lnTo>
                    <a:pt x="836" y="643"/>
                  </a:lnTo>
                  <a:lnTo>
                    <a:pt x="836" y="643"/>
                  </a:lnTo>
                  <a:lnTo>
                    <a:pt x="836" y="643"/>
                  </a:lnTo>
                  <a:lnTo>
                    <a:pt x="836" y="643"/>
                  </a:lnTo>
                  <a:lnTo>
                    <a:pt x="830" y="646"/>
                  </a:lnTo>
                  <a:lnTo>
                    <a:pt x="830" y="646"/>
                  </a:lnTo>
                  <a:lnTo>
                    <a:pt x="830" y="643"/>
                  </a:lnTo>
                  <a:lnTo>
                    <a:pt x="830" y="643"/>
                  </a:lnTo>
                  <a:lnTo>
                    <a:pt x="830" y="639"/>
                  </a:lnTo>
                  <a:lnTo>
                    <a:pt x="830" y="639"/>
                  </a:lnTo>
                  <a:lnTo>
                    <a:pt x="830" y="639"/>
                  </a:lnTo>
                  <a:lnTo>
                    <a:pt x="830" y="639"/>
                  </a:lnTo>
                  <a:lnTo>
                    <a:pt x="826" y="636"/>
                  </a:lnTo>
                  <a:lnTo>
                    <a:pt x="826" y="636"/>
                  </a:lnTo>
                  <a:lnTo>
                    <a:pt x="826" y="636"/>
                  </a:lnTo>
                  <a:lnTo>
                    <a:pt x="826" y="636"/>
                  </a:lnTo>
                  <a:lnTo>
                    <a:pt x="826" y="636"/>
                  </a:lnTo>
                  <a:lnTo>
                    <a:pt x="826" y="636"/>
                  </a:lnTo>
                  <a:lnTo>
                    <a:pt x="823" y="639"/>
                  </a:lnTo>
                  <a:lnTo>
                    <a:pt x="823" y="639"/>
                  </a:lnTo>
                  <a:lnTo>
                    <a:pt x="823" y="639"/>
                  </a:lnTo>
                  <a:lnTo>
                    <a:pt x="823" y="639"/>
                  </a:lnTo>
                  <a:lnTo>
                    <a:pt x="823" y="639"/>
                  </a:lnTo>
                  <a:lnTo>
                    <a:pt x="819" y="639"/>
                  </a:lnTo>
                  <a:lnTo>
                    <a:pt x="819" y="639"/>
                  </a:lnTo>
                  <a:lnTo>
                    <a:pt x="819" y="639"/>
                  </a:lnTo>
                  <a:lnTo>
                    <a:pt x="819" y="639"/>
                  </a:lnTo>
                  <a:lnTo>
                    <a:pt x="816" y="639"/>
                  </a:lnTo>
                  <a:lnTo>
                    <a:pt x="816" y="639"/>
                  </a:lnTo>
                  <a:lnTo>
                    <a:pt x="816" y="639"/>
                  </a:lnTo>
                  <a:lnTo>
                    <a:pt x="816" y="639"/>
                  </a:lnTo>
                  <a:lnTo>
                    <a:pt x="813" y="639"/>
                  </a:lnTo>
                  <a:lnTo>
                    <a:pt x="813" y="639"/>
                  </a:lnTo>
                  <a:lnTo>
                    <a:pt x="813" y="639"/>
                  </a:lnTo>
                  <a:lnTo>
                    <a:pt x="813" y="639"/>
                  </a:lnTo>
                  <a:lnTo>
                    <a:pt x="813" y="639"/>
                  </a:lnTo>
                  <a:lnTo>
                    <a:pt x="813" y="639"/>
                  </a:lnTo>
                  <a:lnTo>
                    <a:pt x="813" y="639"/>
                  </a:lnTo>
                  <a:lnTo>
                    <a:pt x="813" y="639"/>
                  </a:lnTo>
                  <a:lnTo>
                    <a:pt x="809" y="639"/>
                  </a:lnTo>
                  <a:lnTo>
                    <a:pt x="809" y="639"/>
                  </a:lnTo>
                  <a:lnTo>
                    <a:pt x="806" y="639"/>
                  </a:lnTo>
                  <a:lnTo>
                    <a:pt x="806" y="639"/>
                  </a:lnTo>
                  <a:lnTo>
                    <a:pt x="792" y="643"/>
                  </a:lnTo>
                  <a:lnTo>
                    <a:pt x="792" y="643"/>
                  </a:lnTo>
                  <a:lnTo>
                    <a:pt x="779" y="646"/>
                  </a:lnTo>
                  <a:lnTo>
                    <a:pt x="779" y="646"/>
                  </a:lnTo>
                  <a:lnTo>
                    <a:pt x="775" y="649"/>
                  </a:lnTo>
                  <a:lnTo>
                    <a:pt x="775" y="649"/>
                  </a:lnTo>
                  <a:lnTo>
                    <a:pt x="775" y="649"/>
                  </a:lnTo>
                  <a:lnTo>
                    <a:pt x="775" y="649"/>
                  </a:lnTo>
                  <a:lnTo>
                    <a:pt x="775" y="653"/>
                  </a:lnTo>
                  <a:lnTo>
                    <a:pt x="772" y="653"/>
                  </a:lnTo>
                  <a:lnTo>
                    <a:pt x="772" y="653"/>
                  </a:lnTo>
                  <a:lnTo>
                    <a:pt x="768" y="656"/>
                  </a:lnTo>
                  <a:lnTo>
                    <a:pt x="768" y="656"/>
                  </a:lnTo>
                  <a:lnTo>
                    <a:pt x="768" y="656"/>
                  </a:lnTo>
                  <a:lnTo>
                    <a:pt x="768" y="656"/>
                  </a:lnTo>
                  <a:lnTo>
                    <a:pt x="765" y="656"/>
                  </a:lnTo>
                  <a:lnTo>
                    <a:pt x="765" y="653"/>
                  </a:lnTo>
                  <a:lnTo>
                    <a:pt x="765" y="653"/>
                  </a:lnTo>
                  <a:lnTo>
                    <a:pt x="758" y="653"/>
                  </a:lnTo>
                  <a:lnTo>
                    <a:pt x="758" y="653"/>
                  </a:lnTo>
                  <a:lnTo>
                    <a:pt x="755" y="653"/>
                  </a:lnTo>
                  <a:lnTo>
                    <a:pt x="755" y="653"/>
                  </a:lnTo>
                  <a:lnTo>
                    <a:pt x="751" y="656"/>
                  </a:lnTo>
                  <a:lnTo>
                    <a:pt x="751" y="656"/>
                  </a:lnTo>
                  <a:lnTo>
                    <a:pt x="748" y="653"/>
                  </a:lnTo>
                  <a:lnTo>
                    <a:pt x="748" y="653"/>
                  </a:lnTo>
                  <a:lnTo>
                    <a:pt x="748" y="653"/>
                  </a:lnTo>
                  <a:lnTo>
                    <a:pt x="745" y="653"/>
                  </a:lnTo>
                  <a:lnTo>
                    <a:pt x="745" y="653"/>
                  </a:lnTo>
                  <a:lnTo>
                    <a:pt x="741" y="653"/>
                  </a:lnTo>
                  <a:lnTo>
                    <a:pt x="741" y="653"/>
                  </a:lnTo>
                  <a:lnTo>
                    <a:pt x="741" y="656"/>
                  </a:lnTo>
                  <a:lnTo>
                    <a:pt x="741" y="656"/>
                  </a:lnTo>
                  <a:lnTo>
                    <a:pt x="741" y="660"/>
                  </a:lnTo>
                  <a:lnTo>
                    <a:pt x="741" y="660"/>
                  </a:lnTo>
                  <a:lnTo>
                    <a:pt x="741" y="660"/>
                  </a:lnTo>
                  <a:lnTo>
                    <a:pt x="741" y="660"/>
                  </a:lnTo>
                  <a:lnTo>
                    <a:pt x="745" y="663"/>
                  </a:lnTo>
                  <a:lnTo>
                    <a:pt x="745" y="663"/>
                  </a:lnTo>
                  <a:lnTo>
                    <a:pt x="745" y="663"/>
                  </a:lnTo>
                  <a:lnTo>
                    <a:pt x="745" y="663"/>
                  </a:lnTo>
                  <a:lnTo>
                    <a:pt x="748" y="663"/>
                  </a:lnTo>
                  <a:lnTo>
                    <a:pt x="748" y="663"/>
                  </a:lnTo>
                  <a:lnTo>
                    <a:pt x="748" y="663"/>
                  </a:lnTo>
                  <a:lnTo>
                    <a:pt x="748" y="663"/>
                  </a:lnTo>
                  <a:lnTo>
                    <a:pt x="748" y="663"/>
                  </a:lnTo>
                  <a:lnTo>
                    <a:pt x="748" y="663"/>
                  </a:lnTo>
                  <a:lnTo>
                    <a:pt x="751" y="663"/>
                  </a:lnTo>
                  <a:lnTo>
                    <a:pt x="751" y="663"/>
                  </a:lnTo>
                  <a:lnTo>
                    <a:pt x="751" y="663"/>
                  </a:lnTo>
                  <a:lnTo>
                    <a:pt x="751" y="663"/>
                  </a:lnTo>
                  <a:lnTo>
                    <a:pt x="751" y="663"/>
                  </a:lnTo>
                  <a:lnTo>
                    <a:pt x="748" y="666"/>
                  </a:lnTo>
                  <a:lnTo>
                    <a:pt x="748" y="666"/>
                  </a:lnTo>
                  <a:lnTo>
                    <a:pt x="748" y="666"/>
                  </a:lnTo>
                  <a:lnTo>
                    <a:pt x="748" y="666"/>
                  </a:lnTo>
                  <a:lnTo>
                    <a:pt x="745" y="666"/>
                  </a:lnTo>
                  <a:lnTo>
                    <a:pt x="745" y="666"/>
                  </a:lnTo>
                  <a:lnTo>
                    <a:pt x="738" y="666"/>
                  </a:lnTo>
                  <a:lnTo>
                    <a:pt x="738" y="666"/>
                  </a:lnTo>
                  <a:lnTo>
                    <a:pt x="738" y="666"/>
                  </a:lnTo>
                  <a:lnTo>
                    <a:pt x="738" y="666"/>
                  </a:lnTo>
                  <a:lnTo>
                    <a:pt x="741" y="670"/>
                  </a:lnTo>
                  <a:lnTo>
                    <a:pt x="741" y="670"/>
                  </a:lnTo>
                  <a:lnTo>
                    <a:pt x="741" y="670"/>
                  </a:lnTo>
                  <a:lnTo>
                    <a:pt x="741" y="670"/>
                  </a:lnTo>
                  <a:lnTo>
                    <a:pt x="741" y="670"/>
                  </a:lnTo>
                  <a:lnTo>
                    <a:pt x="741" y="670"/>
                  </a:lnTo>
                  <a:lnTo>
                    <a:pt x="741" y="670"/>
                  </a:lnTo>
                  <a:lnTo>
                    <a:pt x="741" y="670"/>
                  </a:lnTo>
                  <a:lnTo>
                    <a:pt x="741" y="670"/>
                  </a:lnTo>
                  <a:lnTo>
                    <a:pt x="741" y="670"/>
                  </a:lnTo>
                  <a:lnTo>
                    <a:pt x="741" y="670"/>
                  </a:lnTo>
                  <a:lnTo>
                    <a:pt x="741" y="670"/>
                  </a:lnTo>
                  <a:lnTo>
                    <a:pt x="738" y="670"/>
                  </a:lnTo>
                  <a:lnTo>
                    <a:pt x="738" y="670"/>
                  </a:lnTo>
                  <a:lnTo>
                    <a:pt x="734" y="670"/>
                  </a:lnTo>
                  <a:lnTo>
                    <a:pt x="734" y="670"/>
                  </a:lnTo>
                  <a:lnTo>
                    <a:pt x="734" y="670"/>
                  </a:lnTo>
                  <a:lnTo>
                    <a:pt x="734" y="670"/>
                  </a:lnTo>
                  <a:lnTo>
                    <a:pt x="731" y="670"/>
                  </a:lnTo>
                  <a:lnTo>
                    <a:pt x="731" y="670"/>
                  </a:lnTo>
                  <a:lnTo>
                    <a:pt x="731" y="670"/>
                  </a:lnTo>
                  <a:lnTo>
                    <a:pt x="731" y="670"/>
                  </a:lnTo>
                  <a:lnTo>
                    <a:pt x="731" y="670"/>
                  </a:lnTo>
                  <a:lnTo>
                    <a:pt x="731" y="670"/>
                  </a:lnTo>
                  <a:lnTo>
                    <a:pt x="728" y="670"/>
                  </a:lnTo>
                  <a:lnTo>
                    <a:pt x="728" y="670"/>
                  </a:lnTo>
                  <a:lnTo>
                    <a:pt x="728" y="670"/>
                  </a:lnTo>
                  <a:lnTo>
                    <a:pt x="728" y="670"/>
                  </a:lnTo>
                  <a:lnTo>
                    <a:pt x="724" y="666"/>
                  </a:lnTo>
                  <a:lnTo>
                    <a:pt x="724" y="666"/>
                  </a:lnTo>
                  <a:lnTo>
                    <a:pt x="724" y="670"/>
                  </a:lnTo>
                  <a:lnTo>
                    <a:pt x="724" y="670"/>
                  </a:lnTo>
                  <a:lnTo>
                    <a:pt x="721" y="670"/>
                  </a:lnTo>
                  <a:lnTo>
                    <a:pt x="721" y="670"/>
                  </a:lnTo>
                  <a:lnTo>
                    <a:pt x="717" y="670"/>
                  </a:lnTo>
                  <a:lnTo>
                    <a:pt x="717" y="670"/>
                  </a:lnTo>
                  <a:lnTo>
                    <a:pt x="714" y="670"/>
                  </a:lnTo>
                  <a:lnTo>
                    <a:pt x="714" y="670"/>
                  </a:lnTo>
                  <a:lnTo>
                    <a:pt x="707" y="673"/>
                  </a:lnTo>
                  <a:lnTo>
                    <a:pt x="700" y="680"/>
                  </a:lnTo>
                  <a:lnTo>
                    <a:pt x="700" y="680"/>
                  </a:lnTo>
                  <a:lnTo>
                    <a:pt x="697" y="683"/>
                  </a:lnTo>
                  <a:lnTo>
                    <a:pt x="697" y="683"/>
                  </a:lnTo>
                  <a:lnTo>
                    <a:pt x="697" y="687"/>
                  </a:lnTo>
                  <a:lnTo>
                    <a:pt x="697" y="687"/>
                  </a:lnTo>
                  <a:lnTo>
                    <a:pt x="700" y="687"/>
                  </a:lnTo>
                  <a:lnTo>
                    <a:pt x="700" y="687"/>
                  </a:lnTo>
                  <a:lnTo>
                    <a:pt x="700" y="687"/>
                  </a:lnTo>
                  <a:lnTo>
                    <a:pt x="700" y="687"/>
                  </a:lnTo>
                  <a:lnTo>
                    <a:pt x="704" y="687"/>
                  </a:lnTo>
                  <a:lnTo>
                    <a:pt x="704" y="687"/>
                  </a:lnTo>
                  <a:lnTo>
                    <a:pt x="704" y="687"/>
                  </a:lnTo>
                  <a:lnTo>
                    <a:pt x="704" y="687"/>
                  </a:lnTo>
                  <a:lnTo>
                    <a:pt x="704" y="687"/>
                  </a:lnTo>
                  <a:lnTo>
                    <a:pt x="704" y="687"/>
                  </a:lnTo>
                  <a:lnTo>
                    <a:pt x="704" y="687"/>
                  </a:lnTo>
                  <a:lnTo>
                    <a:pt x="704" y="687"/>
                  </a:lnTo>
                  <a:lnTo>
                    <a:pt x="704" y="687"/>
                  </a:lnTo>
                  <a:lnTo>
                    <a:pt x="704" y="687"/>
                  </a:lnTo>
                  <a:lnTo>
                    <a:pt x="707" y="687"/>
                  </a:lnTo>
                  <a:lnTo>
                    <a:pt x="707" y="687"/>
                  </a:lnTo>
                  <a:lnTo>
                    <a:pt x="707" y="687"/>
                  </a:lnTo>
                  <a:lnTo>
                    <a:pt x="707" y="687"/>
                  </a:lnTo>
                  <a:lnTo>
                    <a:pt x="707" y="694"/>
                  </a:lnTo>
                  <a:lnTo>
                    <a:pt x="707" y="694"/>
                  </a:lnTo>
                  <a:lnTo>
                    <a:pt x="707" y="697"/>
                  </a:lnTo>
                  <a:lnTo>
                    <a:pt x="707" y="697"/>
                  </a:lnTo>
                  <a:lnTo>
                    <a:pt x="707" y="697"/>
                  </a:lnTo>
                  <a:lnTo>
                    <a:pt x="707" y="697"/>
                  </a:lnTo>
                  <a:lnTo>
                    <a:pt x="704" y="700"/>
                  </a:lnTo>
                  <a:lnTo>
                    <a:pt x="704" y="700"/>
                  </a:lnTo>
                  <a:lnTo>
                    <a:pt x="707" y="700"/>
                  </a:lnTo>
                  <a:lnTo>
                    <a:pt x="707" y="700"/>
                  </a:lnTo>
                  <a:lnTo>
                    <a:pt x="707" y="700"/>
                  </a:lnTo>
                  <a:lnTo>
                    <a:pt x="707" y="700"/>
                  </a:lnTo>
                  <a:lnTo>
                    <a:pt x="707" y="704"/>
                  </a:lnTo>
                  <a:lnTo>
                    <a:pt x="707" y="704"/>
                  </a:lnTo>
                  <a:lnTo>
                    <a:pt x="704" y="704"/>
                  </a:lnTo>
                  <a:lnTo>
                    <a:pt x="704" y="704"/>
                  </a:lnTo>
                  <a:lnTo>
                    <a:pt x="707" y="707"/>
                  </a:lnTo>
                  <a:lnTo>
                    <a:pt x="707" y="707"/>
                  </a:lnTo>
                  <a:lnTo>
                    <a:pt x="707" y="707"/>
                  </a:lnTo>
                  <a:lnTo>
                    <a:pt x="707" y="707"/>
                  </a:lnTo>
                  <a:lnTo>
                    <a:pt x="707" y="711"/>
                  </a:lnTo>
                  <a:lnTo>
                    <a:pt x="707" y="711"/>
                  </a:lnTo>
                  <a:lnTo>
                    <a:pt x="707" y="711"/>
                  </a:lnTo>
                  <a:lnTo>
                    <a:pt x="707" y="711"/>
                  </a:lnTo>
                  <a:lnTo>
                    <a:pt x="704" y="711"/>
                  </a:lnTo>
                  <a:lnTo>
                    <a:pt x="704" y="711"/>
                  </a:lnTo>
                  <a:lnTo>
                    <a:pt x="707" y="711"/>
                  </a:lnTo>
                  <a:lnTo>
                    <a:pt x="707" y="711"/>
                  </a:lnTo>
                  <a:lnTo>
                    <a:pt x="707" y="707"/>
                  </a:lnTo>
                  <a:lnTo>
                    <a:pt x="707" y="707"/>
                  </a:lnTo>
                  <a:lnTo>
                    <a:pt x="707" y="707"/>
                  </a:lnTo>
                  <a:lnTo>
                    <a:pt x="707" y="707"/>
                  </a:lnTo>
                  <a:lnTo>
                    <a:pt x="700" y="704"/>
                  </a:lnTo>
                  <a:lnTo>
                    <a:pt x="700" y="704"/>
                  </a:lnTo>
                  <a:lnTo>
                    <a:pt x="700" y="704"/>
                  </a:lnTo>
                  <a:lnTo>
                    <a:pt x="700" y="707"/>
                  </a:lnTo>
                  <a:lnTo>
                    <a:pt x="700" y="707"/>
                  </a:lnTo>
                  <a:lnTo>
                    <a:pt x="700" y="711"/>
                  </a:lnTo>
                  <a:lnTo>
                    <a:pt x="700" y="711"/>
                  </a:lnTo>
                  <a:lnTo>
                    <a:pt x="700" y="711"/>
                  </a:lnTo>
                  <a:lnTo>
                    <a:pt x="700" y="711"/>
                  </a:lnTo>
                  <a:lnTo>
                    <a:pt x="700" y="711"/>
                  </a:lnTo>
                  <a:lnTo>
                    <a:pt x="700" y="711"/>
                  </a:lnTo>
                  <a:lnTo>
                    <a:pt x="700" y="711"/>
                  </a:lnTo>
                  <a:lnTo>
                    <a:pt x="700" y="711"/>
                  </a:lnTo>
                  <a:lnTo>
                    <a:pt x="700" y="711"/>
                  </a:lnTo>
                  <a:lnTo>
                    <a:pt x="697" y="714"/>
                  </a:lnTo>
                  <a:lnTo>
                    <a:pt x="697" y="714"/>
                  </a:lnTo>
                  <a:lnTo>
                    <a:pt x="700" y="717"/>
                  </a:lnTo>
                  <a:lnTo>
                    <a:pt x="700" y="717"/>
                  </a:lnTo>
                  <a:lnTo>
                    <a:pt x="704" y="717"/>
                  </a:lnTo>
                  <a:lnTo>
                    <a:pt x="704" y="717"/>
                  </a:lnTo>
                  <a:lnTo>
                    <a:pt x="707" y="717"/>
                  </a:lnTo>
                  <a:lnTo>
                    <a:pt x="707" y="717"/>
                  </a:lnTo>
                  <a:lnTo>
                    <a:pt x="707" y="717"/>
                  </a:lnTo>
                  <a:lnTo>
                    <a:pt x="707" y="717"/>
                  </a:lnTo>
                  <a:lnTo>
                    <a:pt x="707" y="717"/>
                  </a:lnTo>
                  <a:lnTo>
                    <a:pt x="707" y="717"/>
                  </a:lnTo>
                  <a:lnTo>
                    <a:pt x="707" y="717"/>
                  </a:lnTo>
                  <a:lnTo>
                    <a:pt x="707" y="717"/>
                  </a:lnTo>
                  <a:lnTo>
                    <a:pt x="707" y="717"/>
                  </a:lnTo>
                  <a:lnTo>
                    <a:pt x="707" y="717"/>
                  </a:lnTo>
                  <a:lnTo>
                    <a:pt x="711" y="721"/>
                  </a:lnTo>
                  <a:lnTo>
                    <a:pt x="711" y="721"/>
                  </a:lnTo>
                  <a:lnTo>
                    <a:pt x="711" y="721"/>
                  </a:lnTo>
                  <a:lnTo>
                    <a:pt x="711" y="721"/>
                  </a:lnTo>
                  <a:lnTo>
                    <a:pt x="711" y="721"/>
                  </a:lnTo>
                  <a:lnTo>
                    <a:pt x="711" y="721"/>
                  </a:lnTo>
                  <a:lnTo>
                    <a:pt x="711" y="721"/>
                  </a:lnTo>
                  <a:lnTo>
                    <a:pt x="711" y="721"/>
                  </a:lnTo>
                  <a:lnTo>
                    <a:pt x="711" y="721"/>
                  </a:lnTo>
                  <a:lnTo>
                    <a:pt x="711" y="721"/>
                  </a:lnTo>
                  <a:lnTo>
                    <a:pt x="711" y="721"/>
                  </a:lnTo>
                  <a:lnTo>
                    <a:pt x="707" y="724"/>
                  </a:lnTo>
                  <a:lnTo>
                    <a:pt x="707" y="724"/>
                  </a:lnTo>
                  <a:lnTo>
                    <a:pt x="711" y="728"/>
                  </a:lnTo>
                  <a:lnTo>
                    <a:pt x="711" y="728"/>
                  </a:lnTo>
                  <a:lnTo>
                    <a:pt x="711" y="731"/>
                  </a:lnTo>
                  <a:lnTo>
                    <a:pt x="711" y="731"/>
                  </a:lnTo>
                  <a:lnTo>
                    <a:pt x="711" y="731"/>
                  </a:lnTo>
                  <a:lnTo>
                    <a:pt x="711" y="731"/>
                  </a:lnTo>
                  <a:lnTo>
                    <a:pt x="711" y="731"/>
                  </a:lnTo>
                  <a:lnTo>
                    <a:pt x="711" y="731"/>
                  </a:lnTo>
                  <a:lnTo>
                    <a:pt x="714" y="731"/>
                  </a:lnTo>
                  <a:lnTo>
                    <a:pt x="714" y="731"/>
                  </a:lnTo>
                  <a:lnTo>
                    <a:pt x="714" y="731"/>
                  </a:lnTo>
                  <a:lnTo>
                    <a:pt x="714" y="731"/>
                  </a:lnTo>
                  <a:lnTo>
                    <a:pt x="714" y="731"/>
                  </a:lnTo>
                  <a:lnTo>
                    <a:pt x="714" y="731"/>
                  </a:lnTo>
                  <a:lnTo>
                    <a:pt x="714" y="734"/>
                  </a:lnTo>
                  <a:lnTo>
                    <a:pt x="714" y="734"/>
                  </a:lnTo>
                  <a:lnTo>
                    <a:pt x="711" y="738"/>
                  </a:lnTo>
                  <a:lnTo>
                    <a:pt x="711" y="738"/>
                  </a:lnTo>
                  <a:lnTo>
                    <a:pt x="714" y="738"/>
                  </a:lnTo>
                  <a:lnTo>
                    <a:pt x="714" y="738"/>
                  </a:lnTo>
                  <a:lnTo>
                    <a:pt x="717" y="738"/>
                  </a:lnTo>
                  <a:lnTo>
                    <a:pt x="717" y="738"/>
                  </a:lnTo>
                  <a:lnTo>
                    <a:pt x="717" y="738"/>
                  </a:lnTo>
                  <a:lnTo>
                    <a:pt x="717" y="738"/>
                  </a:lnTo>
                  <a:lnTo>
                    <a:pt x="717" y="738"/>
                  </a:lnTo>
                  <a:lnTo>
                    <a:pt x="717" y="738"/>
                  </a:lnTo>
                  <a:lnTo>
                    <a:pt x="717" y="738"/>
                  </a:lnTo>
                  <a:lnTo>
                    <a:pt x="717" y="738"/>
                  </a:lnTo>
                  <a:lnTo>
                    <a:pt x="721" y="738"/>
                  </a:lnTo>
                  <a:lnTo>
                    <a:pt x="721" y="738"/>
                  </a:lnTo>
                  <a:lnTo>
                    <a:pt x="721" y="738"/>
                  </a:lnTo>
                  <a:lnTo>
                    <a:pt x="721" y="738"/>
                  </a:lnTo>
                  <a:lnTo>
                    <a:pt x="721" y="738"/>
                  </a:lnTo>
                  <a:lnTo>
                    <a:pt x="721" y="738"/>
                  </a:lnTo>
                  <a:lnTo>
                    <a:pt x="724" y="738"/>
                  </a:lnTo>
                  <a:lnTo>
                    <a:pt x="724" y="738"/>
                  </a:lnTo>
                  <a:lnTo>
                    <a:pt x="724" y="734"/>
                  </a:lnTo>
                  <a:lnTo>
                    <a:pt x="724" y="734"/>
                  </a:lnTo>
                  <a:lnTo>
                    <a:pt x="728" y="734"/>
                  </a:lnTo>
                  <a:lnTo>
                    <a:pt x="728" y="734"/>
                  </a:lnTo>
                  <a:lnTo>
                    <a:pt x="728" y="734"/>
                  </a:lnTo>
                  <a:lnTo>
                    <a:pt x="728" y="734"/>
                  </a:lnTo>
                  <a:lnTo>
                    <a:pt x="724" y="738"/>
                  </a:lnTo>
                  <a:lnTo>
                    <a:pt x="721" y="741"/>
                  </a:lnTo>
                  <a:lnTo>
                    <a:pt x="717" y="741"/>
                  </a:lnTo>
                  <a:lnTo>
                    <a:pt x="717" y="741"/>
                  </a:lnTo>
                  <a:lnTo>
                    <a:pt x="714" y="741"/>
                  </a:lnTo>
                  <a:lnTo>
                    <a:pt x="714" y="741"/>
                  </a:lnTo>
                  <a:lnTo>
                    <a:pt x="714" y="745"/>
                  </a:lnTo>
                  <a:lnTo>
                    <a:pt x="714" y="745"/>
                  </a:lnTo>
                  <a:lnTo>
                    <a:pt x="714" y="745"/>
                  </a:lnTo>
                  <a:lnTo>
                    <a:pt x="714" y="745"/>
                  </a:lnTo>
                  <a:lnTo>
                    <a:pt x="714" y="745"/>
                  </a:lnTo>
                  <a:lnTo>
                    <a:pt x="714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17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1" y="745"/>
                  </a:lnTo>
                  <a:lnTo>
                    <a:pt x="724" y="745"/>
                  </a:lnTo>
                  <a:lnTo>
                    <a:pt x="724" y="745"/>
                  </a:lnTo>
                  <a:lnTo>
                    <a:pt x="724" y="745"/>
                  </a:lnTo>
                  <a:lnTo>
                    <a:pt x="724" y="745"/>
                  </a:lnTo>
                  <a:lnTo>
                    <a:pt x="724" y="745"/>
                  </a:lnTo>
                  <a:lnTo>
                    <a:pt x="724" y="745"/>
                  </a:lnTo>
                  <a:lnTo>
                    <a:pt x="724" y="745"/>
                  </a:lnTo>
                  <a:lnTo>
                    <a:pt x="724" y="745"/>
                  </a:lnTo>
                  <a:lnTo>
                    <a:pt x="728" y="745"/>
                  </a:lnTo>
                  <a:lnTo>
                    <a:pt x="728" y="745"/>
                  </a:lnTo>
                  <a:lnTo>
                    <a:pt x="728" y="745"/>
                  </a:lnTo>
                  <a:lnTo>
                    <a:pt x="728" y="745"/>
                  </a:lnTo>
                  <a:lnTo>
                    <a:pt x="728" y="741"/>
                  </a:lnTo>
                  <a:lnTo>
                    <a:pt x="728" y="741"/>
                  </a:lnTo>
                  <a:lnTo>
                    <a:pt x="728" y="741"/>
                  </a:lnTo>
                  <a:lnTo>
                    <a:pt x="728" y="741"/>
                  </a:lnTo>
                  <a:lnTo>
                    <a:pt x="728" y="741"/>
                  </a:lnTo>
                  <a:lnTo>
                    <a:pt x="728" y="741"/>
                  </a:lnTo>
                  <a:lnTo>
                    <a:pt x="728" y="745"/>
                  </a:lnTo>
                  <a:lnTo>
                    <a:pt x="728" y="745"/>
                  </a:lnTo>
                  <a:lnTo>
                    <a:pt x="731" y="745"/>
                  </a:lnTo>
                  <a:lnTo>
                    <a:pt x="731" y="745"/>
                  </a:lnTo>
                  <a:lnTo>
                    <a:pt x="731" y="745"/>
                  </a:lnTo>
                  <a:lnTo>
                    <a:pt x="731" y="745"/>
                  </a:lnTo>
                  <a:lnTo>
                    <a:pt x="731" y="745"/>
                  </a:lnTo>
                  <a:lnTo>
                    <a:pt x="731" y="745"/>
                  </a:lnTo>
                  <a:lnTo>
                    <a:pt x="734" y="745"/>
                  </a:lnTo>
                  <a:lnTo>
                    <a:pt x="734" y="745"/>
                  </a:lnTo>
                  <a:lnTo>
                    <a:pt x="734" y="745"/>
                  </a:lnTo>
                  <a:lnTo>
                    <a:pt x="734" y="745"/>
                  </a:lnTo>
                  <a:lnTo>
                    <a:pt x="738" y="748"/>
                  </a:lnTo>
                  <a:lnTo>
                    <a:pt x="738" y="751"/>
                  </a:lnTo>
                  <a:lnTo>
                    <a:pt x="738" y="751"/>
                  </a:lnTo>
                  <a:lnTo>
                    <a:pt x="738" y="755"/>
                  </a:lnTo>
                  <a:lnTo>
                    <a:pt x="738" y="755"/>
                  </a:lnTo>
                  <a:lnTo>
                    <a:pt x="741" y="755"/>
                  </a:lnTo>
                  <a:lnTo>
                    <a:pt x="741" y="755"/>
                  </a:lnTo>
                  <a:lnTo>
                    <a:pt x="741" y="755"/>
                  </a:lnTo>
                  <a:lnTo>
                    <a:pt x="741" y="755"/>
                  </a:lnTo>
                  <a:lnTo>
                    <a:pt x="741" y="755"/>
                  </a:lnTo>
                  <a:lnTo>
                    <a:pt x="741" y="755"/>
                  </a:lnTo>
                  <a:lnTo>
                    <a:pt x="741" y="755"/>
                  </a:lnTo>
                  <a:lnTo>
                    <a:pt x="741" y="755"/>
                  </a:lnTo>
                  <a:lnTo>
                    <a:pt x="745" y="755"/>
                  </a:lnTo>
                  <a:lnTo>
                    <a:pt x="745" y="755"/>
                  </a:lnTo>
                  <a:lnTo>
                    <a:pt x="745" y="755"/>
                  </a:lnTo>
                  <a:lnTo>
                    <a:pt x="745" y="755"/>
                  </a:lnTo>
                  <a:lnTo>
                    <a:pt x="745" y="755"/>
                  </a:lnTo>
                  <a:lnTo>
                    <a:pt x="745" y="755"/>
                  </a:lnTo>
                  <a:lnTo>
                    <a:pt x="748" y="755"/>
                  </a:lnTo>
                  <a:lnTo>
                    <a:pt x="748" y="755"/>
                  </a:lnTo>
                  <a:lnTo>
                    <a:pt x="751" y="751"/>
                  </a:lnTo>
                  <a:lnTo>
                    <a:pt x="751" y="751"/>
                  </a:lnTo>
                  <a:lnTo>
                    <a:pt x="751" y="751"/>
                  </a:lnTo>
                  <a:lnTo>
                    <a:pt x="751" y="751"/>
                  </a:lnTo>
                  <a:lnTo>
                    <a:pt x="755" y="751"/>
                  </a:lnTo>
                  <a:lnTo>
                    <a:pt x="755" y="751"/>
                  </a:lnTo>
                  <a:lnTo>
                    <a:pt x="755" y="755"/>
                  </a:lnTo>
                  <a:lnTo>
                    <a:pt x="755" y="755"/>
                  </a:lnTo>
                  <a:lnTo>
                    <a:pt x="755" y="755"/>
                  </a:lnTo>
                  <a:lnTo>
                    <a:pt x="755" y="755"/>
                  </a:lnTo>
                  <a:lnTo>
                    <a:pt x="755" y="755"/>
                  </a:lnTo>
                  <a:lnTo>
                    <a:pt x="755" y="755"/>
                  </a:lnTo>
                  <a:lnTo>
                    <a:pt x="758" y="751"/>
                  </a:lnTo>
                  <a:lnTo>
                    <a:pt x="762" y="748"/>
                  </a:lnTo>
                  <a:lnTo>
                    <a:pt x="762" y="748"/>
                  </a:lnTo>
                  <a:lnTo>
                    <a:pt x="762" y="748"/>
                  </a:lnTo>
                  <a:lnTo>
                    <a:pt x="762" y="748"/>
                  </a:lnTo>
                  <a:lnTo>
                    <a:pt x="762" y="741"/>
                  </a:lnTo>
                  <a:lnTo>
                    <a:pt x="762" y="741"/>
                  </a:lnTo>
                  <a:lnTo>
                    <a:pt x="762" y="741"/>
                  </a:lnTo>
                  <a:lnTo>
                    <a:pt x="762" y="741"/>
                  </a:lnTo>
                  <a:lnTo>
                    <a:pt x="768" y="745"/>
                  </a:lnTo>
                  <a:lnTo>
                    <a:pt x="768" y="745"/>
                  </a:lnTo>
                  <a:lnTo>
                    <a:pt x="772" y="745"/>
                  </a:lnTo>
                  <a:lnTo>
                    <a:pt x="772" y="745"/>
                  </a:lnTo>
                  <a:lnTo>
                    <a:pt x="775" y="745"/>
                  </a:lnTo>
                  <a:lnTo>
                    <a:pt x="775" y="745"/>
                  </a:lnTo>
                  <a:lnTo>
                    <a:pt x="782" y="751"/>
                  </a:lnTo>
                  <a:lnTo>
                    <a:pt x="782" y="751"/>
                  </a:lnTo>
                  <a:lnTo>
                    <a:pt x="785" y="751"/>
                  </a:lnTo>
                  <a:lnTo>
                    <a:pt x="785" y="751"/>
                  </a:lnTo>
                  <a:lnTo>
                    <a:pt x="785" y="755"/>
                  </a:lnTo>
                  <a:lnTo>
                    <a:pt x="785" y="755"/>
                  </a:lnTo>
                  <a:lnTo>
                    <a:pt x="789" y="758"/>
                  </a:lnTo>
                  <a:lnTo>
                    <a:pt x="789" y="758"/>
                  </a:lnTo>
                  <a:lnTo>
                    <a:pt x="789" y="755"/>
                  </a:lnTo>
                  <a:lnTo>
                    <a:pt x="789" y="755"/>
                  </a:lnTo>
                  <a:lnTo>
                    <a:pt x="792" y="755"/>
                  </a:lnTo>
                  <a:lnTo>
                    <a:pt x="792" y="755"/>
                  </a:lnTo>
                  <a:lnTo>
                    <a:pt x="792" y="755"/>
                  </a:lnTo>
                  <a:lnTo>
                    <a:pt x="792" y="755"/>
                  </a:lnTo>
                  <a:lnTo>
                    <a:pt x="792" y="758"/>
                  </a:lnTo>
                  <a:lnTo>
                    <a:pt x="792" y="758"/>
                  </a:lnTo>
                  <a:lnTo>
                    <a:pt x="796" y="758"/>
                  </a:lnTo>
                  <a:lnTo>
                    <a:pt x="796" y="758"/>
                  </a:lnTo>
                  <a:lnTo>
                    <a:pt x="796" y="758"/>
                  </a:lnTo>
                  <a:lnTo>
                    <a:pt x="796" y="758"/>
                  </a:lnTo>
                  <a:lnTo>
                    <a:pt x="796" y="758"/>
                  </a:lnTo>
                  <a:lnTo>
                    <a:pt x="796" y="755"/>
                  </a:lnTo>
                  <a:lnTo>
                    <a:pt x="796" y="755"/>
                  </a:lnTo>
                  <a:lnTo>
                    <a:pt x="799" y="755"/>
                  </a:lnTo>
                  <a:lnTo>
                    <a:pt x="799" y="755"/>
                  </a:lnTo>
                  <a:lnTo>
                    <a:pt x="799" y="755"/>
                  </a:lnTo>
                  <a:lnTo>
                    <a:pt x="799" y="755"/>
                  </a:lnTo>
                  <a:lnTo>
                    <a:pt x="802" y="755"/>
                  </a:lnTo>
                  <a:lnTo>
                    <a:pt x="802" y="755"/>
                  </a:lnTo>
                  <a:lnTo>
                    <a:pt x="806" y="755"/>
                  </a:lnTo>
                  <a:lnTo>
                    <a:pt x="806" y="755"/>
                  </a:lnTo>
                  <a:lnTo>
                    <a:pt x="806" y="755"/>
                  </a:lnTo>
                  <a:lnTo>
                    <a:pt x="806" y="755"/>
                  </a:lnTo>
                  <a:lnTo>
                    <a:pt x="806" y="755"/>
                  </a:lnTo>
                  <a:lnTo>
                    <a:pt x="806" y="755"/>
                  </a:lnTo>
                  <a:lnTo>
                    <a:pt x="813" y="748"/>
                  </a:lnTo>
                  <a:lnTo>
                    <a:pt x="813" y="748"/>
                  </a:lnTo>
                  <a:lnTo>
                    <a:pt x="816" y="748"/>
                  </a:lnTo>
                  <a:lnTo>
                    <a:pt x="816" y="748"/>
                  </a:lnTo>
                  <a:lnTo>
                    <a:pt x="819" y="745"/>
                  </a:lnTo>
                  <a:lnTo>
                    <a:pt x="819" y="745"/>
                  </a:lnTo>
                  <a:lnTo>
                    <a:pt x="819" y="745"/>
                  </a:lnTo>
                  <a:lnTo>
                    <a:pt x="819" y="745"/>
                  </a:lnTo>
                  <a:lnTo>
                    <a:pt x="823" y="748"/>
                  </a:lnTo>
                  <a:lnTo>
                    <a:pt x="823" y="748"/>
                  </a:lnTo>
                  <a:lnTo>
                    <a:pt x="826" y="748"/>
                  </a:lnTo>
                  <a:lnTo>
                    <a:pt x="826" y="748"/>
                  </a:lnTo>
                  <a:lnTo>
                    <a:pt x="826" y="748"/>
                  </a:lnTo>
                  <a:lnTo>
                    <a:pt x="826" y="748"/>
                  </a:lnTo>
                  <a:lnTo>
                    <a:pt x="826" y="748"/>
                  </a:lnTo>
                  <a:lnTo>
                    <a:pt x="826" y="748"/>
                  </a:lnTo>
                  <a:lnTo>
                    <a:pt x="826" y="748"/>
                  </a:lnTo>
                  <a:lnTo>
                    <a:pt x="826" y="748"/>
                  </a:lnTo>
                  <a:lnTo>
                    <a:pt x="830" y="748"/>
                  </a:lnTo>
                  <a:lnTo>
                    <a:pt x="830" y="748"/>
                  </a:lnTo>
                  <a:lnTo>
                    <a:pt x="830" y="748"/>
                  </a:lnTo>
                  <a:lnTo>
                    <a:pt x="830" y="748"/>
                  </a:lnTo>
                  <a:lnTo>
                    <a:pt x="830" y="748"/>
                  </a:lnTo>
                  <a:lnTo>
                    <a:pt x="830" y="748"/>
                  </a:lnTo>
                  <a:lnTo>
                    <a:pt x="830" y="748"/>
                  </a:lnTo>
                  <a:lnTo>
                    <a:pt x="830" y="748"/>
                  </a:lnTo>
                  <a:lnTo>
                    <a:pt x="830" y="745"/>
                  </a:lnTo>
                  <a:lnTo>
                    <a:pt x="830" y="745"/>
                  </a:lnTo>
                  <a:lnTo>
                    <a:pt x="830" y="745"/>
                  </a:lnTo>
                  <a:lnTo>
                    <a:pt x="833" y="745"/>
                  </a:lnTo>
                  <a:lnTo>
                    <a:pt x="833" y="745"/>
                  </a:lnTo>
                  <a:lnTo>
                    <a:pt x="833" y="745"/>
                  </a:lnTo>
                  <a:lnTo>
                    <a:pt x="836" y="745"/>
                  </a:lnTo>
                  <a:lnTo>
                    <a:pt x="836" y="745"/>
                  </a:lnTo>
                  <a:lnTo>
                    <a:pt x="836" y="745"/>
                  </a:lnTo>
                  <a:lnTo>
                    <a:pt x="836" y="745"/>
                  </a:lnTo>
                  <a:lnTo>
                    <a:pt x="836" y="748"/>
                  </a:lnTo>
                  <a:lnTo>
                    <a:pt x="836" y="748"/>
                  </a:lnTo>
                  <a:lnTo>
                    <a:pt x="833" y="748"/>
                  </a:lnTo>
                  <a:lnTo>
                    <a:pt x="833" y="748"/>
                  </a:lnTo>
                  <a:lnTo>
                    <a:pt x="833" y="748"/>
                  </a:lnTo>
                  <a:lnTo>
                    <a:pt x="833" y="748"/>
                  </a:lnTo>
                  <a:lnTo>
                    <a:pt x="833" y="751"/>
                  </a:lnTo>
                  <a:lnTo>
                    <a:pt x="833" y="751"/>
                  </a:lnTo>
                  <a:lnTo>
                    <a:pt x="833" y="751"/>
                  </a:lnTo>
                  <a:lnTo>
                    <a:pt x="833" y="751"/>
                  </a:lnTo>
                  <a:lnTo>
                    <a:pt x="833" y="755"/>
                  </a:lnTo>
                  <a:lnTo>
                    <a:pt x="833" y="755"/>
                  </a:lnTo>
                  <a:lnTo>
                    <a:pt x="833" y="758"/>
                  </a:lnTo>
                  <a:lnTo>
                    <a:pt x="833" y="758"/>
                  </a:lnTo>
                  <a:lnTo>
                    <a:pt x="830" y="762"/>
                  </a:lnTo>
                  <a:lnTo>
                    <a:pt x="830" y="762"/>
                  </a:lnTo>
                  <a:lnTo>
                    <a:pt x="833" y="772"/>
                  </a:lnTo>
                  <a:lnTo>
                    <a:pt x="833" y="772"/>
                  </a:lnTo>
                  <a:lnTo>
                    <a:pt x="833" y="775"/>
                  </a:lnTo>
                  <a:lnTo>
                    <a:pt x="833" y="775"/>
                  </a:lnTo>
                  <a:lnTo>
                    <a:pt x="833" y="782"/>
                  </a:lnTo>
                  <a:lnTo>
                    <a:pt x="833" y="782"/>
                  </a:lnTo>
                  <a:lnTo>
                    <a:pt x="833" y="785"/>
                  </a:lnTo>
                  <a:lnTo>
                    <a:pt x="833" y="785"/>
                  </a:lnTo>
                  <a:lnTo>
                    <a:pt x="833" y="785"/>
                  </a:lnTo>
                  <a:lnTo>
                    <a:pt x="833" y="785"/>
                  </a:lnTo>
                  <a:lnTo>
                    <a:pt x="833" y="789"/>
                  </a:lnTo>
                  <a:lnTo>
                    <a:pt x="833" y="789"/>
                  </a:lnTo>
                  <a:lnTo>
                    <a:pt x="836" y="789"/>
                  </a:lnTo>
                  <a:lnTo>
                    <a:pt x="836" y="789"/>
                  </a:lnTo>
                  <a:lnTo>
                    <a:pt x="836" y="789"/>
                  </a:lnTo>
                  <a:lnTo>
                    <a:pt x="836" y="789"/>
                  </a:lnTo>
                  <a:lnTo>
                    <a:pt x="836" y="792"/>
                  </a:lnTo>
                  <a:lnTo>
                    <a:pt x="836" y="792"/>
                  </a:lnTo>
                  <a:lnTo>
                    <a:pt x="840" y="792"/>
                  </a:lnTo>
                  <a:lnTo>
                    <a:pt x="840" y="792"/>
                  </a:lnTo>
                  <a:lnTo>
                    <a:pt x="840" y="792"/>
                  </a:lnTo>
                  <a:lnTo>
                    <a:pt x="840" y="792"/>
                  </a:lnTo>
                  <a:lnTo>
                    <a:pt x="843" y="796"/>
                  </a:lnTo>
                  <a:lnTo>
                    <a:pt x="843" y="796"/>
                  </a:lnTo>
                  <a:lnTo>
                    <a:pt x="843" y="796"/>
                  </a:lnTo>
                  <a:lnTo>
                    <a:pt x="843" y="796"/>
                  </a:lnTo>
                  <a:lnTo>
                    <a:pt x="843" y="799"/>
                  </a:lnTo>
                  <a:lnTo>
                    <a:pt x="840" y="799"/>
                  </a:lnTo>
                  <a:lnTo>
                    <a:pt x="840" y="799"/>
                  </a:lnTo>
                  <a:lnTo>
                    <a:pt x="840" y="799"/>
                  </a:lnTo>
                  <a:lnTo>
                    <a:pt x="840" y="799"/>
                  </a:lnTo>
                  <a:lnTo>
                    <a:pt x="836" y="802"/>
                  </a:lnTo>
                  <a:lnTo>
                    <a:pt x="836" y="802"/>
                  </a:lnTo>
                  <a:lnTo>
                    <a:pt x="836" y="806"/>
                  </a:lnTo>
                  <a:lnTo>
                    <a:pt x="836" y="806"/>
                  </a:lnTo>
                  <a:lnTo>
                    <a:pt x="830" y="816"/>
                  </a:lnTo>
                  <a:lnTo>
                    <a:pt x="830" y="816"/>
                  </a:lnTo>
                  <a:lnTo>
                    <a:pt x="830" y="813"/>
                  </a:lnTo>
                  <a:lnTo>
                    <a:pt x="830" y="813"/>
                  </a:lnTo>
                  <a:lnTo>
                    <a:pt x="826" y="813"/>
                  </a:lnTo>
                  <a:lnTo>
                    <a:pt x="826" y="813"/>
                  </a:lnTo>
                  <a:lnTo>
                    <a:pt x="826" y="813"/>
                  </a:lnTo>
                  <a:lnTo>
                    <a:pt x="826" y="813"/>
                  </a:lnTo>
                  <a:lnTo>
                    <a:pt x="823" y="816"/>
                  </a:lnTo>
                  <a:lnTo>
                    <a:pt x="823" y="816"/>
                  </a:lnTo>
                  <a:lnTo>
                    <a:pt x="823" y="816"/>
                  </a:lnTo>
                  <a:lnTo>
                    <a:pt x="823" y="816"/>
                  </a:lnTo>
                  <a:lnTo>
                    <a:pt x="823" y="816"/>
                  </a:lnTo>
                  <a:lnTo>
                    <a:pt x="823" y="816"/>
                  </a:lnTo>
                  <a:lnTo>
                    <a:pt x="819" y="816"/>
                  </a:lnTo>
                  <a:lnTo>
                    <a:pt x="819" y="816"/>
                  </a:lnTo>
                  <a:lnTo>
                    <a:pt x="819" y="819"/>
                  </a:lnTo>
                  <a:lnTo>
                    <a:pt x="819" y="819"/>
                  </a:lnTo>
                  <a:lnTo>
                    <a:pt x="816" y="830"/>
                  </a:lnTo>
                  <a:lnTo>
                    <a:pt x="816" y="830"/>
                  </a:lnTo>
                  <a:lnTo>
                    <a:pt x="813" y="840"/>
                  </a:lnTo>
                  <a:lnTo>
                    <a:pt x="813" y="840"/>
                  </a:lnTo>
                  <a:lnTo>
                    <a:pt x="813" y="843"/>
                  </a:lnTo>
                  <a:lnTo>
                    <a:pt x="813" y="843"/>
                  </a:lnTo>
                  <a:lnTo>
                    <a:pt x="809" y="847"/>
                  </a:lnTo>
                  <a:lnTo>
                    <a:pt x="809" y="847"/>
                  </a:lnTo>
                  <a:lnTo>
                    <a:pt x="809" y="847"/>
                  </a:lnTo>
                  <a:lnTo>
                    <a:pt x="809" y="847"/>
                  </a:lnTo>
                  <a:lnTo>
                    <a:pt x="809" y="847"/>
                  </a:lnTo>
                  <a:lnTo>
                    <a:pt x="806" y="847"/>
                  </a:lnTo>
                  <a:lnTo>
                    <a:pt x="806" y="847"/>
                  </a:lnTo>
                  <a:lnTo>
                    <a:pt x="806" y="847"/>
                  </a:lnTo>
                  <a:lnTo>
                    <a:pt x="806" y="847"/>
                  </a:lnTo>
                  <a:lnTo>
                    <a:pt x="806" y="850"/>
                  </a:lnTo>
                  <a:lnTo>
                    <a:pt x="806" y="850"/>
                  </a:lnTo>
                  <a:lnTo>
                    <a:pt x="806" y="850"/>
                  </a:lnTo>
                  <a:lnTo>
                    <a:pt x="806" y="850"/>
                  </a:lnTo>
                  <a:lnTo>
                    <a:pt x="806" y="850"/>
                  </a:lnTo>
                  <a:lnTo>
                    <a:pt x="806" y="850"/>
                  </a:lnTo>
                  <a:lnTo>
                    <a:pt x="806" y="850"/>
                  </a:lnTo>
                  <a:lnTo>
                    <a:pt x="806" y="850"/>
                  </a:lnTo>
                  <a:lnTo>
                    <a:pt x="796" y="853"/>
                  </a:lnTo>
                  <a:lnTo>
                    <a:pt x="796" y="853"/>
                  </a:lnTo>
                  <a:lnTo>
                    <a:pt x="796" y="857"/>
                  </a:lnTo>
                  <a:lnTo>
                    <a:pt x="796" y="857"/>
                  </a:lnTo>
                  <a:lnTo>
                    <a:pt x="792" y="853"/>
                  </a:lnTo>
                  <a:lnTo>
                    <a:pt x="792" y="853"/>
                  </a:lnTo>
                  <a:lnTo>
                    <a:pt x="792" y="853"/>
                  </a:lnTo>
                  <a:lnTo>
                    <a:pt x="792" y="853"/>
                  </a:lnTo>
                  <a:lnTo>
                    <a:pt x="789" y="857"/>
                  </a:lnTo>
                  <a:lnTo>
                    <a:pt x="789" y="857"/>
                  </a:lnTo>
                  <a:lnTo>
                    <a:pt x="789" y="857"/>
                  </a:lnTo>
                  <a:lnTo>
                    <a:pt x="789" y="857"/>
                  </a:lnTo>
                  <a:lnTo>
                    <a:pt x="789" y="857"/>
                  </a:lnTo>
                  <a:lnTo>
                    <a:pt x="789" y="857"/>
                  </a:lnTo>
                  <a:lnTo>
                    <a:pt x="782" y="853"/>
                  </a:lnTo>
                  <a:lnTo>
                    <a:pt x="779" y="853"/>
                  </a:lnTo>
                  <a:lnTo>
                    <a:pt x="779" y="853"/>
                  </a:lnTo>
                  <a:lnTo>
                    <a:pt x="779" y="853"/>
                  </a:lnTo>
                  <a:lnTo>
                    <a:pt x="779" y="853"/>
                  </a:lnTo>
                  <a:lnTo>
                    <a:pt x="779" y="853"/>
                  </a:lnTo>
                  <a:lnTo>
                    <a:pt x="779" y="853"/>
                  </a:lnTo>
                  <a:lnTo>
                    <a:pt x="779" y="853"/>
                  </a:lnTo>
                  <a:lnTo>
                    <a:pt x="779" y="853"/>
                  </a:lnTo>
                  <a:lnTo>
                    <a:pt x="779" y="853"/>
                  </a:lnTo>
                  <a:lnTo>
                    <a:pt x="775" y="853"/>
                  </a:lnTo>
                  <a:lnTo>
                    <a:pt x="775" y="853"/>
                  </a:lnTo>
                  <a:lnTo>
                    <a:pt x="775" y="853"/>
                  </a:lnTo>
                  <a:lnTo>
                    <a:pt x="775" y="853"/>
                  </a:lnTo>
                  <a:lnTo>
                    <a:pt x="772" y="850"/>
                  </a:lnTo>
                  <a:lnTo>
                    <a:pt x="772" y="850"/>
                  </a:lnTo>
                  <a:lnTo>
                    <a:pt x="775" y="850"/>
                  </a:lnTo>
                  <a:lnTo>
                    <a:pt x="775" y="850"/>
                  </a:lnTo>
                  <a:lnTo>
                    <a:pt x="772" y="850"/>
                  </a:lnTo>
                  <a:lnTo>
                    <a:pt x="772" y="850"/>
                  </a:lnTo>
                  <a:lnTo>
                    <a:pt x="772" y="850"/>
                  </a:lnTo>
                  <a:lnTo>
                    <a:pt x="772" y="850"/>
                  </a:lnTo>
                  <a:lnTo>
                    <a:pt x="772" y="850"/>
                  </a:lnTo>
                  <a:lnTo>
                    <a:pt x="772" y="847"/>
                  </a:lnTo>
                  <a:lnTo>
                    <a:pt x="772" y="847"/>
                  </a:lnTo>
                  <a:lnTo>
                    <a:pt x="772" y="847"/>
                  </a:lnTo>
                  <a:lnTo>
                    <a:pt x="772" y="847"/>
                  </a:lnTo>
                  <a:lnTo>
                    <a:pt x="768" y="847"/>
                  </a:lnTo>
                  <a:lnTo>
                    <a:pt x="768" y="847"/>
                  </a:lnTo>
                  <a:lnTo>
                    <a:pt x="765" y="847"/>
                  </a:lnTo>
                  <a:lnTo>
                    <a:pt x="765" y="847"/>
                  </a:lnTo>
                  <a:lnTo>
                    <a:pt x="765" y="847"/>
                  </a:lnTo>
                  <a:lnTo>
                    <a:pt x="765" y="847"/>
                  </a:lnTo>
                  <a:lnTo>
                    <a:pt x="765" y="847"/>
                  </a:lnTo>
                  <a:lnTo>
                    <a:pt x="762" y="843"/>
                  </a:lnTo>
                  <a:lnTo>
                    <a:pt x="762" y="843"/>
                  </a:lnTo>
                  <a:lnTo>
                    <a:pt x="758" y="843"/>
                  </a:lnTo>
                  <a:lnTo>
                    <a:pt x="758" y="843"/>
                  </a:lnTo>
                  <a:lnTo>
                    <a:pt x="758" y="847"/>
                  </a:lnTo>
                  <a:lnTo>
                    <a:pt x="758" y="847"/>
                  </a:lnTo>
                  <a:lnTo>
                    <a:pt x="758" y="850"/>
                  </a:lnTo>
                  <a:lnTo>
                    <a:pt x="758" y="850"/>
                  </a:lnTo>
                  <a:lnTo>
                    <a:pt x="758" y="850"/>
                  </a:lnTo>
                  <a:lnTo>
                    <a:pt x="758" y="850"/>
                  </a:lnTo>
                  <a:lnTo>
                    <a:pt x="755" y="850"/>
                  </a:lnTo>
                  <a:lnTo>
                    <a:pt x="755" y="850"/>
                  </a:lnTo>
                  <a:lnTo>
                    <a:pt x="755" y="847"/>
                  </a:lnTo>
                  <a:lnTo>
                    <a:pt x="755" y="847"/>
                  </a:lnTo>
                  <a:lnTo>
                    <a:pt x="758" y="847"/>
                  </a:lnTo>
                  <a:lnTo>
                    <a:pt x="758" y="847"/>
                  </a:lnTo>
                  <a:lnTo>
                    <a:pt x="758" y="847"/>
                  </a:lnTo>
                  <a:lnTo>
                    <a:pt x="758" y="847"/>
                  </a:lnTo>
                  <a:lnTo>
                    <a:pt x="755" y="847"/>
                  </a:lnTo>
                  <a:lnTo>
                    <a:pt x="755" y="847"/>
                  </a:lnTo>
                  <a:lnTo>
                    <a:pt x="751" y="847"/>
                  </a:lnTo>
                  <a:lnTo>
                    <a:pt x="751" y="847"/>
                  </a:lnTo>
                  <a:lnTo>
                    <a:pt x="751" y="847"/>
                  </a:lnTo>
                  <a:lnTo>
                    <a:pt x="751" y="847"/>
                  </a:lnTo>
                  <a:lnTo>
                    <a:pt x="751" y="847"/>
                  </a:lnTo>
                  <a:lnTo>
                    <a:pt x="751" y="847"/>
                  </a:lnTo>
                  <a:lnTo>
                    <a:pt x="748" y="847"/>
                  </a:lnTo>
                  <a:lnTo>
                    <a:pt x="748" y="847"/>
                  </a:lnTo>
                  <a:lnTo>
                    <a:pt x="745" y="847"/>
                  </a:lnTo>
                  <a:lnTo>
                    <a:pt x="745" y="847"/>
                  </a:lnTo>
                  <a:lnTo>
                    <a:pt x="738" y="853"/>
                  </a:lnTo>
                  <a:lnTo>
                    <a:pt x="738" y="853"/>
                  </a:lnTo>
                  <a:lnTo>
                    <a:pt x="738" y="853"/>
                  </a:lnTo>
                  <a:lnTo>
                    <a:pt x="738" y="853"/>
                  </a:lnTo>
                  <a:lnTo>
                    <a:pt x="734" y="857"/>
                  </a:lnTo>
                  <a:lnTo>
                    <a:pt x="734" y="857"/>
                  </a:lnTo>
                  <a:lnTo>
                    <a:pt x="731" y="857"/>
                  </a:lnTo>
                  <a:lnTo>
                    <a:pt x="731" y="857"/>
                  </a:lnTo>
                  <a:lnTo>
                    <a:pt x="731" y="857"/>
                  </a:lnTo>
                  <a:lnTo>
                    <a:pt x="731" y="857"/>
                  </a:lnTo>
                  <a:lnTo>
                    <a:pt x="728" y="853"/>
                  </a:lnTo>
                  <a:lnTo>
                    <a:pt x="728" y="853"/>
                  </a:lnTo>
                  <a:lnTo>
                    <a:pt x="724" y="853"/>
                  </a:lnTo>
                  <a:lnTo>
                    <a:pt x="724" y="853"/>
                  </a:lnTo>
                  <a:lnTo>
                    <a:pt x="721" y="853"/>
                  </a:lnTo>
                  <a:lnTo>
                    <a:pt x="721" y="853"/>
                  </a:lnTo>
                  <a:lnTo>
                    <a:pt x="721" y="853"/>
                  </a:lnTo>
                  <a:lnTo>
                    <a:pt x="721" y="853"/>
                  </a:lnTo>
                  <a:lnTo>
                    <a:pt x="717" y="853"/>
                  </a:lnTo>
                  <a:lnTo>
                    <a:pt x="717" y="853"/>
                  </a:lnTo>
                  <a:lnTo>
                    <a:pt x="717" y="853"/>
                  </a:lnTo>
                  <a:lnTo>
                    <a:pt x="717" y="853"/>
                  </a:lnTo>
                  <a:lnTo>
                    <a:pt x="714" y="850"/>
                  </a:lnTo>
                  <a:lnTo>
                    <a:pt x="714" y="850"/>
                  </a:lnTo>
                  <a:lnTo>
                    <a:pt x="711" y="847"/>
                  </a:lnTo>
                  <a:lnTo>
                    <a:pt x="711" y="847"/>
                  </a:lnTo>
                  <a:lnTo>
                    <a:pt x="711" y="847"/>
                  </a:lnTo>
                  <a:lnTo>
                    <a:pt x="711" y="847"/>
                  </a:lnTo>
                  <a:lnTo>
                    <a:pt x="711" y="847"/>
                  </a:lnTo>
                  <a:lnTo>
                    <a:pt x="711" y="847"/>
                  </a:lnTo>
                  <a:lnTo>
                    <a:pt x="711" y="850"/>
                  </a:lnTo>
                  <a:lnTo>
                    <a:pt x="711" y="850"/>
                  </a:lnTo>
                  <a:lnTo>
                    <a:pt x="711" y="850"/>
                  </a:lnTo>
                  <a:lnTo>
                    <a:pt x="711" y="850"/>
                  </a:lnTo>
                  <a:lnTo>
                    <a:pt x="707" y="850"/>
                  </a:lnTo>
                  <a:lnTo>
                    <a:pt x="707" y="850"/>
                  </a:lnTo>
                  <a:lnTo>
                    <a:pt x="707" y="850"/>
                  </a:lnTo>
                  <a:lnTo>
                    <a:pt x="707" y="850"/>
                  </a:lnTo>
                  <a:lnTo>
                    <a:pt x="707" y="850"/>
                  </a:lnTo>
                  <a:lnTo>
                    <a:pt x="707" y="850"/>
                  </a:lnTo>
                  <a:lnTo>
                    <a:pt x="700" y="847"/>
                  </a:lnTo>
                  <a:lnTo>
                    <a:pt x="700" y="847"/>
                  </a:lnTo>
                  <a:lnTo>
                    <a:pt x="694" y="847"/>
                  </a:lnTo>
                  <a:lnTo>
                    <a:pt x="694" y="847"/>
                  </a:lnTo>
                  <a:lnTo>
                    <a:pt x="690" y="843"/>
                  </a:lnTo>
                  <a:lnTo>
                    <a:pt x="690" y="843"/>
                  </a:lnTo>
                  <a:lnTo>
                    <a:pt x="687" y="843"/>
                  </a:lnTo>
                  <a:lnTo>
                    <a:pt x="687" y="843"/>
                  </a:lnTo>
                  <a:lnTo>
                    <a:pt x="683" y="843"/>
                  </a:lnTo>
                  <a:lnTo>
                    <a:pt x="683" y="843"/>
                  </a:lnTo>
                  <a:lnTo>
                    <a:pt x="680" y="843"/>
                  </a:lnTo>
                  <a:lnTo>
                    <a:pt x="680" y="843"/>
                  </a:lnTo>
                  <a:lnTo>
                    <a:pt x="677" y="843"/>
                  </a:lnTo>
                  <a:lnTo>
                    <a:pt x="677" y="843"/>
                  </a:lnTo>
                  <a:lnTo>
                    <a:pt x="673" y="843"/>
                  </a:lnTo>
                  <a:lnTo>
                    <a:pt x="673" y="843"/>
                  </a:lnTo>
                  <a:lnTo>
                    <a:pt x="673" y="840"/>
                  </a:lnTo>
                  <a:lnTo>
                    <a:pt x="673" y="840"/>
                  </a:lnTo>
                  <a:lnTo>
                    <a:pt x="673" y="840"/>
                  </a:lnTo>
                  <a:lnTo>
                    <a:pt x="670" y="840"/>
                  </a:lnTo>
                  <a:lnTo>
                    <a:pt x="670" y="840"/>
                  </a:lnTo>
                  <a:lnTo>
                    <a:pt x="670" y="840"/>
                  </a:lnTo>
                  <a:lnTo>
                    <a:pt x="673" y="840"/>
                  </a:lnTo>
                  <a:lnTo>
                    <a:pt x="673" y="840"/>
                  </a:lnTo>
                  <a:lnTo>
                    <a:pt x="670" y="836"/>
                  </a:lnTo>
                  <a:lnTo>
                    <a:pt x="670" y="836"/>
                  </a:lnTo>
                  <a:lnTo>
                    <a:pt x="670" y="836"/>
                  </a:lnTo>
                  <a:lnTo>
                    <a:pt x="670" y="836"/>
                  </a:lnTo>
                  <a:lnTo>
                    <a:pt x="666" y="836"/>
                  </a:lnTo>
                  <a:lnTo>
                    <a:pt x="666" y="836"/>
                  </a:lnTo>
                  <a:lnTo>
                    <a:pt x="666" y="836"/>
                  </a:lnTo>
                  <a:lnTo>
                    <a:pt x="666" y="836"/>
                  </a:lnTo>
                  <a:lnTo>
                    <a:pt x="666" y="836"/>
                  </a:lnTo>
                  <a:lnTo>
                    <a:pt x="666" y="836"/>
                  </a:lnTo>
                  <a:lnTo>
                    <a:pt x="663" y="836"/>
                  </a:lnTo>
                  <a:lnTo>
                    <a:pt x="663" y="836"/>
                  </a:lnTo>
                  <a:lnTo>
                    <a:pt x="656" y="833"/>
                  </a:lnTo>
                  <a:lnTo>
                    <a:pt x="656" y="833"/>
                  </a:lnTo>
                  <a:lnTo>
                    <a:pt x="653" y="830"/>
                  </a:lnTo>
                  <a:lnTo>
                    <a:pt x="653" y="830"/>
                  </a:lnTo>
                  <a:lnTo>
                    <a:pt x="653" y="830"/>
                  </a:lnTo>
                  <a:lnTo>
                    <a:pt x="649" y="830"/>
                  </a:lnTo>
                  <a:lnTo>
                    <a:pt x="649" y="830"/>
                  </a:lnTo>
                  <a:lnTo>
                    <a:pt x="646" y="826"/>
                  </a:lnTo>
                  <a:lnTo>
                    <a:pt x="646" y="826"/>
                  </a:lnTo>
                  <a:lnTo>
                    <a:pt x="646" y="826"/>
                  </a:lnTo>
                  <a:lnTo>
                    <a:pt x="646" y="826"/>
                  </a:lnTo>
                  <a:lnTo>
                    <a:pt x="646" y="823"/>
                  </a:lnTo>
                  <a:lnTo>
                    <a:pt x="643" y="823"/>
                  </a:lnTo>
                  <a:lnTo>
                    <a:pt x="643" y="823"/>
                  </a:lnTo>
                  <a:lnTo>
                    <a:pt x="643" y="823"/>
                  </a:lnTo>
                  <a:lnTo>
                    <a:pt x="643" y="823"/>
                  </a:lnTo>
                  <a:lnTo>
                    <a:pt x="636" y="819"/>
                  </a:lnTo>
                  <a:lnTo>
                    <a:pt x="636" y="819"/>
                  </a:lnTo>
                  <a:lnTo>
                    <a:pt x="632" y="819"/>
                  </a:lnTo>
                  <a:lnTo>
                    <a:pt x="632" y="819"/>
                  </a:lnTo>
                  <a:lnTo>
                    <a:pt x="626" y="819"/>
                  </a:lnTo>
                  <a:lnTo>
                    <a:pt x="626" y="819"/>
                  </a:lnTo>
                  <a:lnTo>
                    <a:pt x="622" y="819"/>
                  </a:lnTo>
                  <a:lnTo>
                    <a:pt x="622" y="819"/>
                  </a:lnTo>
                  <a:lnTo>
                    <a:pt x="619" y="819"/>
                  </a:lnTo>
                  <a:lnTo>
                    <a:pt x="619" y="819"/>
                  </a:lnTo>
                  <a:lnTo>
                    <a:pt x="619" y="819"/>
                  </a:lnTo>
                  <a:lnTo>
                    <a:pt x="619" y="819"/>
                  </a:lnTo>
                  <a:lnTo>
                    <a:pt x="615" y="823"/>
                  </a:lnTo>
                  <a:lnTo>
                    <a:pt x="615" y="823"/>
                  </a:lnTo>
                  <a:lnTo>
                    <a:pt x="612" y="823"/>
                  </a:lnTo>
                  <a:lnTo>
                    <a:pt x="612" y="823"/>
                  </a:lnTo>
                  <a:lnTo>
                    <a:pt x="605" y="826"/>
                  </a:lnTo>
                  <a:lnTo>
                    <a:pt x="605" y="826"/>
                  </a:lnTo>
                  <a:lnTo>
                    <a:pt x="605" y="826"/>
                  </a:lnTo>
                  <a:lnTo>
                    <a:pt x="602" y="826"/>
                  </a:lnTo>
                  <a:lnTo>
                    <a:pt x="602" y="826"/>
                  </a:lnTo>
                  <a:lnTo>
                    <a:pt x="602" y="830"/>
                  </a:lnTo>
                  <a:lnTo>
                    <a:pt x="602" y="830"/>
                  </a:lnTo>
                  <a:lnTo>
                    <a:pt x="598" y="836"/>
                  </a:lnTo>
                  <a:lnTo>
                    <a:pt x="598" y="836"/>
                  </a:lnTo>
                  <a:lnTo>
                    <a:pt x="595" y="843"/>
                  </a:lnTo>
                  <a:lnTo>
                    <a:pt x="595" y="843"/>
                  </a:lnTo>
                  <a:lnTo>
                    <a:pt x="598" y="847"/>
                  </a:lnTo>
                  <a:lnTo>
                    <a:pt x="598" y="847"/>
                  </a:lnTo>
                  <a:lnTo>
                    <a:pt x="598" y="850"/>
                  </a:lnTo>
                  <a:lnTo>
                    <a:pt x="598" y="850"/>
                  </a:lnTo>
                  <a:lnTo>
                    <a:pt x="598" y="857"/>
                  </a:lnTo>
                  <a:lnTo>
                    <a:pt x="598" y="857"/>
                  </a:lnTo>
                  <a:lnTo>
                    <a:pt x="598" y="857"/>
                  </a:lnTo>
                  <a:lnTo>
                    <a:pt x="598" y="857"/>
                  </a:lnTo>
                  <a:lnTo>
                    <a:pt x="595" y="860"/>
                  </a:lnTo>
                  <a:lnTo>
                    <a:pt x="595" y="860"/>
                  </a:lnTo>
                  <a:lnTo>
                    <a:pt x="595" y="860"/>
                  </a:lnTo>
                  <a:lnTo>
                    <a:pt x="595" y="864"/>
                  </a:lnTo>
                  <a:lnTo>
                    <a:pt x="595" y="864"/>
                  </a:lnTo>
                  <a:lnTo>
                    <a:pt x="595" y="864"/>
                  </a:lnTo>
                  <a:lnTo>
                    <a:pt x="595" y="864"/>
                  </a:lnTo>
                  <a:lnTo>
                    <a:pt x="592" y="867"/>
                  </a:lnTo>
                  <a:lnTo>
                    <a:pt x="592" y="867"/>
                  </a:lnTo>
                  <a:lnTo>
                    <a:pt x="588" y="867"/>
                  </a:lnTo>
                  <a:lnTo>
                    <a:pt x="588" y="867"/>
                  </a:lnTo>
                  <a:lnTo>
                    <a:pt x="585" y="867"/>
                  </a:lnTo>
                  <a:lnTo>
                    <a:pt x="585" y="867"/>
                  </a:lnTo>
                  <a:lnTo>
                    <a:pt x="581" y="864"/>
                  </a:lnTo>
                  <a:lnTo>
                    <a:pt x="578" y="860"/>
                  </a:lnTo>
                  <a:lnTo>
                    <a:pt x="578" y="860"/>
                  </a:lnTo>
                  <a:lnTo>
                    <a:pt x="571" y="857"/>
                  </a:lnTo>
                  <a:lnTo>
                    <a:pt x="571" y="857"/>
                  </a:lnTo>
                  <a:lnTo>
                    <a:pt x="571" y="857"/>
                  </a:lnTo>
                  <a:lnTo>
                    <a:pt x="571" y="857"/>
                  </a:lnTo>
                  <a:lnTo>
                    <a:pt x="571" y="857"/>
                  </a:lnTo>
                  <a:lnTo>
                    <a:pt x="571" y="857"/>
                  </a:lnTo>
                  <a:lnTo>
                    <a:pt x="568" y="860"/>
                  </a:lnTo>
                  <a:lnTo>
                    <a:pt x="568" y="860"/>
                  </a:lnTo>
                  <a:lnTo>
                    <a:pt x="568" y="860"/>
                  </a:lnTo>
                  <a:lnTo>
                    <a:pt x="564" y="857"/>
                  </a:lnTo>
                  <a:lnTo>
                    <a:pt x="564" y="857"/>
                  </a:lnTo>
                  <a:lnTo>
                    <a:pt x="561" y="853"/>
                  </a:lnTo>
                  <a:lnTo>
                    <a:pt x="561" y="853"/>
                  </a:lnTo>
                  <a:lnTo>
                    <a:pt x="558" y="853"/>
                  </a:lnTo>
                  <a:lnTo>
                    <a:pt x="558" y="853"/>
                  </a:lnTo>
                  <a:lnTo>
                    <a:pt x="558" y="850"/>
                  </a:lnTo>
                  <a:lnTo>
                    <a:pt x="558" y="850"/>
                  </a:lnTo>
                  <a:lnTo>
                    <a:pt x="554" y="850"/>
                  </a:lnTo>
                  <a:lnTo>
                    <a:pt x="554" y="850"/>
                  </a:lnTo>
                  <a:lnTo>
                    <a:pt x="554" y="850"/>
                  </a:lnTo>
                  <a:lnTo>
                    <a:pt x="554" y="850"/>
                  </a:lnTo>
                  <a:lnTo>
                    <a:pt x="554" y="850"/>
                  </a:lnTo>
                  <a:lnTo>
                    <a:pt x="554" y="850"/>
                  </a:lnTo>
                  <a:lnTo>
                    <a:pt x="547" y="847"/>
                  </a:lnTo>
                  <a:lnTo>
                    <a:pt x="547" y="847"/>
                  </a:lnTo>
                  <a:lnTo>
                    <a:pt x="547" y="847"/>
                  </a:lnTo>
                  <a:lnTo>
                    <a:pt x="547" y="847"/>
                  </a:lnTo>
                  <a:lnTo>
                    <a:pt x="544" y="847"/>
                  </a:lnTo>
                  <a:lnTo>
                    <a:pt x="544" y="847"/>
                  </a:lnTo>
                  <a:lnTo>
                    <a:pt x="541" y="847"/>
                  </a:lnTo>
                  <a:lnTo>
                    <a:pt x="541" y="847"/>
                  </a:lnTo>
                  <a:lnTo>
                    <a:pt x="537" y="843"/>
                  </a:lnTo>
                  <a:lnTo>
                    <a:pt x="537" y="843"/>
                  </a:lnTo>
                  <a:lnTo>
                    <a:pt x="534" y="840"/>
                  </a:lnTo>
                  <a:lnTo>
                    <a:pt x="534" y="840"/>
                  </a:lnTo>
                  <a:lnTo>
                    <a:pt x="534" y="840"/>
                  </a:lnTo>
                  <a:lnTo>
                    <a:pt x="534" y="840"/>
                  </a:lnTo>
                  <a:lnTo>
                    <a:pt x="534" y="840"/>
                  </a:lnTo>
                  <a:lnTo>
                    <a:pt x="534" y="836"/>
                  </a:lnTo>
                  <a:lnTo>
                    <a:pt x="534" y="836"/>
                  </a:lnTo>
                  <a:lnTo>
                    <a:pt x="534" y="836"/>
                  </a:lnTo>
                  <a:lnTo>
                    <a:pt x="534" y="836"/>
                  </a:lnTo>
                  <a:lnTo>
                    <a:pt x="534" y="836"/>
                  </a:lnTo>
                  <a:lnTo>
                    <a:pt x="534" y="833"/>
                  </a:lnTo>
                  <a:lnTo>
                    <a:pt x="534" y="833"/>
                  </a:lnTo>
                  <a:lnTo>
                    <a:pt x="534" y="833"/>
                  </a:lnTo>
                  <a:lnTo>
                    <a:pt x="534" y="830"/>
                  </a:lnTo>
                  <a:lnTo>
                    <a:pt x="534" y="830"/>
                  </a:lnTo>
                  <a:lnTo>
                    <a:pt x="534" y="830"/>
                  </a:lnTo>
                  <a:lnTo>
                    <a:pt x="534" y="830"/>
                  </a:lnTo>
                  <a:lnTo>
                    <a:pt x="530" y="826"/>
                  </a:lnTo>
                  <a:lnTo>
                    <a:pt x="530" y="826"/>
                  </a:lnTo>
                  <a:lnTo>
                    <a:pt x="530" y="826"/>
                  </a:lnTo>
                  <a:lnTo>
                    <a:pt x="530" y="826"/>
                  </a:lnTo>
                  <a:lnTo>
                    <a:pt x="527" y="826"/>
                  </a:lnTo>
                  <a:lnTo>
                    <a:pt x="527" y="826"/>
                  </a:lnTo>
                  <a:lnTo>
                    <a:pt x="527" y="823"/>
                  </a:lnTo>
                  <a:lnTo>
                    <a:pt x="527" y="823"/>
                  </a:lnTo>
                  <a:lnTo>
                    <a:pt x="527" y="823"/>
                  </a:lnTo>
                  <a:lnTo>
                    <a:pt x="524" y="823"/>
                  </a:lnTo>
                  <a:lnTo>
                    <a:pt x="524" y="823"/>
                  </a:lnTo>
                  <a:lnTo>
                    <a:pt x="520" y="823"/>
                  </a:lnTo>
                  <a:lnTo>
                    <a:pt x="520" y="823"/>
                  </a:lnTo>
                  <a:lnTo>
                    <a:pt x="520" y="819"/>
                  </a:lnTo>
                  <a:lnTo>
                    <a:pt x="520" y="819"/>
                  </a:lnTo>
                  <a:lnTo>
                    <a:pt x="517" y="819"/>
                  </a:lnTo>
                  <a:lnTo>
                    <a:pt x="517" y="819"/>
                  </a:lnTo>
                  <a:lnTo>
                    <a:pt x="517" y="819"/>
                  </a:lnTo>
                  <a:lnTo>
                    <a:pt x="517" y="819"/>
                  </a:lnTo>
                  <a:lnTo>
                    <a:pt x="513" y="819"/>
                  </a:lnTo>
                  <a:lnTo>
                    <a:pt x="513" y="819"/>
                  </a:lnTo>
                  <a:lnTo>
                    <a:pt x="510" y="816"/>
                  </a:lnTo>
                  <a:lnTo>
                    <a:pt x="510" y="816"/>
                  </a:lnTo>
                  <a:lnTo>
                    <a:pt x="510" y="816"/>
                  </a:lnTo>
                  <a:lnTo>
                    <a:pt x="510" y="816"/>
                  </a:lnTo>
                  <a:lnTo>
                    <a:pt x="507" y="816"/>
                  </a:lnTo>
                  <a:lnTo>
                    <a:pt x="507" y="816"/>
                  </a:lnTo>
                  <a:lnTo>
                    <a:pt x="503" y="813"/>
                  </a:lnTo>
                  <a:lnTo>
                    <a:pt x="503" y="813"/>
                  </a:lnTo>
                  <a:lnTo>
                    <a:pt x="503" y="813"/>
                  </a:lnTo>
                  <a:lnTo>
                    <a:pt x="503" y="813"/>
                  </a:lnTo>
                  <a:lnTo>
                    <a:pt x="503" y="813"/>
                  </a:lnTo>
                  <a:lnTo>
                    <a:pt x="500" y="813"/>
                  </a:lnTo>
                  <a:lnTo>
                    <a:pt x="500" y="813"/>
                  </a:lnTo>
                  <a:lnTo>
                    <a:pt x="496" y="813"/>
                  </a:lnTo>
                  <a:lnTo>
                    <a:pt x="496" y="813"/>
                  </a:lnTo>
                  <a:lnTo>
                    <a:pt x="496" y="813"/>
                  </a:lnTo>
                  <a:lnTo>
                    <a:pt x="496" y="813"/>
                  </a:lnTo>
                  <a:lnTo>
                    <a:pt x="493" y="813"/>
                  </a:lnTo>
                  <a:lnTo>
                    <a:pt x="493" y="813"/>
                  </a:lnTo>
                  <a:lnTo>
                    <a:pt x="493" y="816"/>
                  </a:lnTo>
                  <a:lnTo>
                    <a:pt x="493" y="816"/>
                  </a:lnTo>
                  <a:lnTo>
                    <a:pt x="493" y="816"/>
                  </a:lnTo>
                  <a:lnTo>
                    <a:pt x="493" y="816"/>
                  </a:lnTo>
                  <a:lnTo>
                    <a:pt x="490" y="816"/>
                  </a:lnTo>
                  <a:lnTo>
                    <a:pt x="490" y="816"/>
                  </a:lnTo>
                  <a:lnTo>
                    <a:pt x="490" y="813"/>
                  </a:lnTo>
                  <a:lnTo>
                    <a:pt x="490" y="813"/>
                  </a:lnTo>
                  <a:lnTo>
                    <a:pt x="486" y="813"/>
                  </a:lnTo>
                  <a:lnTo>
                    <a:pt x="486" y="813"/>
                  </a:lnTo>
                  <a:lnTo>
                    <a:pt x="486" y="813"/>
                  </a:lnTo>
                  <a:lnTo>
                    <a:pt x="486" y="813"/>
                  </a:lnTo>
                  <a:lnTo>
                    <a:pt x="486" y="813"/>
                  </a:lnTo>
                  <a:lnTo>
                    <a:pt x="486" y="813"/>
                  </a:lnTo>
                  <a:lnTo>
                    <a:pt x="479" y="809"/>
                  </a:lnTo>
                  <a:lnTo>
                    <a:pt x="479" y="809"/>
                  </a:lnTo>
                  <a:lnTo>
                    <a:pt x="479" y="809"/>
                  </a:lnTo>
                  <a:lnTo>
                    <a:pt x="479" y="809"/>
                  </a:lnTo>
                  <a:lnTo>
                    <a:pt x="479" y="809"/>
                  </a:lnTo>
                  <a:lnTo>
                    <a:pt x="479" y="809"/>
                  </a:lnTo>
                  <a:lnTo>
                    <a:pt x="479" y="809"/>
                  </a:lnTo>
                  <a:lnTo>
                    <a:pt x="479" y="809"/>
                  </a:lnTo>
                  <a:lnTo>
                    <a:pt x="476" y="809"/>
                  </a:lnTo>
                  <a:lnTo>
                    <a:pt x="476" y="809"/>
                  </a:lnTo>
                  <a:lnTo>
                    <a:pt x="476" y="809"/>
                  </a:lnTo>
                  <a:lnTo>
                    <a:pt x="476" y="809"/>
                  </a:lnTo>
                  <a:lnTo>
                    <a:pt x="476" y="806"/>
                  </a:lnTo>
                  <a:lnTo>
                    <a:pt x="479" y="806"/>
                  </a:lnTo>
                  <a:lnTo>
                    <a:pt x="479" y="806"/>
                  </a:lnTo>
                  <a:lnTo>
                    <a:pt x="479" y="806"/>
                  </a:lnTo>
                  <a:lnTo>
                    <a:pt x="479" y="806"/>
                  </a:lnTo>
                  <a:lnTo>
                    <a:pt x="479" y="806"/>
                  </a:lnTo>
                  <a:lnTo>
                    <a:pt x="479" y="806"/>
                  </a:lnTo>
                  <a:lnTo>
                    <a:pt x="479" y="806"/>
                  </a:lnTo>
                  <a:lnTo>
                    <a:pt x="476" y="802"/>
                  </a:lnTo>
                  <a:lnTo>
                    <a:pt x="476" y="802"/>
                  </a:lnTo>
                  <a:lnTo>
                    <a:pt x="476" y="802"/>
                  </a:lnTo>
                  <a:lnTo>
                    <a:pt x="476" y="802"/>
                  </a:lnTo>
                  <a:lnTo>
                    <a:pt x="476" y="802"/>
                  </a:lnTo>
                  <a:lnTo>
                    <a:pt x="476" y="802"/>
                  </a:lnTo>
                  <a:lnTo>
                    <a:pt x="476" y="802"/>
                  </a:lnTo>
                  <a:lnTo>
                    <a:pt x="476" y="802"/>
                  </a:lnTo>
                  <a:lnTo>
                    <a:pt x="476" y="799"/>
                  </a:lnTo>
                  <a:lnTo>
                    <a:pt x="476" y="799"/>
                  </a:lnTo>
                  <a:lnTo>
                    <a:pt x="473" y="799"/>
                  </a:lnTo>
                  <a:lnTo>
                    <a:pt x="473" y="799"/>
                  </a:lnTo>
                  <a:lnTo>
                    <a:pt x="473" y="799"/>
                  </a:lnTo>
                  <a:lnTo>
                    <a:pt x="473" y="799"/>
                  </a:lnTo>
                  <a:lnTo>
                    <a:pt x="473" y="802"/>
                  </a:lnTo>
                  <a:lnTo>
                    <a:pt x="473" y="802"/>
                  </a:lnTo>
                  <a:lnTo>
                    <a:pt x="473" y="802"/>
                  </a:lnTo>
                  <a:lnTo>
                    <a:pt x="473" y="802"/>
                  </a:lnTo>
                  <a:lnTo>
                    <a:pt x="469" y="806"/>
                  </a:lnTo>
                  <a:lnTo>
                    <a:pt x="469" y="806"/>
                  </a:lnTo>
                  <a:lnTo>
                    <a:pt x="469" y="806"/>
                  </a:lnTo>
                  <a:lnTo>
                    <a:pt x="469" y="802"/>
                  </a:lnTo>
                  <a:lnTo>
                    <a:pt x="469" y="802"/>
                  </a:lnTo>
                  <a:lnTo>
                    <a:pt x="469" y="802"/>
                  </a:lnTo>
                  <a:lnTo>
                    <a:pt x="469" y="802"/>
                  </a:lnTo>
                  <a:lnTo>
                    <a:pt x="466" y="799"/>
                  </a:lnTo>
                  <a:lnTo>
                    <a:pt x="466" y="799"/>
                  </a:lnTo>
                  <a:lnTo>
                    <a:pt x="466" y="799"/>
                  </a:lnTo>
                  <a:lnTo>
                    <a:pt x="466" y="799"/>
                  </a:lnTo>
                  <a:lnTo>
                    <a:pt x="466" y="799"/>
                  </a:lnTo>
                  <a:lnTo>
                    <a:pt x="466" y="799"/>
                  </a:lnTo>
                  <a:lnTo>
                    <a:pt x="466" y="799"/>
                  </a:lnTo>
                  <a:lnTo>
                    <a:pt x="466" y="799"/>
                  </a:lnTo>
                  <a:lnTo>
                    <a:pt x="466" y="799"/>
                  </a:lnTo>
                  <a:lnTo>
                    <a:pt x="466" y="799"/>
                  </a:lnTo>
                  <a:lnTo>
                    <a:pt x="466" y="799"/>
                  </a:lnTo>
                  <a:lnTo>
                    <a:pt x="466" y="799"/>
                  </a:lnTo>
                  <a:lnTo>
                    <a:pt x="462" y="799"/>
                  </a:lnTo>
                  <a:lnTo>
                    <a:pt x="462" y="799"/>
                  </a:lnTo>
                  <a:lnTo>
                    <a:pt x="462" y="796"/>
                  </a:lnTo>
                  <a:lnTo>
                    <a:pt x="462" y="796"/>
                  </a:lnTo>
                  <a:lnTo>
                    <a:pt x="462" y="796"/>
                  </a:lnTo>
                  <a:lnTo>
                    <a:pt x="462" y="796"/>
                  </a:lnTo>
                  <a:lnTo>
                    <a:pt x="462" y="792"/>
                  </a:lnTo>
                  <a:lnTo>
                    <a:pt x="462" y="792"/>
                  </a:lnTo>
                  <a:lnTo>
                    <a:pt x="462" y="792"/>
                  </a:lnTo>
                  <a:lnTo>
                    <a:pt x="462" y="792"/>
                  </a:lnTo>
                  <a:lnTo>
                    <a:pt x="462" y="792"/>
                  </a:lnTo>
                  <a:lnTo>
                    <a:pt x="462" y="792"/>
                  </a:lnTo>
                  <a:lnTo>
                    <a:pt x="462" y="789"/>
                  </a:lnTo>
                  <a:lnTo>
                    <a:pt x="462" y="789"/>
                  </a:lnTo>
                  <a:lnTo>
                    <a:pt x="462" y="789"/>
                  </a:lnTo>
                  <a:lnTo>
                    <a:pt x="462" y="789"/>
                  </a:lnTo>
                  <a:lnTo>
                    <a:pt x="462" y="789"/>
                  </a:lnTo>
                  <a:lnTo>
                    <a:pt x="462" y="789"/>
                  </a:lnTo>
                  <a:lnTo>
                    <a:pt x="466" y="785"/>
                  </a:lnTo>
                  <a:lnTo>
                    <a:pt x="466" y="785"/>
                  </a:lnTo>
                  <a:lnTo>
                    <a:pt x="469" y="785"/>
                  </a:lnTo>
                  <a:lnTo>
                    <a:pt x="469" y="785"/>
                  </a:lnTo>
                  <a:lnTo>
                    <a:pt x="469" y="785"/>
                  </a:lnTo>
                  <a:lnTo>
                    <a:pt x="469" y="782"/>
                  </a:lnTo>
                  <a:lnTo>
                    <a:pt x="469" y="782"/>
                  </a:lnTo>
                  <a:lnTo>
                    <a:pt x="469" y="782"/>
                  </a:lnTo>
                  <a:lnTo>
                    <a:pt x="469" y="782"/>
                  </a:lnTo>
                  <a:lnTo>
                    <a:pt x="473" y="779"/>
                  </a:lnTo>
                  <a:lnTo>
                    <a:pt x="473" y="779"/>
                  </a:lnTo>
                  <a:lnTo>
                    <a:pt x="473" y="779"/>
                  </a:lnTo>
                  <a:lnTo>
                    <a:pt x="473" y="779"/>
                  </a:lnTo>
                  <a:lnTo>
                    <a:pt x="476" y="775"/>
                  </a:lnTo>
                  <a:lnTo>
                    <a:pt x="476" y="775"/>
                  </a:lnTo>
                  <a:lnTo>
                    <a:pt x="476" y="775"/>
                  </a:lnTo>
                  <a:lnTo>
                    <a:pt x="476" y="775"/>
                  </a:lnTo>
                  <a:lnTo>
                    <a:pt x="476" y="768"/>
                  </a:lnTo>
                  <a:lnTo>
                    <a:pt x="476" y="768"/>
                  </a:lnTo>
                  <a:lnTo>
                    <a:pt x="476" y="762"/>
                  </a:lnTo>
                  <a:lnTo>
                    <a:pt x="476" y="762"/>
                  </a:lnTo>
                  <a:lnTo>
                    <a:pt x="476" y="762"/>
                  </a:lnTo>
                  <a:lnTo>
                    <a:pt x="476" y="762"/>
                  </a:lnTo>
                  <a:lnTo>
                    <a:pt x="473" y="758"/>
                  </a:lnTo>
                  <a:lnTo>
                    <a:pt x="473" y="758"/>
                  </a:lnTo>
                  <a:lnTo>
                    <a:pt x="473" y="751"/>
                  </a:lnTo>
                  <a:lnTo>
                    <a:pt x="473" y="751"/>
                  </a:lnTo>
                  <a:lnTo>
                    <a:pt x="473" y="751"/>
                  </a:lnTo>
                  <a:lnTo>
                    <a:pt x="473" y="751"/>
                  </a:lnTo>
                  <a:lnTo>
                    <a:pt x="473" y="748"/>
                  </a:lnTo>
                  <a:lnTo>
                    <a:pt x="473" y="748"/>
                  </a:lnTo>
                  <a:lnTo>
                    <a:pt x="476" y="745"/>
                  </a:lnTo>
                  <a:lnTo>
                    <a:pt x="476" y="745"/>
                  </a:lnTo>
                  <a:lnTo>
                    <a:pt x="476" y="745"/>
                  </a:lnTo>
                  <a:lnTo>
                    <a:pt x="476" y="745"/>
                  </a:lnTo>
                  <a:lnTo>
                    <a:pt x="476" y="745"/>
                  </a:lnTo>
                  <a:lnTo>
                    <a:pt x="479" y="741"/>
                  </a:lnTo>
                  <a:lnTo>
                    <a:pt x="479" y="741"/>
                  </a:lnTo>
                  <a:lnTo>
                    <a:pt x="479" y="741"/>
                  </a:lnTo>
                  <a:lnTo>
                    <a:pt x="479" y="741"/>
                  </a:lnTo>
                  <a:lnTo>
                    <a:pt x="479" y="738"/>
                  </a:lnTo>
                  <a:lnTo>
                    <a:pt x="479" y="738"/>
                  </a:lnTo>
                  <a:lnTo>
                    <a:pt x="479" y="734"/>
                  </a:lnTo>
                  <a:lnTo>
                    <a:pt x="479" y="734"/>
                  </a:lnTo>
                  <a:lnTo>
                    <a:pt x="479" y="734"/>
                  </a:lnTo>
                  <a:lnTo>
                    <a:pt x="479" y="734"/>
                  </a:lnTo>
                  <a:lnTo>
                    <a:pt x="473" y="734"/>
                  </a:lnTo>
                  <a:lnTo>
                    <a:pt x="473" y="734"/>
                  </a:lnTo>
                  <a:lnTo>
                    <a:pt x="473" y="738"/>
                  </a:lnTo>
                  <a:lnTo>
                    <a:pt x="473" y="738"/>
                  </a:lnTo>
                  <a:lnTo>
                    <a:pt x="469" y="738"/>
                  </a:lnTo>
                  <a:lnTo>
                    <a:pt x="469" y="738"/>
                  </a:lnTo>
                  <a:lnTo>
                    <a:pt x="469" y="738"/>
                  </a:lnTo>
                  <a:lnTo>
                    <a:pt x="469" y="738"/>
                  </a:lnTo>
                  <a:lnTo>
                    <a:pt x="466" y="738"/>
                  </a:lnTo>
                  <a:lnTo>
                    <a:pt x="466" y="734"/>
                  </a:lnTo>
                  <a:lnTo>
                    <a:pt x="466" y="734"/>
                  </a:lnTo>
                  <a:lnTo>
                    <a:pt x="466" y="731"/>
                  </a:lnTo>
                  <a:lnTo>
                    <a:pt x="466" y="731"/>
                  </a:lnTo>
                  <a:lnTo>
                    <a:pt x="469" y="731"/>
                  </a:lnTo>
                  <a:lnTo>
                    <a:pt x="469" y="731"/>
                  </a:lnTo>
                  <a:lnTo>
                    <a:pt x="469" y="731"/>
                  </a:lnTo>
                  <a:lnTo>
                    <a:pt x="469" y="731"/>
                  </a:lnTo>
                  <a:lnTo>
                    <a:pt x="466" y="728"/>
                  </a:lnTo>
                  <a:lnTo>
                    <a:pt x="466" y="728"/>
                  </a:lnTo>
                  <a:lnTo>
                    <a:pt x="462" y="728"/>
                  </a:lnTo>
                  <a:lnTo>
                    <a:pt x="462" y="728"/>
                  </a:lnTo>
                  <a:lnTo>
                    <a:pt x="462" y="728"/>
                  </a:lnTo>
                  <a:lnTo>
                    <a:pt x="462" y="728"/>
                  </a:lnTo>
                  <a:lnTo>
                    <a:pt x="459" y="728"/>
                  </a:lnTo>
                  <a:lnTo>
                    <a:pt x="459" y="728"/>
                  </a:lnTo>
                  <a:lnTo>
                    <a:pt x="452" y="731"/>
                  </a:lnTo>
                  <a:lnTo>
                    <a:pt x="452" y="731"/>
                  </a:lnTo>
                  <a:lnTo>
                    <a:pt x="449" y="731"/>
                  </a:lnTo>
                  <a:lnTo>
                    <a:pt x="449" y="731"/>
                  </a:lnTo>
                  <a:lnTo>
                    <a:pt x="445" y="734"/>
                  </a:lnTo>
                  <a:lnTo>
                    <a:pt x="445" y="734"/>
                  </a:lnTo>
                  <a:lnTo>
                    <a:pt x="445" y="734"/>
                  </a:lnTo>
                  <a:lnTo>
                    <a:pt x="445" y="734"/>
                  </a:lnTo>
                  <a:lnTo>
                    <a:pt x="445" y="734"/>
                  </a:lnTo>
                  <a:lnTo>
                    <a:pt x="445" y="734"/>
                  </a:lnTo>
                  <a:lnTo>
                    <a:pt x="442" y="734"/>
                  </a:lnTo>
                  <a:lnTo>
                    <a:pt x="442" y="734"/>
                  </a:lnTo>
                  <a:lnTo>
                    <a:pt x="442" y="734"/>
                  </a:lnTo>
                  <a:lnTo>
                    <a:pt x="442" y="734"/>
                  </a:lnTo>
                  <a:lnTo>
                    <a:pt x="442" y="734"/>
                  </a:lnTo>
                  <a:lnTo>
                    <a:pt x="442" y="734"/>
                  </a:lnTo>
                  <a:lnTo>
                    <a:pt x="439" y="734"/>
                  </a:lnTo>
                  <a:lnTo>
                    <a:pt x="439" y="734"/>
                  </a:lnTo>
                  <a:lnTo>
                    <a:pt x="439" y="734"/>
                  </a:lnTo>
                  <a:lnTo>
                    <a:pt x="439" y="734"/>
                  </a:lnTo>
                  <a:lnTo>
                    <a:pt x="435" y="734"/>
                  </a:lnTo>
                  <a:lnTo>
                    <a:pt x="435" y="734"/>
                  </a:lnTo>
                  <a:lnTo>
                    <a:pt x="435" y="734"/>
                  </a:lnTo>
                  <a:lnTo>
                    <a:pt x="432" y="734"/>
                  </a:lnTo>
                  <a:lnTo>
                    <a:pt x="432" y="734"/>
                  </a:lnTo>
                  <a:lnTo>
                    <a:pt x="432" y="734"/>
                  </a:lnTo>
                  <a:lnTo>
                    <a:pt x="432" y="734"/>
                  </a:lnTo>
                  <a:lnTo>
                    <a:pt x="432" y="734"/>
                  </a:lnTo>
                  <a:lnTo>
                    <a:pt x="428" y="731"/>
                  </a:lnTo>
                  <a:lnTo>
                    <a:pt x="428" y="731"/>
                  </a:lnTo>
                  <a:lnTo>
                    <a:pt x="428" y="731"/>
                  </a:lnTo>
                  <a:lnTo>
                    <a:pt x="428" y="731"/>
                  </a:lnTo>
                  <a:lnTo>
                    <a:pt x="428" y="731"/>
                  </a:lnTo>
                  <a:lnTo>
                    <a:pt x="428" y="731"/>
                  </a:lnTo>
                  <a:lnTo>
                    <a:pt x="428" y="731"/>
                  </a:lnTo>
                  <a:lnTo>
                    <a:pt x="428" y="731"/>
                  </a:lnTo>
                  <a:lnTo>
                    <a:pt x="425" y="731"/>
                  </a:lnTo>
                  <a:lnTo>
                    <a:pt x="425" y="731"/>
                  </a:lnTo>
                  <a:lnTo>
                    <a:pt x="425" y="731"/>
                  </a:lnTo>
                  <a:lnTo>
                    <a:pt x="425" y="731"/>
                  </a:lnTo>
                  <a:lnTo>
                    <a:pt x="425" y="734"/>
                  </a:lnTo>
                  <a:lnTo>
                    <a:pt x="425" y="734"/>
                  </a:lnTo>
                  <a:lnTo>
                    <a:pt x="425" y="734"/>
                  </a:lnTo>
                  <a:lnTo>
                    <a:pt x="422" y="738"/>
                  </a:lnTo>
                  <a:lnTo>
                    <a:pt x="422" y="738"/>
                  </a:lnTo>
                  <a:lnTo>
                    <a:pt x="422" y="738"/>
                  </a:lnTo>
                  <a:lnTo>
                    <a:pt x="422" y="738"/>
                  </a:lnTo>
                  <a:lnTo>
                    <a:pt x="418" y="738"/>
                  </a:lnTo>
                  <a:lnTo>
                    <a:pt x="418" y="738"/>
                  </a:lnTo>
                  <a:lnTo>
                    <a:pt x="418" y="734"/>
                  </a:lnTo>
                  <a:lnTo>
                    <a:pt x="418" y="734"/>
                  </a:lnTo>
                  <a:lnTo>
                    <a:pt x="415" y="734"/>
                  </a:lnTo>
                  <a:lnTo>
                    <a:pt x="415" y="734"/>
                  </a:lnTo>
                  <a:lnTo>
                    <a:pt x="415" y="734"/>
                  </a:lnTo>
                  <a:lnTo>
                    <a:pt x="415" y="731"/>
                  </a:lnTo>
                  <a:lnTo>
                    <a:pt x="415" y="731"/>
                  </a:lnTo>
                  <a:lnTo>
                    <a:pt x="411" y="734"/>
                  </a:lnTo>
                  <a:lnTo>
                    <a:pt x="411" y="734"/>
                  </a:lnTo>
                  <a:lnTo>
                    <a:pt x="411" y="734"/>
                  </a:lnTo>
                  <a:lnTo>
                    <a:pt x="411" y="734"/>
                  </a:lnTo>
                  <a:lnTo>
                    <a:pt x="411" y="734"/>
                  </a:lnTo>
                  <a:lnTo>
                    <a:pt x="411" y="734"/>
                  </a:lnTo>
                  <a:lnTo>
                    <a:pt x="411" y="734"/>
                  </a:lnTo>
                  <a:lnTo>
                    <a:pt x="411" y="734"/>
                  </a:lnTo>
                  <a:lnTo>
                    <a:pt x="408" y="738"/>
                  </a:lnTo>
                  <a:lnTo>
                    <a:pt x="408" y="738"/>
                  </a:lnTo>
                  <a:lnTo>
                    <a:pt x="408" y="738"/>
                  </a:lnTo>
                  <a:lnTo>
                    <a:pt x="408" y="738"/>
                  </a:lnTo>
                  <a:lnTo>
                    <a:pt x="408" y="738"/>
                  </a:lnTo>
                  <a:lnTo>
                    <a:pt x="408" y="738"/>
                  </a:lnTo>
                  <a:lnTo>
                    <a:pt x="408" y="738"/>
                  </a:lnTo>
                  <a:lnTo>
                    <a:pt x="405" y="734"/>
                  </a:lnTo>
                  <a:lnTo>
                    <a:pt x="405" y="734"/>
                  </a:lnTo>
                  <a:lnTo>
                    <a:pt x="405" y="738"/>
                  </a:lnTo>
                  <a:lnTo>
                    <a:pt x="405" y="738"/>
                  </a:lnTo>
                  <a:lnTo>
                    <a:pt x="401" y="738"/>
                  </a:lnTo>
                  <a:lnTo>
                    <a:pt x="401" y="738"/>
                  </a:lnTo>
                  <a:lnTo>
                    <a:pt x="401" y="741"/>
                  </a:lnTo>
                  <a:lnTo>
                    <a:pt x="401" y="741"/>
                  </a:lnTo>
                  <a:lnTo>
                    <a:pt x="398" y="741"/>
                  </a:lnTo>
                  <a:lnTo>
                    <a:pt x="398" y="741"/>
                  </a:lnTo>
                  <a:lnTo>
                    <a:pt x="398" y="741"/>
                  </a:lnTo>
                  <a:lnTo>
                    <a:pt x="398" y="741"/>
                  </a:lnTo>
                  <a:lnTo>
                    <a:pt x="398" y="741"/>
                  </a:lnTo>
                  <a:lnTo>
                    <a:pt x="398" y="741"/>
                  </a:lnTo>
                  <a:lnTo>
                    <a:pt x="398" y="741"/>
                  </a:lnTo>
                  <a:lnTo>
                    <a:pt x="394" y="741"/>
                  </a:lnTo>
                  <a:lnTo>
                    <a:pt x="394" y="741"/>
                  </a:lnTo>
                  <a:lnTo>
                    <a:pt x="394" y="738"/>
                  </a:lnTo>
                  <a:lnTo>
                    <a:pt x="394" y="738"/>
                  </a:lnTo>
                  <a:lnTo>
                    <a:pt x="391" y="738"/>
                  </a:lnTo>
                  <a:lnTo>
                    <a:pt x="391" y="738"/>
                  </a:lnTo>
                  <a:lnTo>
                    <a:pt x="388" y="734"/>
                  </a:lnTo>
                  <a:lnTo>
                    <a:pt x="388" y="734"/>
                  </a:lnTo>
                  <a:lnTo>
                    <a:pt x="388" y="734"/>
                  </a:lnTo>
                  <a:lnTo>
                    <a:pt x="388" y="734"/>
                  </a:lnTo>
                  <a:lnTo>
                    <a:pt x="384" y="734"/>
                  </a:lnTo>
                  <a:lnTo>
                    <a:pt x="384" y="734"/>
                  </a:lnTo>
                  <a:lnTo>
                    <a:pt x="381" y="734"/>
                  </a:lnTo>
                  <a:lnTo>
                    <a:pt x="381" y="734"/>
                  </a:lnTo>
                  <a:lnTo>
                    <a:pt x="381" y="734"/>
                  </a:lnTo>
                  <a:lnTo>
                    <a:pt x="381" y="734"/>
                  </a:lnTo>
                  <a:lnTo>
                    <a:pt x="377" y="734"/>
                  </a:lnTo>
                  <a:lnTo>
                    <a:pt x="377" y="734"/>
                  </a:lnTo>
                  <a:lnTo>
                    <a:pt x="374" y="734"/>
                  </a:lnTo>
                  <a:lnTo>
                    <a:pt x="374" y="734"/>
                  </a:lnTo>
                  <a:lnTo>
                    <a:pt x="374" y="734"/>
                  </a:lnTo>
                  <a:lnTo>
                    <a:pt x="371" y="734"/>
                  </a:lnTo>
                  <a:lnTo>
                    <a:pt x="371" y="738"/>
                  </a:lnTo>
                  <a:lnTo>
                    <a:pt x="371" y="738"/>
                  </a:lnTo>
                  <a:lnTo>
                    <a:pt x="367" y="738"/>
                  </a:lnTo>
                  <a:lnTo>
                    <a:pt x="367" y="738"/>
                  </a:lnTo>
                  <a:lnTo>
                    <a:pt x="367" y="738"/>
                  </a:lnTo>
                  <a:lnTo>
                    <a:pt x="367" y="738"/>
                  </a:lnTo>
                  <a:lnTo>
                    <a:pt x="367" y="738"/>
                  </a:lnTo>
                  <a:lnTo>
                    <a:pt x="367" y="738"/>
                  </a:lnTo>
                  <a:lnTo>
                    <a:pt x="367" y="738"/>
                  </a:lnTo>
                  <a:lnTo>
                    <a:pt x="364" y="738"/>
                  </a:lnTo>
                  <a:lnTo>
                    <a:pt x="364" y="738"/>
                  </a:lnTo>
                  <a:lnTo>
                    <a:pt x="364" y="738"/>
                  </a:lnTo>
                  <a:lnTo>
                    <a:pt x="360" y="738"/>
                  </a:lnTo>
                  <a:lnTo>
                    <a:pt x="360" y="738"/>
                  </a:lnTo>
                  <a:lnTo>
                    <a:pt x="360" y="738"/>
                  </a:lnTo>
                  <a:lnTo>
                    <a:pt x="357" y="738"/>
                  </a:lnTo>
                  <a:lnTo>
                    <a:pt x="357" y="738"/>
                  </a:lnTo>
                  <a:lnTo>
                    <a:pt x="357" y="738"/>
                  </a:lnTo>
                  <a:lnTo>
                    <a:pt x="357" y="738"/>
                  </a:lnTo>
                  <a:lnTo>
                    <a:pt x="357" y="738"/>
                  </a:lnTo>
                  <a:lnTo>
                    <a:pt x="357" y="738"/>
                  </a:lnTo>
                  <a:lnTo>
                    <a:pt x="357" y="738"/>
                  </a:lnTo>
                  <a:lnTo>
                    <a:pt x="354" y="738"/>
                  </a:lnTo>
                  <a:lnTo>
                    <a:pt x="354" y="738"/>
                  </a:lnTo>
                  <a:lnTo>
                    <a:pt x="354" y="738"/>
                  </a:lnTo>
                  <a:lnTo>
                    <a:pt x="354" y="738"/>
                  </a:lnTo>
                  <a:lnTo>
                    <a:pt x="350" y="738"/>
                  </a:lnTo>
                  <a:lnTo>
                    <a:pt x="350" y="738"/>
                  </a:lnTo>
                  <a:lnTo>
                    <a:pt x="347" y="741"/>
                  </a:lnTo>
                  <a:lnTo>
                    <a:pt x="347" y="741"/>
                  </a:lnTo>
                  <a:lnTo>
                    <a:pt x="343" y="741"/>
                  </a:lnTo>
                  <a:lnTo>
                    <a:pt x="343" y="741"/>
                  </a:lnTo>
                  <a:lnTo>
                    <a:pt x="340" y="741"/>
                  </a:lnTo>
                  <a:lnTo>
                    <a:pt x="340" y="741"/>
                  </a:lnTo>
                  <a:lnTo>
                    <a:pt x="340" y="741"/>
                  </a:lnTo>
                  <a:lnTo>
                    <a:pt x="340" y="741"/>
                  </a:lnTo>
                  <a:lnTo>
                    <a:pt x="337" y="741"/>
                  </a:lnTo>
                  <a:lnTo>
                    <a:pt x="337" y="741"/>
                  </a:lnTo>
                  <a:lnTo>
                    <a:pt x="333" y="741"/>
                  </a:lnTo>
                  <a:lnTo>
                    <a:pt x="333" y="741"/>
                  </a:lnTo>
                  <a:lnTo>
                    <a:pt x="330" y="745"/>
                  </a:lnTo>
                  <a:lnTo>
                    <a:pt x="330" y="745"/>
                  </a:lnTo>
                  <a:lnTo>
                    <a:pt x="330" y="745"/>
                  </a:lnTo>
                  <a:lnTo>
                    <a:pt x="330" y="745"/>
                  </a:lnTo>
                  <a:lnTo>
                    <a:pt x="323" y="748"/>
                  </a:lnTo>
                  <a:lnTo>
                    <a:pt x="323" y="748"/>
                  </a:lnTo>
                  <a:lnTo>
                    <a:pt x="320" y="751"/>
                  </a:lnTo>
                  <a:lnTo>
                    <a:pt x="320" y="751"/>
                  </a:lnTo>
                  <a:lnTo>
                    <a:pt x="316" y="755"/>
                  </a:lnTo>
                  <a:lnTo>
                    <a:pt x="316" y="755"/>
                  </a:lnTo>
                  <a:lnTo>
                    <a:pt x="316" y="755"/>
                  </a:lnTo>
                  <a:lnTo>
                    <a:pt x="316" y="755"/>
                  </a:lnTo>
                  <a:lnTo>
                    <a:pt x="316" y="755"/>
                  </a:lnTo>
                  <a:lnTo>
                    <a:pt x="316" y="755"/>
                  </a:lnTo>
                  <a:lnTo>
                    <a:pt x="316" y="751"/>
                  </a:lnTo>
                  <a:lnTo>
                    <a:pt x="316" y="751"/>
                  </a:lnTo>
                  <a:lnTo>
                    <a:pt x="313" y="745"/>
                  </a:lnTo>
                  <a:lnTo>
                    <a:pt x="313" y="745"/>
                  </a:lnTo>
                  <a:lnTo>
                    <a:pt x="313" y="745"/>
                  </a:lnTo>
                  <a:lnTo>
                    <a:pt x="313" y="748"/>
                  </a:lnTo>
                  <a:lnTo>
                    <a:pt x="313" y="751"/>
                  </a:lnTo>
                  <a:lnTo>
                    <a:pt x="313" y="751"/>
                  </a:lnTo>
                  <a:lnTo>
                    <a:pt x="309" y="755"/>
                  </a:lnTo>
                  <a:lnTo>
                    <a:pt x="309" y="755"/>
                  </a:lnTo>
                  <a:lnTo>
                    <a:pt x="309" y="755"/>
                  </a:lnTo>
                  <a:lnTo>
                    <a:pt x="309" y="755"/>
                  </a:lnTo>
                  <a:lnTo>
                    <a:pt x="309" y="755"/>
                  </a:lnTo>
                  <a:lnTo>
                    <a:pt x="309" y="755"/>
                  </a:lnTo>
                  <a:lnTo>
                    <a:pt x="306" y="755"/>
                  </a:lnTo>
                  <a:lnTo>
                    <a:pt x="306" y="755"/>
                  </a:lnTo>
                  <a:lnTo>
                    <a:pt x="306" y="755"/>
                  </a:lnTo>
                  <a:lnTo>
                    <a:pt x="306" y="755"/>
                  </a:lnTo>
                  <a:lnTo>
                    <a:pt x="299" y="758"/>
                  </a:lnTo>
                  <a:lnTo>
                    <a:pt x="299" y="762"/>
                  </a:lnTo>
                  <a:lnTo>
                    <a:pt x="299" y="762"/>
                  </a:lnTo>
                  <a:lnTo>
                    <a:pt x="299" y="762"/>
                  </a:lnTo>
                  <a:lnTo>
                    <a:pt x="299" y="762"/>
                  </a:lnTo>
                  <a:lnTo>
                    <a:pt x="296" y="762"/>
                  </a:lnTo>
                  <a:lnTo>
                    <a:pt x="296" y="762"/>
                  </a:lnTo>
                  <a:lnTo>
                    <a:pt x="296" y="762"/>
                  </a:lnTo>
                  <a:lnTo>
                    <a:pt x="296" y="765"/>
                  </a:lnTo>
                  <a:lnTo>
                    <a:pt x="296" y="765"/>
                  </a:lnTo>
                  <a:lnTo>
                    <a:pt x="292" y="765"/>
                  </a:lnTo>
                  <a:lnTo>
                    <a:pt x="292" y="765"/>
                  </a:lnTo>
                  <a:lnTo>
                    <a:pt x="292" y="765"/>
                  </a:lnTo>
                  <a:lnTo>
                    <a:pt x="292" y="765"/>
                  </a:lnTo>
                  <a:lnTo>
                    <a:pt x="289" y="765"/>
                  </a:lnTo>
                  <a:lnTo>
                    <a:pt x="289" y="765"/>
                  </a:lnTo>
                  <a:lnTo>
                    <a:pt x="289" y="765"/>
                  </a:lnTo>
                  <a:lnTo>
                    <a:pt x="289" y="765"/>
                  </a:lnTo>
                  <a:lnTo>
                    <a:pt x="286" y="765"/>
                  </a:lnTo>
                  <a:lnTo>
                    <a:pt x="282" y="765"/>
                  </a:lnTo>
                  <a:lnTo>
                    <a:pt x="282" y="765"/>
                  </a:lnTo>
                  <a:lnTo>
                    <a:pt x="286" y="765"/>
                  </a:lnTo>
                  <a:lnTo>
                    <a:pt x="286" y="765"/>
                  </a:lnTo>
                  <a:lnTo>
                    <a:pt x="286" y="765"/>
                  </a:lnTo>
                  <a:lnTo>
                    <a:pt x="286" y="765"/>
                  </a:lnTo>
                  <a:lnTo>
                    <a:pt x="286" y="765"/>
                  </a:lnTo>
                  <a:lnTo>
                    <a:pt x="286" y="765"/>
                  </a:lnTo>
                  <a:lnTo>
                    <a:pt x="286" y="765"/>
                  </a:lnTo>
                  <a:lnTo>
                    <a:pt x="286" y="765"/>
                  </a:lnTo>
                  <a:lnTo>
                    <a:pt x="282" y="765"/>
                  </a:lnTo>
                  <a:lnTo>
                    <a:pt x="282" y="765"/>
                  </a:lnTo>
                  <a:lnTo>
                    <a:pt x="282" y="765"/>
                  </a:lnTo>
                  <a:lnTo>
                    <a:pt x="282" y="765"/>
                  </a:lnTo>
                  <a:lnTo>
                    <a:pt x="282" y="765"/>
                  </a:lnTo>
                  <a:lnTo>
                    <a:pt x="282" y="765"/>
                  </a:lnTo>
                  <a:lnTo>
                    <a:pt x="279" y="765"/>
                  </a:lnTo>
                  <a:lnTo>
                    <a:pt x="279" y="765"/>
                  </a:lnTo>
                  <a:lnTo>
                    <a:pt x="279" y="762"/>
                  </a:lnTo>
                  <a:lnTo>
                    <a:pt x="279" y="762"/>
                  </a:lnTo>
                  <a:lnTo>
                    <a:pt x="275" y="758"/>
                  </a:lnTo>
                  <a:lnTo>
                    <a:pt x="275" y="758"/>
                  </a:lnTo>
                  <a:lnTo>
                    <a:pt x="275" y="758"/>
                  </a:lnTo>
                  <a:lnTo>
                    <a:pt x="275" y="758"/>
                  </a:lnTo>
                  <a:lnTo>
                    <a:pt x="272" y="762"/>
                  </a:lnTo>
                  <a:lnTo>
                    <a:pt x="272" y="762"/>
                  </a:lnTo>
                  <a:lnTo>
                    <a:pt x="269" y="762"/>
                  </a:lnTo>
                  <a:lnTo>
                    <a:pt x="269" y="762"/>
                  </a:lnTo>
                  <a:lnTo>
                    <a:pt x="269" y="762"/>
                  </a:lnTo>
                  <a:lnTo>
                    <a:pt x="269" y="762"/>
                  </a:lnTo>
                  <a:lnTo>
                    <a:pt x="269" y="762"/>
                  </a:lnTo>
                  <a:lnTo>
                    <a:pt x="269" y="762"/>
                  </a:lnTo>
                  <a:lnTo>
                    <a:pt x="269" y="762"/>
                  </a:lnTo>
                  <a:lnTo>
                    <a:pt x="265" y="762"/>
                  </a:lnTo>
                  <a:lnTo>
                    <a:pt x="265" y="762"/>
                  </a:lnTo>
                  <a:lnTo>
                    <a:pt x="265" y="762"/>
                  </a:lnTo>
                  <a:lnTo>
                    <a:pt x="265" y="762"/>
                  </a:lnTo>
                  <a:lnTo>
                    <a:pt x="262" y="762"/>
                  </a:lnTo>
                  <a:lnTo>
                    <a:pt x="262" y="762"/>
                  </a:lnTo>
                  <a:lnTo>
                    <a:pt x="262" y="762"/>
                  </a:lnTo>
                  <a:lnTo>
                    <a:pt x="258" y="762"/>
                  </a:lnTo>
                  <a:lnTo>
                    <a:pt x="258" y="762"/>
                  </a:lnTo>
                  <a:lnTo>
                    <a:pt x="258" y="762"/>
                  </a:lnTo>
                  <a:lnTo>
                    <a:pt x="258" y="762"/>
                  </a:lnTo>
                  <a:lnTo>
                    <a:pt x="255" y="762"/>
                  </a:lnTo>
                  <a:lnTo>
                    <a:pt x="255" y="762"/>
                  </a:lnTo>
                  <a:lnTo>
                    <a:pt x="248" y="762"/>
                  </a:lnTo>
                  <a:lnTo>
                    <a:pt x="248" y="762"/>
                  </a:lnTo>
                  <a:lnTo>
                    <a:pt x="245" y="755"/>
                  </a:lnTo>
                  <a:lnTo>
                    <a:pt x="245" y="755"/>
                  </a:lnTo>
                  <a:lnTo>
                    <a:pt x="245" y="755"/>
                  </a:lnTo>
                  <a:lnTo>
                    <a:pt x="241" y="751"/>
                  </a:lnTo>
                  <a:lnTo>
                    <a:pt x="241" y="751"/>
                  </a:lnTo>
                  <a:lnTo>
                    <a:pt x="241" y="751"/>
                  </a:lnTo>
                  <a:lnTo>
                    <a:pt x="241" y="751"/>
                  </a:lnTo>
                  <a:lnTo>
                    <a:pt x="235" y="751"/>
                  </a:lnTo>
                  <a:lnTo>
                    <a:pt x="235" y="751"/>
                  </a:lnTo>
                  <a:lnTo>
                    <a:pt x="231" y="758"/>
                  </a:lnTo>
                  <a:lnTo>
                    <a:pt x="231" y="758"/>
                  </a:lnTo>
                  <a:lnTo>
                    <a:pt x="231" y="758"/>
                  </a:lnTo>
                  <a:lnTo>
                    <a:pt x="228" y="765"/>
                  </a:lnTo>
                  <a:lnTo>
                    <a:pt x="228" y="765"/>
                  </a:lnTo>
                  <a:lnTo>
                    <a:pt x="224" y="772"/>
                  </a:lnTo>
                  <a:lnTo>
                    <a:pt x="224" y="772"/>
                  </a:lnTo>
                  <a:lnTo>
                    <a:pt x="224" y="772"/>
                  </a:lnTo>
                  <a:lnTo>
                    <a:pt x="224" y="772"/>
                  </a:lnTo>
                  <a:lnTo>
                    <a:pt x="221" y="779"/>
                  </a:lnTo>
                  <a:lnTo>
                    <a:pt x="221" y="779"/>
                  </a:lnTo>
                  <a:lnTo>
                    <a:pt x="218" y="782"/>
                  </a:lnTo>
                  <a:lnTo>
                    <a:pt x="218" y="782"/>
                  </a:lnTo>
                  <a:lnTo>
                    <a:pt x="218" y="782"/>
                  </a:lnTo>
                  <a:lnTo>
                    <a:pt x="218" y="782"/>
                  </a:lnTo>
                  <a:lnTo>
                    <a:pt x="218" y="782"/>
                  </a:lnTo>
                  <a:lnTo>
                    <a:pt x="214" y="785"/>
                  </a:lnTo>
                  <a:lnTo>
                    <a:pt x="214" y="785"/>
                  </a:lnTo>
                  <a:lnTo>
                    <a:pt x="214" y="785"/>
                  </a:lnTo>
                  <a:lnTo>
                    <a:pt x="214" y="785"/>
                  </a:lnTo>
                  <a:lnTo>
                    <a:pt x="211" y="789"/>
                  </a:lnTo>
                  <a:lnTo>
                    <a:pt x="211" y="789"/>
                  </a:lnTo>
                  <a:lnTo>
                    <a:pt x="211" y="785"/>
                  </a:lnTo>
                  <a:lnTo>
                    <a:pt x="211" y="785"/>
                  </a:lnTo>
                  <a:lnTo>
                    <a:pt x="211" y="785"/>
                  </a:lnTo>
                  <a:lnTo>
                    <a:pt x="211" y="785"/>
                  </a:lnTo>
                  <a:lnTo>
                    <a:pt x="211" y="785"/>
                  </a:lnTo>
                  <a:lnTo>
                    <a:pt x="211" y="785"/>
                  </a:lnTo>
                  <a:lnTo>
                    <a:pt x="207" y="789"/>
                  </a:lnTo>
                  <a:lnTo>
                    <a:pt x="207" y="789"/>
                  </a:lnTo>
                  <a:lnTo>
                    <a:pt x="207" y="789"/>
                  </a:lnTo>
                  <a:lnTo>
                    <a:pt x="204" y="789"/>
                  </a:lnTo>
                  <a:lnTo>
                    <a:pt x="204" y="789"/>
                  </a:lnTo>
                  <a:lnTo>
                    <a:pt x="201" y="792"/>
                  </a:lnTo>
                  <a:lnTo>
                    <a:pt x="201" y="792"/>
                  </a:lnTo>
                  <a:lnTo>
                    <a:pt x="201" y="792"/>
                  </a:lnTo>
                  <a:lnTo>
                    <a:pt x="201" y="792"/>
                  </a:lnTo>
                  <a:lnTo>
                    <a:pt x="197" y="796"/>
                  </a:lnTo>
                  <a:lnTo>
                    <a:pt x="197" y="796"/>
                  </a:lnTo>
                  <a:lnTo>
                    <a:pt x="190" y="799"/>
                  </a:lnTo>
                  <a:lnTo>
                    <a:pt x="190" y="799"/>
                  </a:lnTo>
                  <a:lnTo>
                    <a:pt x="190" y="799"/>
                  </a:lnTo>
                  <a:lnTo>
                    <a:pt x="190" y="799"/>
                  </a:lnTo>
                  <a:lnTo>
                    <a:pt x="187" y="799"/>
                  </a:lnTo>
                  <a:lnTo>
                    <a:pt x="187" y="799"/>
                  </a:lnTo>
                  <a:lnTo>
                    <a:pt x="184" y="806"/>
                  </a:lnTo>
                  <a:lnTo>
                    <a:pt x="184" y="806"/>
                  </a:lnTo>
                  <a:lnTo>
                    <a:pt x="184" y="806"/>
                  </a:lnTo>
                  <a:lnTo>
                    <a:pt x="180" y="809"/>
                  </a:lnTo>
                  <a:lnTo>
                    <a:pt x="180" y="809"/>
                  </a:lnTo>
                  <a:lnTo>
                    <a:pt x="177" y="809"/>
                  </a:lnTo>
                  <a:lnTo>
                    <a:pt x="177" y="809"/>
                  </a:lnTo>
                  <a:lnTo>
                    <a:pt x="173" y="809"/>
                  </a:lnTo>
                  <a:lnTo>
                    <a:pt x="173" y="809"/>
                  </a:lnTo>
                  <a:lnTo>
                    <a:pt x="173" y="816"/>
                  </a:lnTo>
                  <a:lnTo>
                    <a:pt x="173" y="816"/>
                  </a:lnTo>
                  <a:lnTo>
                    <a:pt x="173" y="816"/>
                  </a:lnTo>
                  <a:lnTo>
                    <a:pt x="173" y="816"/>
                  </a:lnTo>
                  <a:lnTo>
                    <a:pt x="170" y="823"/>
                  </a:lnTo>
                  <a:lnTo>
                    <a:pt x="170" y="823"/>
                  </a:lnTo>
                  <a:lnTo>
                    <a:pt x="170" y="823"/>
                  </a:lnTo>
                  <a:lnTo>
                    <a:pt x="170" y="823"/>
                  </a:lnTo>
                  <a:lnTo>
                    <a:pt x="170" y="823"/>
                  </a:lnTo>
                  <a:lnTo>
                    <a:pt x="170" y="823"/>
                  </a:lnTo>
                  <a:lnTo>
                    <a:pt x="167" y="826"/>
                  </a:lnTo>
                  <a:lnTo>
                    <a:pt x="167" y="826"/>
                  </a:lnTo>
                  <a:lnTo>
                    <a:pt x="167" y="826"/>
                  </a:lnTo>
                  <a:lnTo>
                    <a:pt x="167" y="826"/>
                  </a:lnTo>
                  <a:lnTo>
                    <a:pt x="167" y="830"/>
                  </a:lnTo>
                  <a:lnTo>
                    <a:pt x="167" y="830"/>
                  </a:lnTo>
                  <a:lnTo>
                    <a:pt x="163" y="833"/>
                  </a:lnTo>
                  <a:lnTo>
                    <a:pt x="163" y="833"/>
                  </a:lnTo>
                  <a:lnTo>
                    <a:pt x="163" y="833"/>
                  </a:lnTo>
                  <a:lnTo>
                    <a:pt x="163" y="833"/>
                  </a:lnTo>
                  <a:lnTo>
                    <a:pt x="160" y="836"/>
                  </a:lnTo>
                  <a:lnTo>
                    <a:pt x="160" y="836"/>
                  </a:lnTo>
                  <a:lnTo>
                    <a:pt x="160" y="843"/>
                  </a:lnTo>
                  <a:lnTo>
                    <a:pt x="160" y="843"/>
                  </a:lnTo>
                  <a:lnTo>
                    <a:pt x="160" y="847"/>
                  </a:lnTo>
                  <a:lnTo>
                    <a:pt x="160" y="847"/>
                  </a:lnTo>
                  <a:lnTo>
                    <a:pt x="160" y="850"/>
                  </a:lnTo>
                  <a:lnTo>
                    <a:pt x="160" y="850"/>
                  </a:lnTo>
                  <a:lnTo>
                    <a:pt x="156" y="850"/>
                  </a:lnTo>
                  <a:lnTo>
                    <a:pt x="156" y="850"/>
                  </a:lnTo>
                  <a:lnTo>
                    <a:pt x="156" y="853"/>
                  </a:lnTo>
                  <a:lnTo>
                    <a:pt x="156" y="853"/>
                  </a:lnTo>
                  <a:lnTo>
                    <a:pt x="156" y="857"/>
                  </a:lnTo>
                  <a:lnTo>
                    <a:pt x="156" y="857"/>
                  </a:lnTo>
                  <a:lnTo>
                    <a:pt x="160" y="857"/>
                  </a:lnTo>
                  <a:lnTo>
                    <a:pt x="160" y="857"/>
                  </a:lnTo>
                  <a:lnTo>
                    <a:pt x="160" y="864"/>
                  </a:lnTo>
                  <a:lnTo>
                    <a:pt x="160" y="864"/>
                  </a:lnTo>
                  <a:lnTo>
                    <a:pt x="156" y="864"/>
                  </a:lnTo>
                  <a:lnTo>
                    <a:pt x="156" y="864"/>
                  </a:lnTo>
                  <a:lnTo>
                    <a:pt x="156" y="867"/>
                  </a:lnTo>
                  <a:lnTo>
                    <a:pt x="156" y="867"/>
                  </a:lnTo>
                  <a:lnTo>
                    <a:pt x="150" y="870"/>
                  </a:lnTo>
                  <a:lnTo>
                    <a:pt x="150" y="870"/>
                  </a:lnTo>
                  <a:lnTo>
                    <a:pt x="146" y="874"/>
                  </a:lnTo>
                  <a:lnTo>
                    <a:pt x="146" y="874"/>
                  </a:lnTo>
                  <a:lnTo>
                    <a:pt x="146" y="874"/>
                  </a:lnTo>
                  <a:lnTo>
                    <a:pt x="143" y="877"/>
                  </a:lnTo>
                  <a:lnTo>
                    <a:pt x="143" y="877"/>
                  </a:lnTo>
                  <a:lnTo>
                    <a:pt x="143" y="881"/>
                  </a:lnTo>
                  <a:lnTo>
                    <a:pt x="143" y="881"/>
                  </a:lnTo>
                  <a:lnTo>
                    <a:pt x="139" y="884"/>
                  </a:lnTo>
                  <a:lnTo>
                    <a:pt x="139" y="884"/>
                  </a:lnTo>
                  <a:lnTo>
                    <a:pt x="136" y="884"/>
                  </a:lnTo>
                  <a:lnTo>
                    <a:pt x="136" y="884"/>
                  </a:lnTo>
                  <a:lnTo>
                    <a:pt x="136" y="884"/>
                  </a:lnTo>
                  <a:lnTo>
                    <a:pt x="136" y="884"/>
                  </a:lnTo>
                  <a:lnTo>
                    <a:pt x="133" y="887"/>
                  </a:lnTo>
                  <a:lnTo>
                    <a:pt x="133" y="887"/>
                  </a:lnTo>
                  <a:lnTo>
                    <a:pt x="133" y="887"/>
                  </a:lnTo>
                  <a:lnTo>
                    <a:pt x="133" y="887"/>
                  </a:lnTo>
                  <a:lnTo>
                    <a:pt x="129" y="887"/>
                  </a:lnTo>
                  <a:lnTo>
                    <a:pt x="129" y="887"/>
                  </a:lnTo>
                  <a:lnTo>
                    <a:pt x="129" y="891"/>
                  </a:lnTo>
                  <a:lnTo>
                    <a:pt x="129" y="891"/>
                  </a:lnTo>
                  <a:lnTo>
                    <a:pt x="129" y="891"/>
                  </a:lnTo>
                  <a:lnTo>
                    <a:pt x="129" y="891"/>
                  </a:lnTo>
                  <a:lnTo>
                    <a:pt x="129" y="891"/>
                  </a:lnTo>
                  <a:lnTo>
                    <a:pt x="129" y="891"/>
                  </a:lnTo>
                  <a:lnTo>
                    <a:pt x="126" y="894"/>
                  </a:lnTo>
                  <a:lnTo>
                    <a:pt x="126" y="894"/>
                  </a:lnTo>
                  <a:lnTo>
                    <a:pt x="122" y="894"/>
                  </a:lnTo>
                  <a:lnTo>
                    <a:pt x="122" y="894"/>
                  </a:lnTo>
                  <a:lnTo>
                    <a:pt x="122" y="894"/>
                  </a:lnTo>
                  <a:lnTo>
                    <a:pt x="122" y="894"/>
                  </a:lnTo>
                  <a:lnTo>
                    <a:pt x="122" y="894"/>
                  </a:lnTo>
                  <a:lnTo>
                    <a:pt x="122" y="894"/>
                  </a:lnTo>
                  <a:lnTo>
                    <a:pt x="119" y="898"/>
                  </a:lnTo>
                  <a:lnTo>
                    <a:pt x="119" y="898"/>
                  </a:lnTo>
                  <a:lnTo>
                    <a:pt x="119" y="898"/>
                  </a:lnTo>
                  <a:lnTo>
                    <a:pt x="119" y="898"/>
                  </a:lnTo>
                  <a:lnTo>
                    <a:pt x="116" y="898"/>
                  </a:lnTo>
                  <a:lnTo>
                    <a:pt x="116" y="898"/>
                  </a:lnTo>
                  <a:lnTo>
                    <a:pt x="116" y="898"/>
                  </a:lnTo>
                  <a:lnTo>
                    <a:pt x="116" y="898"/>
                  </a:lnTo>
                  <a:lnTo>
                    <a:pt x="116" y="898"/>
                  </a:lnTo>
                  <a:lnTo>
                    <a:pt x="112" y="898"/>
                  </a:lnTo>
                  <a:lnTo>
                    <a:pt x="112" y="898"/>
                  </a:lnTo>
                  <a:lnTo>
                    <a:pt x="112" y="898"/>
                  </a:lnTo>
                  <a:lnTo>
                    <a:pt x="112" y="898"/>
                  </a:lnTo>
                  <a:lnTo>
                    <a:pt x="109" y="898"/>
                  </a:lnTo>
                  <a:lnTo>
                    <a:pt x="109" y="898"/>
                  </a:lnTo>
                  <a:lnTo>
                    <a:pt x="105" y="898"/>
                  </a:lnTo>
                  <a:lnTo>
                    <a:pt x="105" y="901"/>
                  </a:lnTo>
                  <a:lnTo>
                    <a:pt x="105" y="901"/>
                  </a:lnTo>
                  <a:lnTo>
                    <a:pt x="102" y="901"/>
                  </a:lnTo>
                  <a:lnTo>
                    <a:pt x="102" y="901"/>
                  </a:lnTo>
                  <a:lnTo>
                    <a:pt x="102" y="904"/>
                  </a:lnTo>
                  <a:lnTo>
                    <a:pt x="102" y="904"/>
                  </a:lnTo>
                  <a:lnTo>
                    <a:pt x="102" y="908"/>
                  </a:lnTo>
                  <a:lnTo>
                    <a:pt x="102" y="908"/>
                  </a:lnTo>
                  <a:lnTo>
                    <a:pt x="99" y="908"/>
                  </a:lnTo>
                  <a:lnTo>
                    <a:pt x="99" y="908"/>
                  </a:lnTo>
                  <a:lnTo>
                    <a:pt x="99" y="911"/>
                  </a:lnTo>
                  <a:lnTo>
                    <a:pt x="99" y="911"/>
                  </a:lnTo>
                  <a:lnTo>
                    <a:pt x="95" y="915"/>
                  </a:lnTo>
                  <a:lnTo>
                    <a:pt x="95" y="915"/>
                  </a:lnTo>
                  <a:lnTo>
                    <a:pt x="92" y="921"/>
                  </a:lnTo>
                  <a:lnTo>
                    <a:pt x="92" y="921"/>
                  </a:lnTo>
                  <a:lnTo>
                    <a:pt x="92" y="925"/>
                  </a:lnTo>
                  <a:lnTo>
                    <a:pt x="92" y="925"/>
                  </a:lnTo>
                  <a:lnTo>
                    <a:pt x="88" y="928"/>
                  </a:lnTo>
                  <a:lnTo>
                    <a:pt x="88" y="928"/>
                  </a:lnTo>
                  <a:lnTo>
                    <a:pt x="85" y="932"/>
                  </a:lnTo>
                  <a:lnTo>
                    <a:pt x="85" y="932"/>
                  </a:lnTo>
                  <a:lnTo>
                    <a:pt x="85" y="932"/>
                  </a:lnTo>
                  <a:lnTo>
                    <a:pt x="85" y="932"/>
                  </a:lnTo>
                  <a:lnTo>
                    <a:pt x="85" y="932"/>
                  </a:lnTo>
                  <a:lnTo>
                    <a:pt x="78" y="935"/>
                  </a:lnTo>
                  <a:lnTo>
                    <a:pt x="78" y="935"/>
                  </a:lnTo>
                  <a:lnTo>
                    <a:pt x="78" y="938"/>
                  </a:lnTo>
                  <a:lnTo>
                    <a:pt x="78" y="938"/>
                  </a:lnTo>
                  <a:lnTo>
                    <a:pt x="75" y="942"/>
                  </a:lnTo>
                  <a:lnTo>
                    <a:pt x="75" y="942"/>
                  </a:lnTo>
                  <a:lnTo>
                    <a:pt x="75" y="942"/>
                  </a:lnTo>
                  <a:lnTo>
                    <a:pt x="75" y="942"/>
                  </a:lnTo>
                  <a:lnTo>
                    <a:pt x="71" y="949"/>
                  </a:lnTo>
                  <a:lnTo>
                    <a:pt x="71" y="949"/>
                  </a:lnTo>
                  <a:lnTo>
                    <a:pt x="71" y="949"/>
                  </a:lnTo>
                  <a:lnTo>
                    <a:pt x="68" y="952"/>
                  </a:lnTo>
                  <a:lnTo>
                    <a:pt x="68" y="952"/>
                  </a:lnTo>
                  <a:lnTo>
                    <a:pt x="68" y="955"/>
                  </a:lnTo>
                  <a:lnTo>
                    <a:pt x="68" y="955"/>
                  </a:lnTo>
                  <a:lnTo>
                    <a:pt x="68" y="959"/>
                  </a:lnTo>
                  <a:lnTo>
                    <a:pt x="68" y="959"/>
                  </a:lnTo>
                  <a:lnTo>
                    <a:pt x="65" y="966"/>
                  </a:lnTo>
                  <a:lnTo>
                    <a:pt x="65" y="966"/>
                  </a:lnTo>
                  <a:lnTo>
                    <a:pt x="61" y="969"/>
                  </a:lnTo>
                  <a:lnTo>
                    <a:pt x="61" y="969"/>
                  </a:lnTo>
                  <a:lnTo>
                    <a:pt x="58" y="969"/>
                  </a:lnTo>
                  <a:lnTo>
                    <a:pt x="58" y="969"/>
                  </a:lnTo>
                  <a:lnTo>
                    <a:pt x="58" y="969"/>
                  </a:lnTo>
                  <a:lnTo>
                    <a:pt x="54" y="972"/>
                  </a:lnTo>
                  <a:lnTo>
                    <a:pt x="54" y="972"/>
                  </a:lnTo>
                  <a:lnTo>
                    <a:pt x="54" y="976"/>
                  </a:lnTo>
                  <a:lnTo>
                    <a:pt x="54" y="976"/>
                  </a:lnTo>
                  <a:lnTo>
                    <a:pt x="51" y="976"/>
                  </a:lnTo>
                  <a:lnTo>
                    <a:pt x="51" y="976"/>
                  </a:lnTo>
                  <a:lnTo>
                    <a:pt x="51" y="976"/>
                  </a:lnTo>
                  <a:lnTo>
                    <a:pt x="51" y="976"/>
                  </a:lnTo>
                  <a:lnTo>
                    <a:pt x="48" y="979"/>
                  </a:lnTo>
                  <a:lnTo>
                    <a:pt x="48" y="979"/>
                  </a:lnTo>
                  <a:lnTo>
                    <a:pt x="48" y="983"/>
                  </a:lnTo>
                  <a:lnTo>
                    <a:pt x="48" y="983"/>
                  </a:lnTo>
                  <a:lnTo>
                    <a:pt x="44" y="986"/>
                  </a:lnTo>
                  <a:lnTo>
                    <a:pt x="44" y="986"/>
                  </a:lnTo>
                  <a:lnTo>
                    <a:pt x="44" y="989"/>
                  </a:lnTo>
                  <a:lnTo>
                    <a:pt x="44" y="989"/>
                  </a:lnTo>
                  <a:lnTo>
                    <a:pt x="41" y="989"/>
                  </a:lnTo>
                  <a:lnTo>
                    <a:pt x="41" y="989"/>
                  </a:lnTo>
                  <a:lnTo>
                    <a:pt x="41" y="993"/>
                  </a:lnTo>
                  <a:lnTo>
                    <a:pt x="41" y="993"/>
                  </a:lnTo>
                  <a:lnTo>
                    <a:pt x="37" y="996"/>
                  </a:lnTo>
                  <a:lnTo>
                    <a:pt x="37" y="996"/>
                  </a:lnTo>
                  <a:lnTo>
                    <a:pt x="37" y="996"/>
                  </a:lnTo>
                  <a:lnTo>
                    <a:pt x="37" y="996"/>
                  </a:lnTo>
                  <a:lnTo>
                    <a:pt x="37" y="996"/>
                  </a:lnTo>
                  <a:lnTo>
                    <a:pt x="37" y="996"/>
                  </a:lnTo>
                  <a:lnTo>
                    <a:pt x="37" y="996"/>
                  </a:lnTo>
                  <a:lnTo>
                    <a:pt x="37" y="996"/>
                  </a:lnTo>
                  <a:lnTo>
                    <a:pt x="37" y="996"/>
                  </a:lnTo>
                  <a:lnTo>
                    <a:pt x="34" y="996"/>
                  </a:lnTo>
                  <a:lnTo>
                    <a:pt x="34" y="996"/>
                  </a:lnTo>
                  <a:lnTo>
                    <a:pt x="34" y="1000"/>
                  </a:lnTo>
                  <a:lnTo>
                    <a:pt x="34" y="1000"/>
                  </a:lnTo>
                  <a:lnTo>
                    <a:pt x="34" y="1000"/>
                  </a:lnTo>
                  <a:lnTo>
                    <a:pt x="34" y="1000"/>
                  </a:lnTo>
                  <a:lnTo>
                    <a:pt x="34" y="1003"/>
                  </a:lnTo>
                  <a:lnTo>
                    <a:pt x="34" y="1003"/>
                  </a:lnTo>
                  <a:lnTo>
                    <a:pt x="34" y="1003"/>
                  </a:lnTo>
                  <a:lnTo>
                    <a:pt x="34" y="1003"/>
                  </a:lnTo>
                  <a:lnTo>
                    <a:pt x="34" y="1006"/>
                  </a:lnTo>
                  <a:lnTo>
                    <a:pt x="34" y="1006"/>
                  </a:lnTo>
                  <a:lnTo>
                    <a:pt x="34" y="1006"/>
                  </a:lnTo>
                  <a:lnTo>
                    <a:pt x="34" y="1006"/>
                  </a:lnTo>
                  <a:lnTo>
                    <a:pt x="34" y="1010"/>
                  </a:lnTo>
                  <a:lnTo>
                    <a:pt x="34" y="1010"/>
                  </a:lnTo>
                  <a:lnTo>
                    <a:pt x="31" y="1010"/>
                  </a:lnTo>
                  <a:lnTo>
                    <a:pt x="31" y="1010"/>
                  </a:lnTo>
                  <a:lnTo>
                    <a:pt x="27" y="1013"/>
                  </a:lnTo>
                  <a:lnTo>
                    <a:pt x="27" y="1013"/>
                  </a:lnTo>
                  <a:lnTo>
                    <a:pt x="27" y="1013"/>
                  </a:lnTo>
                  <a:lnTo>
                    <a:pt x="27" y="1013"/>
                  </a:lnTo>
                  <a:lnTo>
                    <a:pt x="24" y="1017"/>
                  </a:lnTo>
                  <a:lnTo>
                    <a:pt x="24" y="1017"/>
                  </a:lnTo>
                  <a:lnTo>
                    <a:pt x="24" y="1020"/>
                  </a:lnTo>
                  <a:lnTo>
                    <a:pt x="24" y="1020"/>
                  </a:lnTo>
                  <a:lnTo>
                    <a:pt x="24" y="1023"/>
                  </a:lnTo>
                  <a:lnTo>
                    <a:pt x="24" y="1023"/>
                  </a:lnTo>
                  <a:lnTo>
                    <a:pt x="24" y="1023"/>
                  </a:lnTo>
                  <a:lnTo>
                    <a:pt x="24" y="1023"/>
                  </a:lnTo>
                  <a:lnTo>
                    <a:pt x="24" y="1027"/>
                  </a:lnTo>
                  <a:lnTo>
                    <a:pt x="24" y="1027"/>
                  </a:lnTo>
                  <a:lnTo>
                    <a:pt x="20" y="1030"/>
                  </a:lnTo>
                  <a:lnTo>
                    <a:pt x="20" y="1030"/>
                  </a:lnTo>
                  <a:lnTo>
                    <a:pt x="20" y="1034"/>
                  </a:lnTo>
                  <a:lnTo>
                    <a:pt x="20" y="1034"/>
                  </a:lnTo>
                  <a:lnTo>
                    <a:pt x="17" y="1040"/>
                  </a:lnTo>
                  <a:lnTo>
                    <a:pt x="17" y="1040"/>
                  </a:lnTo>
                  <a:lnTo>
                    <a:pt x="17" y="1040"/>
                  </a:lnTo>
                  <a:lnTo>
                    <a:pt x="17" y="1040"/>
                  </a:lnTo>
                  <a:lnTo>
                    <a:pt x="17" y="1047"/>
                  </a:lnTo>
                  <a:lnTo>
                    <a:pt x="17" y="1047"/>
                  </a:lnTo>
                  <a:lnTo>
                    <a:pt x="17" y="1047"/>
                  </a:lnTo>
                  <a:lnTo>
                    <a:pt x="17" y="1047"/>
                  </a:lnTo>
                  <a:lnTo>
                    <a:pt x="20" y="1044"/>
                  </a:lnTo>
                  <a:lnTo>
                    <a:pt x="20" y="1044"/>
                  </a:lnTo>
                  <a:lnTo>
                    <a:pt x="20" y="1040"/>
                  </a:lnTo>
                  <a:lnTo>
                    <a:pt x="20" y="1040"/>
                  </a:lnTo>
                  <a:lnTo>
                    <a:pt x="24" y="1040"/>
                  </a:lnTo>
                  <a:lnTo>
                    <a:pt x="24" y="1040"/>
                  </a:lnTo>
                  <a:lnTo>
                    <a:pt x="24" y="1044"/>
                  </a:lnTo>
                  <a:lnTo>
                    <a:pt x="24" y="1044"/>
                  </a:lnTo>
                  <a:lnTo>
                    <a:pt x="24" y="1047"/>
                  </a:lnTo>
                  <a:lnTo>
                    <a:pt x="24" y="1047"/>
                  </a:lnTo>
                  <a:lnTo>
                    <a:pt x="27" y="1047"/>
                  </a:lnTo>
                  <a:lnTo>
                    <a:pt x="27" y="1047"/>
                  </a:lnTo>
                  <a:lnTo>
                    <a:pt x="27" y="1051"/>
                  </a:lnTo>
                  <a:lnTo>
                    <a:pt x="27" y="1051"/>
                  </a:lnTo>
                  <a:lnTo>
                    <a:pt x="27" y="1051"/>
                  </a:lnTo>
                  <a:lnTo>
                    <a:pt x="27" y="1051"/>
                  </a:lnTo>
                  <a:lnTo>
                    <a:pt x="27" y="1054"/>
                  </a:lnTo>
                  <a:lnTo>
                    <a:pt x="27" y="1054"/>
                  </a:lnTo>
                  <a:lnTo>
                    <a:pt x="27" y="1057"/>
                  </a:lnTo>
                  <a:lnTo>
                    <a:pt x="27" y="1057"/>
                  </a:lnTo>
                  <a:lnTo>
                    <a:pt x="27" y="1064"/>
                  </a:lnTo>
                  <a:lnTo>
                    <a:pt x="27" y="1064"/>
                  </a:lnTo>
                  <a:lnTo>
                    <a:pt x="24" y="1064"/>
                  </a:lnTo>
                  <a:lnTo>
                    <a:pt x="24" y="1064"/>
                  </a:lnTo>
                  <a:lnTo>
                    <a:pt x="24" y="1068"/>
                  </a:lnTo>
                  <a:lnTo>
                    <a:pt x="24" y="1068"/>
                  </a:lnTo>
                  <a:lnTo>
                    <a:pt x="24" y="1068"/>
                  </a:lnTo>
                  <a:lnTo>
                    <a:pt x="24" y="1068"/>
                  </a:lnTo>
                  <a:lnTo>
                    <a:pt x="27" y="1071"/>
                  </a:lnTo>
                  <a:lnTo>
                    <a:pt x="27" y="1071"/>
                  </a:lnTo>
                  <a:lnTo>
                    <a:pt x="27" y="1071"/>
                  </a:lnTo>
                  <a:lnTo>
                    <a:pt x="27" y="1071"/>
                  </a:lnTo>
                  <a:lnTo>
                    <a:pt x="24" y="1071"/>
                  </a:lnTo>
                  <a:lnTo>
                    <a:pt x="24" y="1071"/>
                  </a:lnTo>
                  <a:lnTo>
                    <a:pt x="27" y="1074"/>
                  </a:lnTo>
                  <a:lnTo>
                    <a:pt x="27" y="1074"/>
                  </a:lnTo>
                  <a:lnTo>
                    <a:pt x="27" y="1074"/>
                  </a:lnTo>
                  <a:lnTo>
                    <a:pt x="27" y="1074"/>
                  </a:lnTo>
                  <a:lnTo>
                    <a:pt x="27" y="1074"/>
                  </a:lnTo>
                  <a:lnTo>
                    <a:pt x="27" y="1074"/>
                  </a:lnTo>
                  <a:lnTo>
                    <a:pt x="27" y="1078"/>
                  </a:lnTo>
                  <a:lnTo>
                    <a:pt x="27" y="1078"/>
                  </a:lnTo>
                  <a:lnTo>
                    <a:pt x="27" y="1078"/>
                  </a:lnTo>
                  <a:lnTo>
                    <a:pt x="27" y="1078"/>
                  </a:lnTo>
                  <a:lnTo>
                    <a:pt x="27" y="1081"/>
                  </a:lnTo>
                  <a:lnTo>
                    <a:pt x="27" y="1081"/>
                  </a:lnTo>
                  <a:lnTo>
                    <a:pt x="27" y="1081"/>
                  </a:lnTo>
                  <a:lnTo>
                    <a:pt x="27" y="1081"/>
                  </a:lnTo>
                  <a:lnTo>
                    <a:pt x="27" y="1085"/>
                  </a:lnTo>
                  <a:lnTo>
                    <a:pt x="27" y="1085"/>
                  </a:lnTo>
                  <a:lnTo>
                    <a:pt x="27" y="1088"/>
                  </a:lnTo>
                  <a:lnTo>
                    <a:pt x="27" y="1088"/>
                  </a:lnTo>
                  <a:lnTo>
                    <a:pt x="27" y="1088"/>
                  </a:lnTo>
                  <a:lnTo>
                    <a:pt x="27" y="1088"/>
                  </a:lnTo>
                  <a:lnTo>
                    <a:pt x="27" y="1091"/>
                  </a:lnTo>
                  <a:lnTo>
                    <a:pt x="27" y="1091"/>
                  </a:lnTo>
                  <a:lnTo>
                    <a:pt x="27" y="1098"/>
                  </a:lnTo>
                  <a:lnTo>
                    <a:pt x="27" y="1098"/>
                  </a:lnTo>
                  <a:lnTo>
                    <a:pt x="27" y="1098"/>
                  </a:lnTo>
                  <a:lnTo>
                    <a:pt x="27" y="1098"/>
                  </a:lnTo>
                  <a:lnTo>
                    <a:pt x="24" y="1101"/>
                  </a:lnTo>
                  <a:lnTo>
                    <a:pt x="24" y="1101"/>
                  </a:lnTo>
                  <a:lnTo>
                    <a:pt x="24" y="1105"/>
                  </a:lnTo>
                  <a:lnTo>
                    <a:pt x="24" y="1105"/>
                  </a:lnTo>
                  <a:lnTo>
                    <a:pt x="24" y="1105"/>
                  </a:lnTo>
                  <a:lnTo>
                    <a:pt x="24" y="1105"/>
                  </a:lnTo>
                  <a:lnTo>
                    <a:pt x="20" y="1112"/>
                  </a:lnTo>
                  <a:lnTo>
                    <a:pt x="20" y="1112"/>
                  </a:lnTo>
                  <a:lnTo>
                    <a:pt x="20" y="1115"/>
                  </a:lnTo>
                  <a:lnTo>
                    <a:pt x="20" y="1115"/>
                  </a:lnTo>
                  <a:lnTo>
                    <a:pt x="20" y="1115"/>
                  </a:lnTo>
                  <a:lnTo>
                    <a:pt x="20" y="1115"/>
                  </a:lnTo>
                  <a:lnTo>
                    <a:pt x="20" y="1118"/>
                  </a:lnTo>
                  <a:lnTo>
                    <a:pt x="20" y="1118"/>
                  </a:lnTo>
                  <a:lnTo>
                    <a:pt x="17" y="1118"/>
                  </a:lnTo>
                  <a:lnTo>
                    <a:pt x="17" y="1118"/>
                  </a:lnTo>
                  <a:lnTo>
                    <a:pt x="17" y="1122"/>
                  </a:lnTo>
                  <a:lnTo>
                    <a:pt x="17" y="1122"/>
                  </a:lnTo>
                  <a:lnTo>
                    <a:pt x="17" y="1122"/>
                  </a:lnTo>
                  <a:lnTo>
                    <a:pt x="17" y="1122"/>
                  </a:lnTo>
                  <a:lnTo>
                    <a:pt x="17" y="1125"/>
                  </a:lnTo>
                  <a:lnTo>
                    <a:pt x="17" y="1125"/>
                  </a:lnTo>
                  <a:lnTo>
                    <a:pt x="14" y="1125"/>
                  </a:lnTo>
                  <a:lnTo>
                    <a:pt x="14" y="1125"/>
                  </a:lnTo>
                  <a:lnTo>
                    <a:pt x="14" y="1129"/>
                  </a:lnTo>
                  <a:lnTo>
                    <a:pt x="14" y="1129"/>
                  </a:lnTo>
                  <a:lnTo>
                    <a:pt x="14" y="1132"/>
                  </a:lnTo>
                  <a:lnTo>
                    <a:pt x="17" y="1132"/>
                  </a:lnTo>
                  <a:lnTo>
                    <a:pt x="17" y="1132"/>
                  </a:lnTo>
                  <a:lnTo>
                    <a:pt x="17" y="1132"/>
                  </a:lnTo>
                  <a:lnTo>
                    <a:pt x="14" y="1132"/>
                  </a:lnTo>
                  <a:lnTo>
                    <a:pt x="14" y="1132"/>
                  </a:lnTo>
                  <a:lnTo>
                    <a:pt x="14" y="1139"/>
                  </a:lnTo>
                  <a:lnTo>
                    <a:pt x="14" y="1139"/>
                  </a:lnTo>
                  <a:lnTo>
                    <a:pt x="10" y="1142"/>
                  </a:lnTo>
                  <a:lnTo>
                    <a:pt x="10" y="1142"/>
                  </a:lnTo>
                  <a:lnTo>
                    <a:pt x="10" y="1146"/>
                  </a:lnTo>
                  <a:lnTo>
                    <a:pt x="10" y="1146"/>
                  </a:lnTo>
                  <a:lnTo>
                    <a:pt x="7" y="1149"/>
                  </a:lnTo>
                  <a:lnTo>
                    <a:pt x="7" y="1149"/>
                  </a:lnTo>
                  <a:lnTo>
                    <a:pt x="3" y="1156"/>
                  </a:lnTo>
                  <a:lnTo>
                    <a:pt x="3" y="1156"/>
                  </a:lnTo>
                  <a:lnTo>
                    <a:pt x="3" y="1156"/>
                  </a:lnTo>
                  <a:lnTo>
                    <a:pt x="3" y="1156"/>
                  </a:lnTo>
                  <a:lnTo>
                    <a:pt x="0" y="1156"/>
                  </a:lnTo>
                  <a:lnTo>
                    <a:pt x="0" y="1156"/>
                  </a:lnTo>
                  <a:lnTo>
                    <a:pt x="0" y="1159"/>
                  </a:lnTo>
                  <a:lnTo>
                    <a:pt x="0" y="1166"/>
                  </a:lnTo>
                  <a:lnTo>
                    <a:pt x="0" y="1166"/>
                  </a:lnTo>
                  <a:lnTo>
                    <a:pt x="3" y="1166"/>
                  </a:lnTo>
                  <a:lnTo>
                    <a:pt x="3" y="1166"/>
                  </a:lnTo>
                  <a:lnTo>
                    <a:pt x="7" y="1169"/>
                  </a:lnTo>
                  <a:lnTo>
                    <a:pt x="7" y="1169"/>
                  </a:lnTo>
                  <a:lnTo>
                    <a:pt x="10" y="1173"/>
                  </a:lnTo>
                  <a:lnTo>
                    <a:pt x="10" y="1173"/>
                  </a:lnTo>
                  <a:lnTo>
                    <a:pt x="10" y="1173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76"/>
                  </a:lnTo>
                  <a:lnTo>
                    <a:pt x="7" y="1180"/>
                  </a:lnTo>
                  <a:lnTo>
                    <a:pt x="7" y="1183"/>
                  </a:lnTo>
                  <a:lnTo>
                    <a:pt x="7" y="1183"/>
                  </a:lnTo>
                  <a:lnTo>
                    <a:pt x="7" y="1183"/>
                  </a:lnTo>
                  <a:lnTo>
                    <a:pt x="7" y="1186"/>
                  </a:lnTo>
                  <a:lnTo>
                    <a:pt x="7" y="1186"/>
                  </a:lnTo>
                  <a:lnTo>
                    <a:pt x="7" y="1186"/>
                  </a:lnTo>
                  <a:lnTo>
                    <a:pt x="7" y="1186"/>
                  </a:lnTo>
                  <a:lnTo>
                    <a:pt x="7" y="1186"/>
                  </a:lnTo>
                  <a:lnTo>
                    <a:pt x="10" y="1190"/>
                  </a:lnTo>
                  <a:lnTo>
                    <a:pt x="10" y="1190"/>
                  </a:lnTo>
                  <a:lnTo>
                    <a:pt x="10" y="1190"/>
                  </a:lnTo>
                  <a:lnTo>
                    <a:pt x="10" y="1190"/>
                  </a:lnTo>
                  <a:lnTo>
                    <a:pt x="14" y="1186"/>
                  </a:lnTo>
                  <a:lnTo>
                    <a:pt x="14" y="1186"/>
                  </a:lnTo>
                  <a:lnTo>
                    <a:pt x="17" y="1186"/>
                  </a:lnTo>
                  <a:lnTo>
                    <a:pt x="17" y="1186"/>
                  </a:lnTo>
                  <a:lnTo>
                    <a:pt x="17" y="1186"/>
                  </a:lnTo>
                  <a:lnTo>
                    <a:pt x="17" y="1186"/>
                  </a:lnTo>
                  <a:lnTo>
                    <a:pt x="20" y="1186"/>
                  </a:lnTo>
                  <a:lnTo>
                    <a:pt x="20" y="1186"/>
                  </a:lnTo>
                  <a:lnTo>
                    <a:pt x="20" y="1186"/>
                  </a:lnTo>
                  <a:lnTo>
                    <a:pt x="20" y="1186"/>
                  </a:lnTo>
                  <a:lnTo>
                    <a:pt x="20" y="1186"/>
                  </a:lnTo>
                  <a:lnTo>
                    <a:pt x="20" y="1190"/>
                  </a:lnTo>
                  <a:lnTo>
                    <a:pt x="17" y="1190"/>
                  </a:lnTo>
                  <a:lnTo>
                    <a:pt x="17" y="1190"/>
                  </a:lnTo>
                  <a:lnTo>
                    <a:pt x="17" y="1190"/>
                  </a:lnTo>
                  <a:lnTo>
                    <a:pt x="17" y="1190"/>
                  </a:lnTo>
                  <a:lnTo>
                    <a:pt x="14" y="1190"/>
                  </a:lnTo>
                  <a:lnTo>
                    <a:pt x="14" y="1190"/>
                  </a:lnTo>
                  <a:lnTo>
                    <a:pt x="10" y="1190"/>
                  </a:lnTo>
                  <a:lnTo>
                    <a:pt x="10" y="1190"/>
                  </a:lnTo>
                  <a:lnTo>
                    <a:pt x="10" y="1190"/>
                  </a:lnTo>
                  <a:lnTo>
                    <a:pt x="10" y="1190"/>
                  </a:lnTo>
                  <a:lnTo>
                    <a:pt x="10" y="1190"/>
                  </a:lnTo>
                  <a:lnTo>
                    <a:pt x="10" y="1190"/>
                  </a:lnTo>
                  <a:lnTo>
                    <a:pt x="7" y="1190"/>
                  </a:lnTo>
                  <a:lnTo>
                    <a:pt x="7" y="1190"/>
                  </a:lnTo>
                  <a:lnTo>
                    <a:pt x="7" y="1193"/>
                  </a:lnTo>
                  <a:lnTo>
                    <a:pt x="7" y="1193"/>
                  </a:lnTo>
                  <a:lnTo>
                    <a:pt x="3" y="1193"/>
                  </a:lnTo>
                  <a:lnTo>
                    <a:pt x="3" y="1193"/>
                  </a:lnTo>
                  <a:lnTo>
                    <a:pt x="3" y="1193"/>
                  </a:lnTo>
                  <a:lnTo>
                    <a:pt x="3" y="1193"/>
                  </a:lnTo>
                  <a:lnTo>
                    <a:pt x="3" y="1193"/>
                  </a:lnTo>
                  <a:lnTo>
                    <a:pt x="3" y="1193"/>
                  </a:lnTo>
                  <a:lnTo>
                    <a:pt x="3" y="1197"/>
                  </a:lnTo>
                  <a:lnTo>
                    <a:pt x="3" y="1200"/>
                  </a:lnTo>
                  <a:lnTo>
                    <a:pt x="3" y="1200"/>
                  </a:lnTo>
                  <a:lnTo>
                    <a:pt x="3" y="1200"/>
                  </a:lnTo>
                  <a:lnTo>
                    <a:pt x="3" y="1197"/>
                  </a:lnTo>
                  <a:lnTo>
                    <a:pt x="3" y="1197"/>
                  </a:lnTo>
                  <a:lnTo>
                    <a:pt x="3" y="1200"/>
                  </a:lnTo>
                  <a:lnTo>
                    <a:pt x="3" y="1200"/>
                  </a:lnTo>
                  <a:lnTo>
                    <a:pt x="3" y="1203"/>
                  </a:lnTo>
                  <a:lnTo>
                    <a:pt x="3" y="1203"/>
                  </a:lnTo>
                  <a:lnTo>
                    <a:pt x="3" y="1203"/>
                  </a:lnTo>
                  <a:lnTo>
                    <a:pt x="3" y="1207"/>
                  </a:lnTo>
                  <a:lnTo>
                    <a:pt x="3" y="1207"/>
                  </a:lnTo>
                  <a:lnTo>
                    <a:pt x="3" y="1207"/>
                  </a:lnTo>
                  <a:lnTo>
                    <a:pt x="3" y="1207"/>
                  </a:lnTo>
                  <a:lnTo>
                    <a:pt x="3" y="1203"/>
                  </a:lnTo>
                  <a:lnTo>
                    <a:pt x="3" y="1203"/>
                  </a:lnTo>
                  <a:lnTo>
                    <a:pt x="3" y="1207"/>
                  </a:lnTo>
                  <a:lnTo>
                    <a:pt x="3" y="1210"/>
                  </a:lnTo>
                  <a:lnTo>
                    <a:pt x="3" y="1210"/>
                  </a:lnTo>
                  <a:lnTo>
                    <a:pt x="3" y="1210"/>
                  </a:lnTo>
                  <a:lnTo>
                    <a:pt x="3" y="1210"/>
                  </a:lnTo>
                  <a:lnTo>
                    <a:pt x="3" y="1210"/>
                  </a:lnTo>
                  <a:lnTo>
                    <a:pt x="7" y="1210"/>
                  </a:lnTo>
                  <a:lnTo>
                    <a:pt x="7" y="1210"/>
                  </a:lnTo>
                  <a:lnTo>
                    <a:pt x="7" y="1210"/>
                  </a:lnTo>
                  <a:lnTo>
                    <a:pt x="7" y="1210"/>
                  </a:lnTo>
                  <a:lnTo>
                    <a:pt x="10" y="1210"/>
                  </a:lnTo>
                  <a:lnTo>
                    <a:pt x="10" y="1210"/>
                  </a:lnTo>
                  <a:lnTo>
                    <a:pt x="10" y="1210"/>
                  </a:lnTo>
                  <a:lnTo>
                    <a:pt x="10" y="1210"/>
                  </a:lnTo>
                  <a:lnTo>
                    <a:pt x="10" y="1214"/>
                  </a:lnTo>
                  <a:lnTo>
                    <a:pt x="10" y="1214"/>
                  </a:lnTo>
                  <a:lnTo>
                    <a:pt x="10" y="1214"/>
                  </a:lnTo>
                  <a:lnTo>
                    <a:pt x="10" y="1214"/>
                  </a:lnTo>
                  <a:lnTo>
                    <a:pt x="14" y="1217"/>
                  </a:lnTo>
                  <a:lnTo>
                    <a:pt x="14" y="1217"/>
                  </a:lnTo>
                  <a:lnTo>
                    <a:pt x="14" y="1217"/>
                  </a:lnTo>
                  <a:lnTo>
                    <a:pt x="14" y="1217"/>
                  </a:lnTo>
                  <a:lnTo>
                    <a:pt x="14" y="1217"/>
                  </a:lnTo>
                  <a:lnTo>
                    <a:pt x="14" y="1217"/>
                  </a:lnTo>
                  <a:lnTo>
                    <a:pt x="14" y="1217"/>
                  </a:lnTo>
                  <a:lnTo>
                    <a:pt x="17" y="1217"/>
                  </a:lnTo>
                  <a:lnTo>
                    <a:pt x="17" y="1217"/>
                  </a:lnTo>
                  <a:lnTo>
                    <a:pt x="17" y="1217"/>
                  </a:lnTo>
                  <a:lnTo>
                    <a:pt x="17" y="1217"/>
                  </a:lnTo>
                  <a:lnTo>
                    <a:pt x="17" y="1217"/>
                  </a:lnTo>
                  <a:lnTo>
                    <a:pt x="17" y="1217"/>
                  </a:lnTo>
                  <a:lnTo>
                    <a:pt x="17" y="1220"/>
                  </a:lnTo>
                  <a:lnTo>
                    <a:pt x="17" y="1220"/>
                  </a:lnTo>
                  <a:lnTo>
                    <a:pt x="20" y="1217"/>
                  </a:lnTo>
                  <a:lnTo>
                    <a:pt x="20" y="1217"/>
                  </a:lnTo>
                  <a:lnTo>
                    <a:pt x="24" y="1217"/>
                  </a:lnTo>
                  <a:lnTo>
                    <a:pt x="24" y="1217"/>
                  </a:lnTo>
                  <a:lnTo>
                    <a:pt x="24" y="1217"/>
                  </a:lnTo>
                  <a:lnTo>
                    <a:pt x="24" y="1217"/>
                  </a:lnTo>
                  <a:lnTo>
                    <a:pt x="27" y="1217"/>
                  </a:lnTo>
                  <a:lnTo>
                    <a:pt x="27" y="1217"/>
                  </a:lnTo>
                  <a:lnTo>
                    <a:pt x="27" y="1217"/>
                  </a:lnTo>
                  <a:lnTo>
                    <a:pt x="27" y="1217"/>
                  </a:lnTo>
                  <a:lnTo>
                    <a:pt x="27" y="1217"/>
                  </a:lnTo>
                  <a:lnTo>
                    <a:pt x="27" y="1217"/>
                  </a:lnTo>
                  <a:lnTo>
                    <a:pt x="27" y="1217"/>
                  </a:lnTo>
                  <a:lnTo>
                    <a:pt x="27" y="1217"/>
                  </a:lnTo>
                  <a:lnTo>
                    <a:pt x="27" y="1217"/>
                  </a:lnTo>
                  <a:lnTo>
                    <a:pt x="27" y="1217"/>
                  </a:lnTo>
                  <a:lnTo>
                    <a:pt x="24" y="1220"/>
                  </a:lnTo>
                  <a:lnTo>
                    <a:pt x="24" y="1220"/>
                  </a:lnTo>
                  <a:lnTo>
                    <a:pt x="20" y="1220"/>
                  </a:lnTo>
                  <a:lnTo>
                    <a:pt x="20" y="1220"/>
                  </a:lnTo>
                  <a:lnTo>
                    <a:pt x="20" y="1220"/>
                  </a:lnTo>
                  <a:lnTo>
                    <a:pt x="20" y="1220"/>
                  </a:lnTo>
                  <a:lnTo>
                    <a:pt x="24" y="1224"/>
                  </a:lnTo>
                  <a:lnTo>
                    <a:pt x="24" y="1224"/>
                  </a:lnTo>
                  <a:lnTo>
                    <a:pt x="27" y="1224"/>
                  </a:lnTo>
                  <a:lnTo>
                    <a:pt x="27" y="1224"/>
                  </a:lnTo>
                  <a:lnTo>
                    <a:pt x="27" y="1220"/>
                  </a:lnTo>
                  <a:lnTo>
                    <a:pt x="27" y="1220"/>
                  </a:lnTo>
                  <a:lnTo>
                    <a:pt x="27" y="1220"/>
                  </a:lnTo>
                  <a:lnTo>
                    <a:pt x="27" y="1220"/>
                  </a:lnTo>
                  <a:lnTo>
                    <a:pt x="27" y="1220"/>
                  </a:lnTo>
                  <a:lnTo>
                    <a:pt x="27" y="1220"/>
                  </a:lnTo>
                  <a:lnTo>
                    <a:pt x="31" y="1224"/>
                  </a:lnTo>
                  <a:lnTo>
                    <a:pt x="31" y="1224"/>
                  </a:lnTo>
                  <a:lnTo>
                    <a:pt x="31" y="1224"/>
                  </a:lnTo>
                  <a:lnTo>
                    <a:pt x="27" y="1224"/>
                  </a:lnTo>
                  <a:lnTo>
                    <a:pt x="27" y="1224"/>
                  </a:lnTo>
                  <a:lnTo>
                    <a:pt x="27" y="1224"/>
                  </a:lnTo>
                  <a:lnTo>
                    <a:pt x="27" y="1224"/>
                  </a:lnTo>
                  <a:lnTo>
                    <a:pt x="27" y="1224"/>
                  </a:lnTo>
                  <a:lnTo>
                    <a:pt x="27" y="1224"/>
                  </a:lnTo>
                  <a:lnTo>
                    <a:pt x="24" y="1224"/>
                  </a:lnTo>
                  <a:lnTo>
                    <a:pt x="24" y="1224"/>
                  </a:lnTo>
                  <a:lnTo>
                    <a:pt x="24" y="1227"/>
                  </a:lnTo>
                  <a:lnTo>
                    <a:pt x="24" y="1227"/>
                  </a:lnTo>
                  <a:lnTo>
                    <a:pt x="24" y="1227"/>
                  </a:lnTo>
                  <a:lnTo>
                    <a:pt x="24" y="1227"/>
                  </a:lnTo>
                  <a:lnTo>
                    <a:pt x="24" y="1227"/>
                  </a:lnTo>
                  <a:lnTo>
                    <a:pt x="24" y="1227"/>
                  </a:lnTo>
                  <a:lnTo>
                    <a:pt x="24" y="1227"/>
                  </a:lnTo>
                  <a:lnTo>
                    <a:pt x="24" y="1227"/>
                  </a:lnTo>
                  <a:lnTo>
                    <a:pt x="24" y="1227"/>
                  </a:lnTo>
                  <a:lnTo>
                    <a:pt x="24" y="1227"/>
                  </a:lnTo>
                  <a:lnTo>
                    <a:pt x="24" y="1231"/>
                  </a:lnTo>
                  <a:lnTo>
                    <a:pt x="24" y="1231"/>
                  </a:lnTo>
                  <a:lnTo>
                    <a:pt x="24" y="1231"/>
                  </a:lnTo>
                  <a:lnTo>
                    <a:pt x="24" y="1231"/>
                  </a:lnTo>
                  <a:lnTo>
                    <a:pt x="27" y="1231"/>
                  </a:lnTo>
                  <a:lnTo>
                    <a:pt x="27" y="1231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4" y="1234"/>
                  </a:lnTo>
                  <a:lnTo>
                    <a:pt x="24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31" y="1234"/>
                  </a:lnTo>
                  <a:lnTo>
                    <a:pt x="31" y="1234"/>
                  </a:lnTo>
                  <a:lnTo>
                    <a:pt x="31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4"/>
                  </a:lnTo>
                  <a:lnTo>
                    <a:pt x="27" y="1237"/>
                  </a:lnTo>
                  <a:lnTo>
                    <a:pt x="27" y="1237"/>
                  </a:lnTo>
                  <a:lnTo>
                    <a:pt x="27" y="1237"/>
                  </a:lnTo>
                  <a:lnTo>
                    <a:pt x="31" y="1237"/>
                  </a:lnTo>
                  <a:lnTo>
                    <a:pt x="31" y="1237"/>
                  </a:lnTo>
                  <a:lnTo>
                    <a:pt x="31" y="1237"/>
                  </a:lnTo>
                  <a:lnTo>
                    <a:pt x="31" y="1237"/>
                  </a:lnTo>
                  <a:lnTo>
                    <a:pt x="31" y="1237"/>
                  </a:lnTo>
                  <a:lnTo>
                    <a:pt x="31" y="1237"/>
                  </a:lnTo>
                  <a:lnTo>
                    <a:pt x="31" y="1237"/>
                  </a:lnTo>
                  <a:lnTo>
                    <a:pt x="31" y="1237"/>
                  </a:lnTo>
                  <a:lnTo>
                    <a:pt x="31" y="1237"/>
                  </a:lnTo>
                  <a:lnTo>
                    <a:pt x="34" y="1237"/>
                  </a:lnTo>
                  <a:lnTo>
                    <a:pt x="34" y="1237"/>
                  </a:lnTo>
                  <a:lnTo>
                    <a:pt x="34" y="1237"/>
                  </a:lnTo>
                  <a:lnTo>
                    <a:pt x="34" y="1237"/>
                  </a:lnTo>
                  <a:lnTo>
                    <a:pt x="34" y="1237"/>
                  </a:lnTo>
                  <a:lnTo>
                    <a:pt x="34" y="1237"/>
                  </a:lnTo>
                  <a:lnTo>
                    <a:pt x="34" y="1237"/>
                  </a:lnTo>
                  <a:lnTo>
                    <a:pt x="34" y="1237"/>
                  </a:lnTo>
                  <a:lnTo>
                    <a:pt x="34" y="1237"/>
                  </a:lnTo>
                  <a:lnTo>
                    <a:pt x="34" y="1237"/>
                  </a:lnTo>
                  <a:lnTo>
                    <a:pt x="34" y="1237"/>
                  </a:lnTo>
                  <a:lnTo>
                    <a:pt x="34" y="1241"/>
                  </a:lnTo>
                  <a:lnTo>
                    <a:pt x="34" y="1241"/>
                  </a:lnTo>
                  <a:lnTo>
                    <a:pt x="34" y="1244"/>
                  </a:lnTo>
                  <a:lnTo>
                    <a:pt x="34" y="1244"/>
                  </a:lnTo>
                  <a:lnTo>
                    <a:pt x="34" y="1248"/>
                  </a:lnTo>
                  <a:lnTo>
                    <a:pt x="34" y="1248"/>
                  </a:lnTo>
                  <a:lnTo>
                    <a:pt x="34" y="1248"/>
                  </a:lnTo>
                  <a:lnTo>
                    <a:pt x="34" y="1248"/>
                  </a:lnTo>
                  <a:lnTo>
                    <a:pt x="34" y="1248"/>
                  </a:lnTo>
                  <a:lnTo>
                    <a:pt x="34" y="1248"/>
                  </a:lnTo>
                  <a:lnTo>
                    <a:pt x="37" y="1248"/>
                  </a:lnTo>
                  <a:lnTo>
                    <a:pt x="37" y="1248"/>
                  </a:lnTo>
                  <a:lnTo>
                    <a:pt x="37" y="1248"/>
                  </a:lnTo>
                  <a:lnTo>
                    <a:pt x="37" y="1244"/>
                  </a:lnTo>
                  <a:lnTo>
                    <a:pt x="37" y="1244"/>
                  </a:lnTo>
                  <a:lnTo>
                    <a:pt x="37" y="1244"/>
                  </a:lnTo>
                  <a:lnTo>
                    <a:pt x="37" y="1244"/>
                  </a:lnTo>
                  <a:lnTo>
                    <a:pt x="34" y="1248"/>
                  </a:lnTo>
                  <a:lnTo>
                    <a:pt x="34" y="1248"/>
                  </a:lnTo>
                  <a:lnTo>
                    <a:pt x="34" y="1248"/>
                  </a:lnTo>
                  <a:lnTo>
                    <a:pt x="34" y="1251"/>
                  </a:lnTo>
                  <a:lnTo>
                    <a:pt x="34" y="1251"/>
                  </a:lnTo>
                  <a:lnTo>
                    <a:pt x="34" y="1251"/>
                  </a:lnTo>
                  <a:lnTo>
                    <a:pt x="34" y="1251"/>
                  </a:lnTo>
                  <a:lnTo>
                    <a:pt x="34" y="1251"/>
                  </a:lnTo>
                  <a:lnTo>
                    <a:pt x="34" y="1251"/>
                  </a:lnTo>
                  <a:lnTo>
                    <a:pt x="34" y="1251"/>
                  </a:lnTo>
                  <a:lnTo>
                    <a:pt x="37" y="1251"/>
                  </a:lnTo>
                  <a:lnTo>
                    <a:pt x="37" y="1251"/>
                  </a:lnTo>
                  <a:lnTo>
                    <a:pt x="37" y="1251"/>
                  </a:lnTo>
                  <a:lnTo>
                    <a:pt x="37" y="1251"/>
                  </a:lnTo>
                  <a:lnTo>
                    <a:pt x="37" y="1251"/>
                  </a:lnTo>
                  <a:lnTo>
                    <a:pt x="37" y="1251"/>
                  </a:lnTo>
                  <a:lnTo>
                    <a:pt x="37" y="1251"/>
                  </a:lnTo>
                  <a:lnTo>
                    <a:pt x="41" y="1251"/>
                  </a:lnTo>
                  <a:lnTo>
                    <a:pt x="41" y="1251"/>
                  </a:lnTo>
                  <a:lnTo>
                    <a:pt x="41" y="1254"/>
                  </a:lnTo>
                  <a:lnTo>
                    <a:pt x="41" y="1254"/>
                  </a:lnTo>
                  <a:lnTo>
                    <a:pt x="44" y="1254"/>
                  </a:lnTo>
                  <a:lnTo>
                    <a:pt x="44" y="1254"/>
                  </a:lnTo>
                  <a:lnTo>
                    <a:pt x="44" y="1254"/>
                  </a:lnTo>
                  <a:lnTo>
                    <a:pt x="44" y="1254"/>
                  </a:lnTo>
                  <a:lnTo>
                    <a:pt x="44" y="1258"/>
                  </a:lnTo>
                  <a:lnTo>
                    <a:pt x="44" y="1258"/>
                  </a:lnTo>
                  <a:lnTo>
                    <a:pt x="44" y="1258"/>
                  </a:lnTo>
                  <a:lnTo>
                    <a:pt x="48" y="1258"/>
                  </a:lnTo>
                  <a:lnTo>
                    <a:pt x="48" y="1258"/>
                  </a:lnTo>
                  <a:lnTo>
                    <a:pt x="48" y="1258"/>
                  </a:lnTo>
                  <a:lnTo>
                    <a:pt x="48" y="1258"/>
                  </a:lnTo>
                  <a:lnTo>
                    <a:pt x="48" y="1258"/>
                  </a:lnTo>
                  <a:lnTo>
                    <a:pt x="48" y="1258"/>
                  </a:lnTo>
                  <a:lnTo>
                    <a:pt x="48" y="1258"/>
                  </a:lnTo>
                  <a:lnTo>
                    <a:pt x="48" y="1261"/>
                  </a:lnTo>
                  <a:lnTo>
                    <a:pt x="48" y="1261"/>
                  </a:lnTo>
                  <a:lnTo>
                    <a:pt x="48" y="1261"/>
                  </a:lnTo>
                  <a:lnTo>
                    <a:pt x="48" y="1261"/>
                  </a:lnTo>
                  <a:lnTo>
                    <a:pt x="48" y="1265"/>
                  </a:lnTo>
                  <a:lnTo>
                    <a:pt x="48" y="1265"/>
                  </a:lnTo>
                  <a:lnTo>
                    <a:pt x="48" y="1265"/>
                  </a:lnTo>
                  <a:lnTo>
                    <a:pt x="48" y="1265"/>
                  </a:lnTo>
                  <a:lnTo>
                    <a:pt x="48" y="1265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71"/>
                  </a:lnTo>
                  <a:lnTo>
                    <a:pt x="51" y="1271"/>
                  </a:lnTo>
                  <a:lnTo>
                    <a:pt x="51" y="1271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68"/>
                  </a:lnTo>
                  <a:lnTo>
                    <a:pt x="51" y="1271"/>
                  </a:lnTo>
                  <a:lnTo>
                    <a:pt x="51" y="1271"/>
                  </a:lnTo>
                  <a:lnTo>
                    <a:pt x="51" y="1271"/>
                  </a:lnTo>
                  <a:lnTo>
                    <a:pt x="51" y="1271"/>
                  </a:lnTo>
                  <a:lnTo>
                    <a:pt x="54" y="1275"/>
                  </a:lnTo>
                  <a:lnTo>
                    <a:pt x="54" y="1275"/>
                  </a:lnTo>
                  <a:lnTo>
                    <a:pt x="54" y="1275"/>
                  </a:lnTo>
                  <a:lnTo>
                    <a:pt x="54" y="1275"/>
                  </a:lnTo>
                  <a:lnTo>
                    <a:pt x="54" y="1275"/>
                  </a:lnTo>
                  <a:lnTo>
                    <a:pt x="54" y="1275"/>
                  </a:lnTo>
                  <a:lnTo>
                    <a:pt x="54" y="1275"/>
                  </a:lnTo>
                  <a:lnTo>
                    <a:pt x="58" y="1278"/>
                  </a:lnTo>
                  <a:lnTo>
                    <a:pt x="58" y="1278"/>
                  </a:lnTo>
                  <a:lnTo>
                    <a:pt x="54" y="1278"/>
                  </a:lnTo>
                  <a:lnTo>
                    <a:pt x="54" y="1278"/>
                  </a:lnTo>
                  <a:lnTo>
                    <a:pt x="54" y="1278"/>
                  </a:lnTo>
                  <a:lnTo>
                    <a:pt x="54" y="1278"/>
                  </a:lnTo>
                  <a:lnTo>
                    <a:pt x="54" y="1278"/>
                  </a:lnTo>
                  <a:lnTo>
                    <a:pt x="54" y="1278"/>
                  </a:lnTo>
                  <a:lnTo>
                    <a:pt x="58" y="1282"/>
                  </a:lnTo>
                  <a:lnTo>
                    <a:pt x="58" y="1282"/>
                  </a:lnTo>
                  <a:lnTo>
                    <a:pt x="58" y="1282"/>
                  </a:lnTo>
                  <a:lnTo>
                    <a:pt x="58" y="1285"/>
                  </a:lnTo>
                  <a:lnTo>
                    <a:pt x="58" y="1285"/>
                  </a:lnTo>
                  <a:lnTo>
                    <a:pt x="58" y="1285"/>
                  </a:lnTo>
                  <a:lnTo>
                    <a:pt x="58" y="1285"/>
                  </a:lnTo>
                  <a:lnTo>
                    <a:pt x="58" y="1288"/>
                  </a:lnTo>
                  <a:lnTo>
                    <a:pt x="58" y="1288"/>
                  </a:lnTo>
                  <a:lnTo>
                    <a:pt x="58" y="1292"/>
                  </a:lnTo>
                  <a:lnTo>
                    <a:pt x="58" y="1292"/>
                  </a:lnTo>
                  <a:lnTo>
                    <a:pt x="58" y="1292"/>
                  </a:lnTo>
                  <a:lnTo>
                    <a:pt x="58" y="1292"/>
                  </a:lnTo>
                  <a:lnTo>
                    <a:pt x="58" y="1292"/>
                  </a:lnTo>
                  <a:lnTo>
                    <a:pt x="58" y="1292"/>
                  </a:lnTo>
                  <a:lnTo>
                    <a:pt x="58" y="1292"/>
                  </a:lnTo>
                  <a:lnTo>
                    <a:pt x="58" y="1295"/>
                  </a:lnTo>
                  <a:lnTo>
                    <a:pt x="58" y="1295"/>
                  </a:lnTo>
                  <a:lnTo>
                    <a:pt x="61" y="1295"/>
                  </a:lnTo>
                  <a:lnTo>
                    <a:pt x="61" y="1295"/>
                  </a:lnTo>
                  <a:lnTo>
                    <a:pt x="61" y="1295"/>
                  </a:lnTo>
                  <a:lnTo>
                    <a:pt x="61" y="1295"/>
                  </a:lnTo>
                  <a:lnTo>
                    <a:pt x="61" y="1299"/>
                  </a:lnTo>
                  <a:lnTo>
                    <a:pt x="61" y="1299"/>
                  </a:lnTo>
                  <a:lnTo>
                    <a:pt x="65" y="1299"/>
                  </a:lnTo>
                  <a:lnTo>
                    <a:pt x="65" y="1299"/>
                  </a:lnTo>
                  <a:lnTo>
                    <a:pt x="65" y="1299"/>
                  </a:lnTo>
                  <a:lnTo>
                    <a:pt x="65" y="1299"/>
                  </a:lnTo>
                  <a:lnTo>
                    <a:pt x="65" y="1299"/>
                  </a:lnTo>
                  <a:lnTo>
                    <a:pt x="65" y="1299"/>
                  </a:lnTo>
                  <a:lnTo>
                    <a:pt x="68" y="1295"/>
                  </a:lnTo>
                  <a:lnTo>
                    <a:pt x="68" y="1295"/>
                  </a:lnTo>
                  <a:lnTo>
                    <a:pt x="68" y="1299"/>
                  </a:lnTo>
                  <a:lnTo>
                    <a:pt x="68" y="1299"/>
                  </a:lnTo>
                  <a:lnTo>
                    <a:pt x="68" y="1299"/>
                  </a:lnTo>
                  <a:lnTo>
                    <a:pt x="68" y="1302"/>
                  </a:lnTo>
                  <a:lnTo>
                    <a:pt x="68" y="1302"/>
                  </a:lnTo>
                  <a:lnTo>
                    <a:pt x="68" y="1302"/>
                  </a:lnTo>
                  <a:lnTo>
                    <a:pt x="68" y="1302"/>
                  </a:lnTo>
                  <a:lnTo>
                    <a:pt x="68" y="1302"/>
                  </a:lnTo>
                  <a:lnTo>
                    <a:pt x="68" y="1302"/>
                  </a:lnTo>
                  <a:lnTo>
                    <a:pt x="68" y="1302"/>
                  </a:lnTo>
                  <a:lnTo>
                    <a:pt x="68" y="1302"/>
                  </a:lnTo>
                  <a:lnTo>
                    <a:pt x="68" y="1305"/>
                  </a:lnTo>
                  <a:lnTo>
                    <a:pt x="68" y="1305"/>
                  </a:lnTo>
                  <a:lnTo>
                    <a:pt x="68" y="1305"/>
                  </a:lnTo>
                  <a:lnTo>
                    <a:pt x="68" y="1305"/>
                  </a:lnTo>
                  <a:lnTo>
                    <a:pt x="71" y="1305"/>
                  </a:lnTo>
                  <a:lnTo>
                    <a:pt x="71" y="1305"/>
                  </a:lnTo>
                  <a:lnTo>
                    <a:pt x="71" y="1305"/>
                  </a:lnTo>
                  <a:lnTo>
                    <a:pt x="71" y="1305"/>
                  </a:lnTo>
                  <a:lnTo>
                    <a:pt x="68" y="1305"/>
                  </a:lnTo>
                  <a:lnTo>
                    <a:pt x="68" y="1305"/>
                  </a:lnTo>
                  <a:lnTo>
                    <a:pt x="68" y="1305"/>
                  </a:lnTo>
                  <a:lnTo>
                    <a:pt x="68" y="1305"/>
                  </a:lnTo>
                  <a:lnTo>
                    <a:pt x="68" y="1305"/>
                  </a:lnTo>
                  <a:lnTo>
                    <a:pt x="68" y="1309"/>
                  </a:lnTo>
                  <a:lnTo>
                    <a:pt x="68" y="1309"/>
                  </a:lnTo>
                  <a:lnTo>
                    <a:pt x="68" y="1309"/>
                  </a:lnTo>
                  <a:lnTo>
                    <a:pt x="68" y="1309"/>
                  </a:lnTo>
                  <a:lnTo>
                    <a:pt x="71" y="1309"/>
                  </a:lnTo>
                  <a:lnTo>
                    <a:pt x="71" y="1309"/>
                  </a:lnTo>
                  <a:lnTo>
                    <a:pt x="75" y="1312"/>
                  </a:lnTo>
                  <a:lnTo>
                    <a:pt x="75" y="1312"/>
                  </a:lnTo>
                  <a:lnTo>
                    <a:pt x="78" y="1312"/>
                  </a:lnTo>
                  <a:lnTo>
                    <a:pt x="78" y="1312"/>
                  </a:lnTo>
                  <a:lnTo>
                    <a:pt x="78" y="1316"/>
                  </a:lnTo>
                  <a:lnTo>
                    <a:pt x="82" y="1316"/>
                  </a:lnTo>
                  <a:lnTo>
                    <a:pt x="82" y="1316"/>
                  </a:lnTo>
                  <a:lnTo>
                    <a:pt x="82" y="1316"/>
                  </a:lnTo>
                  <a:lnTo>
                    <a:pt x="82" y="1316"/>
                  </a:lnTo>
                  <a:lnTo>
                    <a:pt x="82" y="1316"/>
                  </a:lnTo>
                  <a:lnTo>
                    <a:pt x="85" y="1316"/>
                  </a:lnTo>
                  <a:lnTo>
                    <a:pt x="85" y="1316"/>
                  </a:lnTo>
                  <a:lnTo>
                    <a:pt x="85" y="1319"/>
                  </a:lnTo>
                  <a:lnTo>
                    <a:pt x="85" y="1319"/>
                  </a:lnTo>
                  <a:lnTo>
                    <a:pt x="88" y="1322"/>
                  </a:lnTo>
                  <a:lnTo>
                    <a:pt x="88" y="1322"/>
                  </a:lnTo>
                  <a:lnTo>
                    <a:pt x="92" y="1326"/>
                  </a:lnTo>
                  <a:lnTo>
                    <a:pt x="92" y="1326"/>
                  </a:lnTo>
                  <a:lnTo>
                    <a:pt x="92" y="1326"/>
                  </a:lnTo>
                  <a:lnTo>
                    <a:pt x="92" y="1326"/>
                  </a:lnTo>
                  <a:lnTo>
                    <a:pt x="95" y="1326"/>
                  </a:lnTo>
                  <a:lnTo>
                    <a:pt x="95" y="1326"/>
                  </a:lnTo>
                  <a:lnTo>
                    <a:pt x="95" y="1329"/>
                  </a:lnTo>
                  <a:lnTo>
                    <a:pt x="95" y="1329"/>
                  </a:lnTo>
                  <a:lnTo>
                    <a:pt x="99" y="1329"/>
                  </a:lnTo>
                  <a:lnTo>
                    <a:pt x="99" y="1329"/>
                  </a:lnTo>
                  <a:lnTo>
                    <a:pt x="102" y="1333"/>
                  </a:lnTo>
                  <a:lnTo>
                    <a:pt x="102" y="1333"/>
                  </a:lnTo>
                  <a:lnTo>
                    <a:pt x="105" y="1336"/>
                  </a:lnTo>
                  <a:lnTo>
                    <a:pt x="105" y="1336"/>
                  </a:lnTo>
                  <a:lnTo>
                    <a:pt x="109" y="1339"/>
                  </a:lnTo>
                  <a:lnTo>
                    <a:pt x="109" y="1339"/>
                  </a:lnTo>
                  <a:lnTo>
                    <a:pt x="112" y="1343"/>
                  </a:lnTo>
                  <a:lnTo>
                    <a:pt x="112" y="1343"/>
                  </a:lnTo>
                  <a:lnTo>
                    <a:pt x="119" y="1353"/>
                  </a:lnTo>
                  <a:lnTo>
                    <a:pt x="119" y="1353"/>
                  </a:lnTo>
                  <a:lnTo>
                    <a:pt x="126" y="1356"/>
                  </a:lnTo>
                  <a:lnTo>
                    <a:pt x="126" y="1356"/>
                  </a:lnTo>
                  <a:lnTo>
                    <a:pt x="126" y="1356"/>
                  </a:lnTo>
                  <a:lnTo>
                    <a:pt x="126" y="1356"/>
                  </a:lnTo>
                  <a:lnTo>
                    <a:pt x="133" y="1360"/>
                  </a:lnTo>
                  <a:lnTo>
                    <a:pt x="133" y="1360"/>
                  </a:lnTo>
                  <a:lnTo>
                    <a:pt x="133" y="1360"/>
                  </a:lnTo>
                  <a:lnTo>
                    <a:pt x="133" y="1360"/>
                  </a:lnTo>
                  <a:lnTo>
                    <a:pt x="136" y="1360"/>
                  </a:lnTo>
                  <a:lnTo>
                    <a:pt x="136" y="1360"/>
                  </a:lnTo>
                  <a:lnTo>
                    <a:pt x="136" y="1363"/>
                  </a:lnTo>
                  <a:lnTo>
                    <a:pt x="136" y="1363"/>
                  </a:lnTo>
                  <a:lnTo>
                    <a:pt x="139" y="1363"/>
                  </a:lnTo>
                  <a:lnTo>
                    <a:pt x="139" y="1363"/>
                  </a:lnTo>
                  <a:lnTo>
                    <a:pt x="139" y="1363"/>
                  </a:lnTo>
                  <a:lnTo>
                    <a:pt x="139" y="1363"/>
                  </a:lnTo>
                  <a:lnTo>
                    <a:pt x="143" y="1363"/>
                  </a:lnTo>
                  <a:lnTo>
                    <a:pt x="143" y="1363"/>
                  </a:lnTo>
                  <a:lnTo>
                    <a:pt x="143" y="1363"/>
                  </a:lnTo>
                  <a:lnTo>
                    <a:pt x="146" y="1367"/>
                  </a:lnTo>
                  <a:lnTo>
                    <a:pt x="146" y="1367"/>
                  </a:lnTo>
                  <a:lnTo>
                    <a:pt x="146" y="1367"/>
                  </a:lnTo>
                  <a:lnTo>
                    <a:pt x="150" y="1363"/>
                  </a:lnTo>
                  <a:lnTo>
                    <a:pt x="150" y="1363"/>
                  </a:lnTo>
                  <a:lnTo>
                    <a:pt x="150" y="1363"/>
                  </a:lnTo>
                  <a:lnTo>
                    <a:pt x="150" y="1363"/>
                  </a:lnTo>
                  <a:lnTo>
                    <a:pt x="150" y="1360"/>
                  </a:lnTo>
                  <a:lnTo>
                    <a:pt x="150" y="1360"/>
                  </a:lnTo>
                  <a:lnTo>
                    <a:pt x="153" y="1360"/>
                  </a:lnTo>
                  <a:lnTo>
                    <a:pt x="153" y="1360"/>
                  </a:lnTo>
                  <a:lnTo>
                    <a:pt x="160" y="1356"/>
                  </a:lnTo>
                  <a:lnTo>
                    <a:pt x="160" y="1356"/>
                  </a:lnTo>
                  <a:lnTo>
                    <a:pt x="163" y="1356"/>
                  </a:lnTo>
                  <a:lnTo>
                    <a:pt x="163" y="1356"/>
                  </a:lnTo>
                  <a:lnTo>
                    <a:pt x="163" y="1353"/>
                  </a:lnTo>
                  <a:lnTo>
                    <a:pt x="163" y="1353"/>
                  </a:lnTo>
                  <a:lnTo>
                    <a:pt x="167" y="1353"/>
                  </a:lnTo>
                  <a:lnTo>
                    <a:pt x="167" y="1353"/>
                  </a:lnTo>
                  <a:lnTo>
                    <a:pt x="173" y="1350"/>
                  </a:lnTo>
                  <a:lnTo>
                    <a:pt x="177" y="1350"/>
                  </a:lnTo>
                  <a:lnTo>
                    <a:pt x="177" y="1350"/>
                  </a:lnTo>
                  <a:lnTo>
                    <a:pt x="177" y="1350"/>
                  </a:lnTo>
                  <a:lnTo>
                    <a:pt x="177" y="1350"/>
                  </a:lnTo>
                  <a:lnTo>
                    <a:pt x="184" y="1346"/>
                  </a:lnTo>
                  <a:lnTo>
                    <a:pt x="184" y="1346"/>
                  </a:lnTo>
                  <a:lnTo>
                    <a:pt x="184" y="1346"/>
                  </a:lnTo>
                  <a:lnTo>
                    <a:pt x="187" y="1350"/>
                  </a:lnTo>
                  <a:lnTo>
                    <a:pt x="187" y="1350"/>
                  </a:lnTo>
                  <a:lnTo>
                    <a:pt x="190" y="1350"/>
                  </a:lnTo>
                  <a:lnTo>
                    <a:pt x="190" y="1350"/>
                  </a:lnTo>
                  <a:lnTo>
                    <a:pt x="194" y="1350"/>
                  </a:lnTo>
                  <a:lnTo>
                    <a:pt x="194" y="1350"/>
                  </a:lnTo>
                  <a:lnTo>
                    <a:pt x="194" y="1350"/>
                  </a:lnTo>
                  <a:lnTo>
                    <a:pt x="194" y="1350"/>
                  </a:lnTo>
                  <a:lnTo>
                    <a:pt x="194" y="1346"/>
                  </a:lnTo>
                  <a:lnTo>
                    <a:pt x="194" y="1346"/>
                  </a:lnTo>
                  <a:lnTo>
                    <a:pt x="194" y="1346"/>
                  </a:lnTo>
                  <a:lnTo>
                    <a:pt x="194" y="1346"/>
                  </a:lnTo>
                  <a:lnTo>
                    <a:pt x="197" y="1346"/>
                  </a:lnTo>
                  <a:lnTo>
                    <a:pt x="197" y="1346"/>
                  </a:lnTo>
                  <a:lnTo>
                    <a:pt x="201" y="1343"/>
                  </a:lnTo>
                  <a:lnTo>
                    <a:pt x="201" y="1343"/>
                  </a:lnTo>
                  <a:lnTo>
                    <a:pt x="201" y="1346"/>
                  </a:lnTo>
                  <a:lnTo>
                    <a:pt x="201" y="1346"/>
                  </a:lnTo>
                  <a:lnTo>
                    <a:pt x="201" y="1346"/>
                  </a:lnTo>
                  <a:lnTo>
                    <a:pt x="201" y="1346"/>
                  </a:lnTo>
                  <a:lnTo>
                    <a:pt x="204" y="1350"/>
                  </a:lnTo>
                  <a:lnTo>
                    <a:pt x="204" y="1350"/>
                  </a:lnTo>
                  <a:lnTo>
                    <a:pt x="204" y="1350"/>
                  </a:lnTo>
                  <a:lnTo>
                    <a:pt x="204" y="1350"/>
                  </a:lnTo>
                  <a:lnTo>
                    <a:pt x="207" y="1350"/>
                  </a:lnTo>
                  <a:lnTo>
                    <a:pt x="207" y="1350"/>
                  </a:lnTo>
                  <a:lnTo>
                    <a:pt x="207" y="1346"/>
                  </a:lnTo>
                  <a:lnTo>
                    <a:pt x="207" y="1346"/>
                  </a:lnTo>
                  <a:lnTo>
                    <a:pt x="211" y="1346"/>
                  </a:lnTo>
                  <a:lnTo>
                    <a:pt x="211" y="1346"/>
                  </a:lnTo>
                  <a:lnTo>
                    <a:pt x="211" y="1346"/>
                  </a:lnTo>
                  <a:lnTo>
                    <a:pt x="211" y="1346"/>
                  </a:lnTo>
                  <a:lnTo>
                    <a:pt x="214" y="1346"/>
                  </a:lnTo>
                  <a:lnTo>
                    <a:pt x="214" y="1346"/>
                  </a:lnTo>
                  <a:lnTo>
                    <a:pt x="214" y="1346"/>
                  </a:lnTo>
                  <a:lnTo>
                    <a:pt x="214" y="1346"/>
                  </a:lnTo>
                  <a:lnTo>
                    <a:pt x="214" y="1346"/>
                  </a:lnTo>
                  <a:lnTo>
                    <a:pt x="214" y="1346"/>
                  </a:lnTo>
                  <a:lnTo>
                    <a:pt x="214" y="1350"/>
                  </a:lnTo>
                  <a:lnTo>
                    <a:pt x="214" y="1350"/>
                  </a:lnTo>
                  <a:lnTo>
                    <a:pt x="214" y="1350"/>
                  </a:lnTo>
                  <a:lnTo>
                    <a:pt x="214" y="1350"/>
                  </a:lnTo>
                  <a:lnTo>
                    <a:pt x="211" y="1350"/>
                  </a:lnTo>
                  <a:lnTo>
                    <a:pt x="211" y="1350"/>
                  </a:lnTo>
                  <a:lnTo>
                    <a:pt x="211" y="1350"/>
                  </a:lnTo>
                  <a:lnTo>
                    <a:pt x="211" y="1350"/>
                  </a:lnTo>
                  <a:lnTo>
                    <a:pt x="214" y="1350"/>
                  </a:lnTo>
                  <a:lnTo>
                    <a:pt x="214" y="1350"/>
                  </a:lnTo>
                  <a:lnTo>
                    <a:pt x="214" y="1346"/>
                  </a:lnTo>
                  <a:lnTo>
                    <a:pt x="214" y="1346"/>
                  </a:lnTo>
                  <a:lnTo>
                    <a:pt x="214" y="1346"/>
                  </a:lnTo>
                  <a:lnTo>
                    <a:pt x="214" y="1346"/>
                  </a:lnTo>
                  <a:lnTo>
                    <a:pt x="214" y="1346"/>
                  </a:lnTo>
                  <a:lnTo>
                    <a:pt x="218" y="1350"/>
                  </a:lnTo>
                  <a:lnTo>
                    <a:pt x="218" y="1350"/>
                  </a:lnTo>
                  <a:lnTo>
                    <a:pt x="218" y="1350"/>
                  </a:lnTo>
                  <a:lnTo>
                    <a:pt x="218" y="1350"/>
                  </a:lnTo>
                  <a:lnTo>
                    <a:pt x="224" y="1353"/>
                  </a:lnTo>
                  <a:lnTo>
                    <a:pt x="224" y="1353"/>
                  </a:lnTo>
                  <a:lnTo>
                    <a:pt x="224" y="1356"/>
                  </a:lnTo>
                  <a:lnTo>
                    <a:pt x="224" y="1356"/>
                  </a:lnTo>
                  <a:lnTo>
                    <a:pt x="224" y="1356"/>
                  </a:lnTo>
                  <a:lnTo>
                    <a:pt x="224" y="1356"/>
                  </a:lnTo>
                  <a:lnTo>
                    <a:pt x="224" y="1356"/>
                  </a:lnTo>
                  <a:lnTo>
                    <a:pt x="224" y="1356"/>
                  </a:lnTo>
                  <a:lnTo>
                    <a:pt x="228" y="1356"/>
                  </a:lnTo>
                  <a:lnTo>
                    <a:pt x="228" y="1356"/>
                  </a:lnTo>
                  <a:lnTo>
                    <a:pt x="228" y="1356"/>
                  </a:lnTo>
                  <a:lnTo>
                    <a:pt x="228" y="1356"/>
                  </a:lnTo>
                  <a:lnTo>
                    <a:pt x="228" y="1360"/>
                  </a:lnTo>
                  <a:lnTo>
                    <a:pt x="228" y="1360"/>
                  </a:lnTo>
                  <a:lnTo>
                    <a:pt x="231" y="1356"/>
                  </a:lnTo>
                  <a:lnTo>
                    <a:pt x="231" y="1356"/>
                  </a:lnTo>
                  <a:lnTo>
                    <a:pt x="231" y="1356"/>
                  </a:lnTo>
                  <a:lnTo>
                    <a:pt x="231" y="1356"/>
                  </a:lnTo>
                  <a:lnTo>
                    <a:pt x="235" y="1353"/>
                  </a:lnTo>
                  <a:lnTo>
                    <a:pt x="235" y="1353"/>
                  </a:lnTo>
                  <a:lnTo>
                    <a:pt x="235" y="1353"/>
                  </a:lnTo>
                  <a:lnTo>
                    <a:pt x="235" y="1353"/>
                  </a:lnTo>
                  <a:lnTo>
                    <a:pt x="235" y="1353"/>
                  </a:lnTo>
                  <a:lnTo>
                    <a:pt x="238" y="1353"/>
                  </a:lnTo>
                  <a:lnTo>
                    <a:pt x="238" y="1353"/>
                  </a:lnTo>
                  <a:lnTo>
                    <a:pt x="238" y="1353"/>
                  </a:lnTo>
                  <a:lnTo>
                    <a:pt x="238" y="1353"/>
                  </a:lnTo>
                  <a:lnTo>
                    <a:pt x="238" y="1353"/>
                  </a:lnTo>
                  <a:lnTo>
                    <a:pt x="238" y="1353"/>
                  </a:lnTo>
                  <a:lnTo>
                    <a:pt x="241" y="1350"/>
                  </a:lnTo>
                  <a:lnTo>
                    <a:pt x="241" y="1350"/>
                  </a:lnTo>
                  <a:lnTo>
                    <a:pt x="241" y="1350"/>
                  </a:lnTo>
                  <a:lnTo>
                    <a:pt x="241" y="1350"/>
                  </a:lnTo>
                  <a:lnTo>
                    <a:pt x="245" y="1346"/>
                  </a:lnTo>
                  <a:lnTo>
                    <a:pt x="245" y="1346"/>
                  </a:lnTo>
                  <a:lnTo>
                    <a:pt x="245" y="1346"/>
                  </a:lnTo>
                  <a:lnTo>
                    <a:pt x="245" y="1346"/>
                  </a:lnTo>
                  <a:lnTo>
                    <a:pt x="245" y="1346"/>
                  </a:lnTo>
                  <a:lnTo>
                    <a:pt x="245" y="1346"/>
                  </a:lnTo>
                  <a:lnTo>
                    <a:pt x="248" y="1350"/>
                  </a:lnTo>
                  <a:lnTo>
                    <a:pt x="248" y="1350"/>
                  </a:lnTo>
                  <a:lnTo>
                    <a:pt x="248" y="1350"/>
                  </a:lnTo>
                  <a:lnTo>
                    <a:pt x="248" y="1350"/>
                  </a:lnTo>
                  <a:lnTo>
                    <a:pt x="252" y="1346"/>
                  </a:lnTo>
                  <a:lnTo>
                    <a:pt x="252" y="1346"/>
                  </a:lnTo>
                  <a:lnTo>
                    <a:pt x="252" y="1346"/>
                  </a:lnTo>
                  <a:lnTo>
                    <a:pt x="252" y="1346"/>
                  </a:lnTo>
                  <a:lnTo>
                    <a:pt x="255" y="1346"/>
                  </a:lnTo>
                  <a:lnTo>
                    <a:pt x="255" y="1346"/>
                  </a:lnTo>
                  <a:lnTo>
                    <a:pt x="255" y="1343"/>
                  </a:lnTo>
                  <a:lnTo>
                    <a:pt x="255" y="1343"/>
                  </a:lnTo>
                  <a:lnTo>
                    <a:pt x="255" y="1343"/>
                  </a:lnTo>
                  <a:lnTo>
                    <a:pt x="262" y="1343"/>
                  </a:lnTo>
                  <a:lnTo>
                    <a:pt x="262" y="1343"/>
                  </a:lnTo>
                  <a:lnTo>
                    <a:pt x="262" y="1339"/>
                  </a:lnTo>
                  <a:lnTo>
                    <a:pt x="262" y="1339"/>
                  </a:lnTo>
                  <a:lnTo>
                    <a:pt x="265" y="1339"/>
                  </a:lnTo>
                  <a:lnTo>
                    <a:pt x="265" y="1339"/>
                  </a:lnTo>
                  <a:lnTo>
                    <a:pt x="272" y="1339"/>
                  </a:lnTo>
                  <a:lnTo>
                    <a:pt x="272" y="1339"/>
                  </a:lnTo>
                  <a:lnTo>
                    <a:pt x="275" y="1336"/>
                  </a:lnTo>
                  <a:lnTo>
                    <a:pt x="275" y="1336"/>
                  </a:lnTo>
                  <a:lnTo>
                    <a:pt x="279" y="1336"/>
                  </a:lnTo>
                  <a:lnTo>
                    <a:pt x="279" y="1336"/>
                  </a:lnTo>
                  <a:lnTo>
                    <a:pt x="279" y="1336"/>
                  </a:lnTo>
                  <a:lnTo>
                    <a:pt x="279" y="1336"/>
                  </a:lnTo>
                  <a:lnTo>
                    <a:pt x="279" y="1336"/>
                  </a:lnTo>
                  <a:lnTo>
                    <a:pt x="279" y="1333"/>
                  </a:lnTo>
                  <a:lnTo>
                    <a:pt x="279" y="1333"/>
                  </a:lnTo>
                  <a:lnTo>
                    <a:pt x="282" y="1333"/>
                  </a:lnTo>
                  <a:lnTo>
                    <a:pt x="282" y="1333"/>
                  </a:lnTo>
                  <a:lnTo>
                    <a:pt x="282" y="1333"/>
                  </a:lnTo>
                  <a:lnTo>
                    <a:pt x="282" y="1333"/>
                  </a:lnTo>
                  <a:lnTo>
                    <a:pt x="282" y="1329"/>
                  </a:lnTo>
                  <a:lnTo>
                    <a:pt x="282" y="1329"/>
                  </a:lnTo>
                  <a:lnTo>
                    <a:pt x="286" y="1329"/>
                  </a:lnTo>
                  <a:lnTo>
                    <a:pt x="286" y="1329"/>
                  </a:lnTo>
                  <a:lnTo>
                    <a:pt x="286" y="1329"/>
                  </a:lnTo>
                  <a:lnTo>
                    <a:pt x="286" y="1329"/>
                  </a:lnTo>
                  <a:lnTo>
                    <a:pt x="286" y="1329"/>
                  </a:lnTo>
                  <a:lnTo>
                    <a:pt x="286" y="1329"/>
                  </a:lnTo>
                  <a:lnTo>
                    <a:pt x="286" y="1329"/>
                  </a:lnTo>
                  <a:lnTo>
                    <a:pt x="289" y="1329"/>
                  </a:lnTo>
                  <a:lnTo>
                    <a:pt x="289" y="1329"/>
                  </a:lnTo>
                  <a:lnTo>
                    <a:pt x="289" y="1329"/>
                  </a:lnTo>
                  <a:lnTo>
                    <a:pt x="289" y="1329"/>
                  </a:lnTo>
                  <a:lnTo>
                    <a:pt x="292" y="1329"/>
                  </a:lnTo>
                  <a:lnTo>
                    <a:pt x="292" y="1329"/>
                  </a:lnTo>
                  <a:lnTo>
                    <a:pt x="292" y="1329"/>
                  </a:lnTo>
                  <a:lnTo>
                    <a:pt x="296" y="1329"/>
                  </a:lnTo>
                  <a:lnTo>
                    <a:pt x="296" y="1329"/>
                  </a:lnTo>
                  <a:lnTo>
                    <a:pt x="299" y="1329"/>
                  </a:lnTo>
                  <a:lnTo>
                    <a:pt x="299" y="1329"/>
                  </a:lnTo>
                  <a:lnTo>
                    <a:pt x="299" y="1329"/>
                  </a:lnTo>
                  <a:lnTo>
                    <a:pt x="299" y="1329"/>
                  </a:lnTo>
                  <a:lnTo>
                    <a:pt x="303" y="1329"/>
                  </a:lnTo>
                  <a:lnTo>
                    <a:pt x="303" y="1329"/>
                  </a:lnTo>
                  <a:lnTo>
                    <a:pt x="306" y="1329"/>
                  </a:lnTo>
                  <a:lnTo>
                    <a:pt x="306" y="1329"/>
                  </a:lnTo>
                  <a:lnTo>
                    <a:pt x="306" y="1329"/>
                  </a:lnTo>
                  <a:lnTo>
                    <a:pt x="306" y="1329"/>
                  </a:lnTo>
                  <a:lnTo>
                    <a:pt x="309" y="1329"/>
                  </a:lnTo>
                  <a:lnTo>
                    <a:pt x="309" y="1329"/>
                  </a:lnTo>
                  <a:lnTo>
                    <a:pt x="309" y="1329"/>
                  </a:lnTo>
                  <a:lnTo>
                    <a:pt x="309" y="1329"/>
                  </a:lnTo>
                  <a:lnTo>
                    <a:pt x="309" y="1329"/>
                  </a:lnTo>
                  <a:lnTo>
                    <a:pt x="313" y="1329"/>
                  </a:lnTo>
                  <a:lnTo>
                    <a:pt x="313" y="1329"/>
                  </a:lnTo>
                  <a:lnTo>
                    <a:pt x="316" y="1329"/>
                  </a:lnTo>
                  <a:lnTo>
                    <a:pt x="316" y="1329"/>
                  </a:lnTo>
                  <a:lnTo>
                    <a:pt x="320" y="1326"/>
                  </a:lnTo>
                  <a:lnTo>
                    <a:pt x="320" y="1326"/>
                  </a:lnTo>
                  <a:lnTo>
                    <a:pt x="320" y="1326"/>
                  </a:lnTo>
                  <a:lnTo>
                    <a:pt x="320" y="1326"/>
                  </a:lnTo>
                  <a:lnTo>
                    <a:pt x="323" y="1329"/>
                  </a:lnTo>
                  <a:lnTo>
                    <a:pt x="323" y="1329"/>
                  </a:lnTo>
                  <a:lnTo>
                    <a:pt x="323" y="1329"/>
                  </a:lnTo>
                  <a:lnTo>
                    <a:pt x="323" y="1329"/>
                  </a:lnTo>
                  <a:lnTo>
                    <a:pt x="326" y="1326"/>
                  </a:lnTo>
                  <a:lnTo>
                    <a:pt x="326" y="1326"/>
                  </a:lnTo>
                  <a:lnTo>
                    <a:pt x="326" y="1329"/>
                  </a:lnTo>
                  <a:lnTo>
                    <a:pt x="326" y="1329"/>
                  </a:lnTo>
                  <a:lnTo>
                    <a:pt x="333" y="1329"/>
                  </a:lnTo>
                  <a:lnTo>
                    <a:pt x="333" y="1329"/>
                  </a:lnTo>
                  <a:lnTo>
                    <a:pt x="333" y="1333"/>
                  </a:lnTo>
                  <a:lnTo>
                    <a:pt x="333" y="1333"/>
                  </a:lnTo>
                  <a:lnTo>
                    <a:pt x="337" y="1333"/>
                  </a:lnTo>
                  <a:lnTo>
                    <a:pt x="337" y="1333"/>
                  </a:lnTo>
                  <a:lnTo>
                    <a:pt x="340" y="1336"/>
                  </a:lnTo>
                  <a:lnTo>
                    <a:pt x="340" y="1336"/>
                  </a:lnTo>
                  <a:lnTo>
                    <a:pt x="340" y="1336"/>
                  </a:lnTo>
                  <a:lnTo>
                    <a:pt x="343" y="1336"/>
                  </a:lnTo>
                  <a:lnTo>
                    <a:pt x="343" y="1336"/>
                  </a:lnTo>
                  <a:lnTo>
                    <a:pt x="343" y="1339"/>
                  </a:lnTo>
                  <a:lnTo>
                    <a:pt x="343" y="1339"/>
                  </a:lnTo>
                  <a:lnTo>
                    <a:pt x="343" y="1343"/>
                  </a:lnTo>
                  <a:lnTo>
                    <a:pt x="343" y="1343"/>
                  </a:lnTo>
                  <a:lnTo>
                    <a:pt x="343" y="1343"/>
                  </a:lnTo>
                  <a:lnTo>
                    <a:pt x="343" y="1343"/>
                  </a:lnTo>
                  <a:lnTo>
                    <a:pt x="343" y="1346"/>
                  </a:lnTo>
                  <a:lnTo>
                    <a:pt x="343" y="1346"/>
                  </a:lnTo>
                  <a:lnTo>
                    <a:pt x="343" y="1346"/>
                  </a:lnTo>
                  <a:lnTo>
                    <a:pt x="343" y="1346"/>
                  </a:lnTo>
                  <a:lnTo>
                    <a:pt x="347" y="1346"/>
                  </a:lnTo>
                  <a:lnTo>
                    <a:pt x="347" y="1346"/>
                  </a:lnTo>
                  <a:lnTo>
                    <a:pt x="347" y="1346"/>
                  </a:lnTo>
                  <a:lnTo>
                    <a:pt x="347" y="1346"/>
                  </a:lnTo>
                  <a:lnTo>
                    <a:pt x="347" y="1346"/>
                  </a:lnTo>
                  <a:lnTo>
                    <a:pt x="347" y="1346"/>
                  </a:lnTo>
                  <a:lnTo>
                    <a:pt x="347" y="1346"/>
                  </a:lnTo>
                  <a:lnTo>
                    <a:pt x="347" y="1346"/>
                  </a:lnTo>
                  <a:lnTo>
                    <a:pt x="347" y="1346"/>
                  </a:lnTo>
                  <a:lnTo>
                    <a:pt x="347" y="1346"/>
                  </a:lnTo>
                  <a:lnTo>
                    <a:pt x="343" y="1346"/>
                  </a:lnTo>
                  <a:lnTo>
                    <a:pt x="343" y="1346"/>
                  </a:lnTo>
                  <a:lnTo>
                    <a:pt x="343" y="1350"/>
                  </a:lnTo>
                  <a:lnTo>
                    <a:pt x="343" y="1350"/>
                  </a:lnTo>
                  <a:lnTo>
                    <a:pt x="347" y="1353"/>
                  </a:lnTo>
                  <a:lnTo>
                    <a:pt x="347" y="1353"/>
                  </a:lnTo>
                  <a:lnTo>
                    <a:pt x="347" y="1356"/>
                  </a:lnTo>
                  <a:lnTo>
                    <a:pt x="347" y="1356"/>
                  </a:lnTo>
                  <a:lnTo>
                    <a:pt x="347" y="1356"/>
                  </a:lnTo>
                  <a:lnTo>
                    <a:pt x="347" y="1360"/>
                  </a:lnTo>
                  <a:lnTo>
                    <a:pt x="347" y="1360"/>
                  </a:lnTo>
                  <a:lnTo>
                    <a:pt x="350" y="1363"/>
                  </a:lnTo>
                  <a:lnTo>
                    <a:pt x="350" y="1363"/>
                  </a:lnTo>
                  <a:lnTo>
                    <a:pt x="354" y="1367"/>
                  </a:lnTo>
                  <a:lnTo>
                    <a:pt x="354" y="1367"/>
                  </a:lnTo>
                  <a:lnTo>
                    <a:pt x="354" y="1367"/>
                  </a:lnTo>
                  <a:lnTo>
                    <a:pt x="357" y="1367"/>
                  </a:lnTo>
                  <a:lnTo>
                    <a:pt x="357" y="1367"/>
                  </a:lnTo>
                  <a:lnTo>
                    <a:pt x="357" y="1367"/>
                  </a:lnTo>
                  <a:lnTo>
                    <a:pt x="360" y="1367"/>
                  </a:lnTo>
                  <a:lnTo>
                    <a:pt x="360" y="1367"/>
                  </a:lnTo>
                  <a:lnTo>
                    <a:pt x="360" y="1367"/>
                  </a:lnTo>
                  <a:lnTo>
                    <a:pt x="360" y="1367"/>
                  </a:lnTo>
                  <a:lnTo>
                    <a:pt x="364" y="1367"/>
                  </a:lnTo>
                  <a:lnTo>
                    <a:pt x="364" y="1367"/>
                  </a:lnTo>
                  <a:lnTo>
                    <a:pt x="364" y="1367"/>
                  </a:lnTo>
                  <a:lnTo>
                    <a:pt x="364" y="1367"/>
                  </a:lnTo>
                  <a:lnTo>
                    <a:pt x="367" y="1367"/>
                  </a:lnTo>
                  <a:lnTo>
                    <a:pt x="367" y="1367"/>
                  </a:lnTo>
                  <a:lnTo>
                    <a:pt x="367" y="1367"/>
                  </a:lnTo>
                  <a:lnTo>
                    <a:pt x="367" y="1367"/>
                  </a:lnTo>
                  <a:lnTo>
                    <a:pt x="367" y="1367"/>
                  </a:lnTo>
                  <a:lnTo>
                    <a:pt x="371" y="1367"/>
                  </a:lnTo>
                  <a:lnTo>
                    <a:pt x="371" y="1367"/>
                  </a:lnTo>
                  <a:lnTo>
                    <a:pt x="371" y="1370"/>
                  </a:lnTo>
                  <a:lnTo>
                    <a:pt x="371" y="1370"/>
                  </a:lnTo>
                  <a:lnTo>
                    <a:pt x="374" y="1370"/>
                  </a:lnTo>
                  <a:lnTo>
                    <a:pt x="374" y="1370"/>
                  </a:lnTo>
                  <a:lnTo>
                    <a:pt x="374" y="1367"/>
                  </a:lnTo>
                  <a:lnTo>
                    <a:pt x="374" y="1367"/>
                  </a:lnTo>
                  <a:lnTo>
                    <a:pt x="374" y="1367"/>
                  </a:lnTo>
                  <a:lnTo>
                    <a:pt x="374" y="1367"/>
                  </a:lnTo>
                  <a:lnTo>
                    <a:pt x="377" y="1367"/>
                  </a:lnTo>
                  <a:lnTo>
                    <a:pt x="377" y="1367"/>
                  </a:lnTo>
                  <a:lnTo>
                    <a:pt x="377" y="1367"/>
                  </a:lnTo>
                  <a:lnTo>
                    <a:pt x="377" y="1367"/>
                  </a:lnTo>
                  <a:lnTo>
                    <a:pt x="377" y="1367"/>
                  </a:lnTo>
                  <a:lnTo>
                    <a:pt x="377" y="1367"/>
                  </a:lnTo>
                  <a:lnTo>
                    <a:pt x="377" y="1367"/>
                  </a:lnTo>
                  <a:lnTo>
                    <a:pt x="377" y="1367"/>
                  </a:lnTo>
                  <a:lnTo>
                    <a:pt x="377" y="1367"/>
                  </a:lnTo>
                  <a:lnTo>
                    <a:pt x="377" y="1367"/>
                  </a:lnTo>
                  <a:lnTo>
                    <a:pt x="377" y="1367"/>
                  </a:lnTo>
                  <a:lnTo>
                    <a:pt x="377" y="1367"/>
                  </a:lnTo>
                  <a:lnTo>
                    <a:pt x="381" y="1367"/>
                  </a:lnTo>
                  <a:lnTo>
                    <a:pt x="381" y="1367"/>
                  </a:lnTo>
                  <a:lnTo>
                    <a:pt x="381" y="1367"/>
                  </a:lnTo>
                  <a:lnTo>
                    <a:pt x="381" y="1367"/>
                  </a:lnTo>
                  <a:lnTo>
                    <a:pt x="384" y="1367"/>
                  </a:lnTo>
                  <a:lnTo>
                    <a:pt x="384" y="1367"/>
                  </a:lnTo>
                  <a:lnTo>
                    <a:pt x="388" y="1363"/>
                  </a:lnTo>
                  <a:lnTo>
                    <a:pt x="388" y="1363"/>
                  </a:lnTo>
                  <a:lnTo>
                    <a:pt x="391" y="1363"/>
                  </a:lnTo>
                  <a:lnTo>
                    <a:pt x="391" y="1363"/>
                  </a:lnTo>
                  <a:lnTo>
                    <a:pt x="394" y="1363"/>
                  </a:lnTo>
                  <a:lnTo>
                    <a:pt x="394" y="1363"/>
                  </a:lnTo>
                  <a:lnTo>
                    <a:pt x="394" y="1360"/>
                  </a:lnTo>
                  <a:lnTo>
                    <a:pt x="394" y="1360"/>
                  </a:lnTo>
                  <a:lnTo>
                    <a:pt x="394" y="1360"/>
                  </a:lnTo>
                  <a:lnTo>
                    <a:pt x="394" y="1360"/>
                  </a:lnTo>
                  <a:lnTo>
                    <a:pt x="394" y="1360"/>
                  </a:lnTo>
                  <a:lnTo>
                    <a:pt x="394" y="1360"/>
                  </a:lnTo>
                  <a:lnTo>
                    <a:pt x="394" y="1360"/>
                  </a:lnTo>
                  <a:lnTo>
                    <a:pt x="394" y="1360"/>
                  </a:lnTo>
                  <a:lnTo>
                    <a:pt x="398" y="1363"/>
                  </a:lnTo>
                  <a:lnTo>
                    <a:pt x="398" y="1363"/>
                  </a:lnTo>
                  <a:lnTo>
                    <a:pt x="398" y="1363"/>
                  </a:lnTo>
                  <a:lnTo>
                    <a:pt x="398" y="1363"/>
                  </a:lnTo>
                  <a:lnTo>
                    <a:pt x="398" y="1363"/>
                  </a:lnTo>
                  <a:lnTo>
                    <a:pt x="398" y="1363"/>
                  </a:lnTo>
                  <a:lnTo>
                    <a:pt x="398" y="1363"/>
                  </a:lnTo>
                  <a:lnTo>
                    <a:pt x="398" y="1363"/>
                  </a:lnTo>
                  <a:lnTo>
                    <a:pt x="401" y="1363"/>
                  </a:lnTo>
                  <a:lnTo>
                    <a:pt x="401" y="1363"/>
                  </a:lnTo>
                  <a:lnTo>
                    <a:pt x="401" y="1363"/>
                  </a:lnTo>
                  <a:lnTo>
                    <a:pt x="401" y="1363"/>
                  </a:lnTo>
                  <a:lnTo>
                    <a:pt x="405" y="1367"/>
                  </a:lnTo>
                  <a:lnTo>
                    <a:pt x="405" y="1367"/>
                  </a:lnTo>
                  <a:lnTo>
                    <a:pt x="405" y="1370"/>
                  </a:lnTo>
                  <a:lnTo>
                    <a:pt x="405" y="1370"/>
                  </a:lnTo>
                  <a:lnTo>
                    <a:pt x="405" y="1370"/>
                  </a:lnTo>
                  <a:lnTo>
                    <a:pt x="405" y="1373"/>
                  </a:lnTo>
                  <a:lnTo>
                    <a:pt x="405" y="1373"/>
                  </a:lnTo>
                  <a:lnTo>
                    <a:pt x="408" y="1373"/>
                  </a:lnTo>
                  <a:lnTo>
                    <a:pt x="408" y="1373"/>
                  </a:lnTo>
                  <a:lnTo>
                    <a:pt x="408" y="1373"/>
                  </a:lnTo>
                  <a:lnTo>
                    <a:pt x="408" y="1373"/>
                  </a:lnTo>
                  <a:lnTo>
                    <a:pt x="408" y="1373"/>
                  </a:lnTo>
                  <a:lnTo>
                    <a:pt x="408" y="1373"/>
                  </a:lnTo>
                  <a:lnTo>
                    <a:pt x="408" y="1373"/>
                  </a:lnTo>
                  <a:lnTo>
                    <a:pt x="408" y="1373"/>
                  </a:lnTo>
                  <a:lnTo>
                    <a:pt x="411" y="1373"/>
                  </a:lnTo>
                  <a:lnTo>
                    <a:pt x="411" y="1373"/>
                  </a:lnTo>
                  <a:lnTo>
                    <a:pt x="411" y="1373"/>
                  </a:lnTo>
                  <a:lnTo>
                    <a:pt x="411" y="1373"/>
                  </a:lnTo>
                  <a:lnTo>
                    <a:pt x="411" y="1370"/>
                  </a:lnTo>
                  <a:lnTo>
                    <a:pt x="411" y="1370"/>
                  </a:lnTo>
                  <a:lnTo>
                    <a:pt x="411" y="1370"/>
                  </a:lnTo>
                  <a:lnTo>
                    <a:pt x="411" y="1370"/>
                  </a:lnTo>
                  <a:lnTo>
                    <a:pt x="411" y="1370"/>
                  </a:lnTo>
                  <a:lnTo>
                    <a:pt x="411" y="1373"/>
                  </a:lnTo>
                  <a:lnTo>
                    <a:pt x="411" y="1373"/>
                  </a:lnTo>
                  <a:lnTo>
                    <a:pt x="411" y="1373"/>
                  </a:lnTo>
                  <a:lnTo>
                    <a:pt x="411" y="1373"/>
                  </a:lnTo>
                  <a:lnTo>
                    <a:pt x="411" y="1373"/>
                  </a:lnTo>
                  <a:lnTo>
                    <a:pt x="415" y="1370"/>
                  </a:lnTo>
                  <a:lnTo>
                    <a:pt x="415" y="1370"/>
                  </a:lnTo>
                  <a:lnTo>
                    <a:pt x="415" y="1370"/>
                  </a:lnTo>
                  <a:lnTo>
                    <a:pt x="415" y="1370"/>
                  </a:lnTo>
                  <a:lnTo>
                    <a:pt x="415" y="1373"/>
                  </a:lnTo>
                  <a:lnTo>
                    <a:pt x="415" y="1373"/>
                  </a:lnTo>
                  <a:lnTo>
                    <a:pt x="415" y="1373"/>
                  </a:lnTo>
                  <a:lnTo>
                    <a:pt x="415" y="1373"/>
                  </a:lnTo>
                  <a:lnTo>
                    <a:pt x="415" y="1373"/>
                  </a:lnTo>
                  <a:lnTo>
                    <a:pt x="415" y="1373"/>
                  </a:lnTo>
                  <a:lnTo>
                    <a:pt x="415" y="1373"/>
                  </a:lnTo>
                  <a:lnTo>
                    <a:pt x="415" y="1373"/>
                  </a:lnTo>
                  <a:lnTo>
                    <a:pt x="415" y="1377"/>
                  </a:lnTo>
                  <a:lnTo>
                    <a:pt x="415" y="1377"/>
                  </a:lnTo>
                  <a:lnTo>
                    <a:pt x="415" y="1377"/>
                  </a:lnTo>
                  <a:lnTo>
                    <a:pt x="415" y="1377"/>
                  </a:lnTo>
                  <a:lnTo>
                    <a:pt x="415" y="1377"/>
                  </a:lnTo>
                  <a:lnTo>
                    <a:pt x="415" y="1377"/>
                  </a:lnTo>
                  <a:lnTo>
                    <a:pt x="415" y="1377"/>
                  </a:lnTo>
                  <a:lnTo>
                    <a:pt x="415" y="1377"/>
                  </a:lnTo>
                  <a:lnTo>
                    <a:pt x="415" y="1377"/>
                  </a:lnTo>
                  <a:lnTo>
                    <a:pt x="415" y="1377"/>
                  </a:lnTo>
                  <a:lnTo>
                    <a:pt x="415" y="1380"/>
                  </a:lnTo>
                  <a:lnTo>
                    <a:pt x="415" y="1380"/>
                  </a:lnTo>
                  <a:lnTo>
                    <a:pt x="415" y="1380"/>
                  </a:lnTo>
                  <a:lnTo>
                    <a:pt x="415" y="1380"/>
                  </a:lnTo>
                  <a:lnTo>
                    <a:pt x="415" y="1384"/>
                  </a:lnTo>
                  <a:lnTo>
                    <a:pt x="415" y="1384"/>
                  </a:lnTo>
                  <a:lnTo>
                    <a:pt x="415" y="1384"/>
                  </a:lnTo>
                  <a:lnTo>
                    <a:pt x="415" y="1384"/>
                  </a:lnTo>
                  <a:lnTo>
                    <a:pt x="418" y="1387"/>
                  </a:lnTo>
                  <a:lnTo>
                    <a:pt x="418" y="1387"/>
                  </a:lnTo>
                  <a:lnTo>
                    <a:pt x="418" y="1387"/>
                  </a:lnTo>
                  <a:lnTo>
                    <a:pt x="418" y="1390"/>
                  </a:lnTo>
                  <a:lnTo>
                    <a:pt x="418" y="1390"/>
                  </a:lnTo>
                  <a:lnTo>
                    <a:pt x="418" y="1390"/>
                  </a:lnTo>
                  <a:lnTo>
                    <a:pt x="418" y="1390"/>
                  </a:lnTo>
                  <a:lnTo>
                    <a:pt x="418" y="1394"/>
                  </a:lnTo>
                  <a:lnTo>
                    <a:pt x="418" y="1394"/>
                  </a:lnTo>
                  <a:lnTo>
                    <a:pt x="418" y="1394"/>
                  </a:lnTo>
                  <a:lnTo>
                    <a:pt x="418" y="1397"/>
                  </a:lnTo>
                  <a:lnTo>
                    <a:pt x="418" y="1401"/>
                  </a:lnTo>
                  <a:lnTo>
                    <a:pt x="418" y="1401"/>
                  </a:lnTo>
                  <a:lnTo>
                    <a:pt x="418" y="1404"/>
                  </a:lnTo>
                  <a:lnTo>
                    <a:pt x="418" y="1404"/>
                  </a:lnTo>
                  <a:lnTo>
                    <a:pt x="418" y="1407"/>
                  </a:lnTo>
                  <a:lnTo>
                    <a:pt x="418" y="1407"/>
                  </a:lnTo>
                  <a:lnTo>
                    <a:pt x="418" y="1407"/>
                  </a:lnTo>
                  <a:lnTo>
                    <a:pt x="418" y="1407"/>
                  </a:lnTo>
                  <a:lnTo>
                    <a:pt x="418" y="1411"/>
                  </a:lnTo>
                  <a:lnTo>
                    <a:pt x="418" y="1411"/>
                  </a:lnTo>
                  <a:lnTo>
                    <a:pt x="415" y="1414"/>
                  </a:lnTo>
                  <a:lnTo>
                    <a:pt x="415" y="1414"/>
                  </a:lnTo>
                  <a:lnTo>
                    <a:pt x="415" y="1414"/>
                  </a:lnTo>
                  <a:lnTo>
                    <a:pt x="415" y="1414"/>
                  </a:lnTo>
                  <a:lnTo>
                    <a:pt x="415" y="1418"/>
                  </a:lnTo>
                  <a:lnTo>
                    <a:pt x="415" y="1418"/>
                  </a:lnTo>
                  <a:lnTo>
                    <a:pt x="415" y="1418"/>
                  </a:lnTo>
                  <a:lnTo>
                    <a:pt x="411" y="1424"/>
                  </a:lnTo>
                  <a:lnTo>
                    <a:pt x="411" y="1424"/>
                  </a:lnTo>
                  <a:lnTo>
                    <a:pt x="411" y="1428"/>
                  </a:lnTo>
                  <a:lnTo>
                    <a:pt x="411" y="1428"/>
                  </a:lnTo>
                  <a:lnTo>
                    <a:pt x="415" y="1428"/>
                  </a:lnTo>
                  <a:lnTo>
                    <a:pt x="415" y="1428"/>
                  </a:lnTo>
                  <a:lnTo>
                    <a:pt x="415" y="1428"/>
                  </a:lnTo>
                  <a:lnTo>
                    <a:pt x="415" y="1428"/>
                  </a:lnTo>
                  <a:lnTo>
                    <a:pt x="415" y="1428"/>
                  </a:lnTo>
                  <a:lnTo>
                    <a:pt x="418" y="1428"/>
                  </a:lnTo>
                  <a:lnTo>
                    <a:pt x="418" y="1428"/>
                  </a:lnTo>
                  <a:lnTo>
                    <a:pt x="418" y="1428"/>
                  </a:lnTo>
                  <a:lnTo>
                    <a:pt x="418" y="1428"/>
                  </a:lnTo>
                  <a:lnTo>
                    <a:pt x="418" y="1428"/>
                  </a:lnTo>
                  <a:lnTo>
                    <a:pt x="418" y="1428"/>
                  </a:lnTo>
                  <a:lnTo>
                    <a:pt x="418" y="1428"/>
                  </a:lnTo>
                  <a:lnTo>
                    <a:pt x="418" y="1428"/>
                  </a:lnTo>
                  <a:lnTo>
                    <a:pt x="418" y="1428"/>
                  </a:lnTo>
                  <a:lnTo>
                    <a:pt x="415" y="1428"/>
                  </a:lnTo>
                  <a:lnTo>
                    <a:pt x="415" y="1428"/>
                  </a:lnTo>
                  <a:lnTo>
                    <a:pt x="415" y="1431"/>
                  </a:lnTo>
                  <a:lnTo>
                    <a:pt x="415" y="1431"/>
                  </a:lnTo>
                  <a:lnTo>
                    <a:pt x="415" y="1431"/>
                  </a:lnTo>
                  <a:lnTo>
                    <a:pt x="415" y="1435"/>
                  </a:lnTo>
                  <a:lnTo>
                    <a:pt x="415" y="1435"/>
                  </a:lnTo>
                  <a:lnTo>
                    <a:pt x="415" y="1435"/>
                  </a:lnTo>
                  <a:lnTo>
                    <a:pt x="415" y="1435"/>
                  </a:lnTo>
                  <a:lnTo>
                    <a:pt x="415" y="1435"/>
                  </a:lnTo>
                  <a:lnTo>
                    <a:pt x="415" y="1435"/>
                  </a:lnTo>
                  <a:lnTo>
                    <a:pt x="415" y="1435"/>
                  </a:lnTo>
                  <a:lnTo>
                    <a:pt x="415" y="1435"/>
                  </a:lnTo>
                  <a:lnTo>
                    <a:pt x="415" y="1435"/>
                  </a:lnTo>
                  <a:lnTo>
                    <a:pt x="415" y="1435"/>
                  </a:lnTo>
                  <a:lnTo>
                    <a:pt x="415" y="1435"/>
                  </a:lnTo>
                  <a:lnTo>
                    <a:pt x="415" y="1435"/>
                  </a:lnTo>
                  <a:lnTo>
                    <a:pt x="411" y="1435"/>
                  </a:lnTo>
                  <a:lnTo>
                    <a:pt x="411" y="1435"/>
                  </a:lnTo>
                  <a:lnTo>
                    <a:pt x="411" y="1435"/>
                  </a:lnTo>
                  <a:lnTo>
                    <a:pt x="411" y="1435"/>
                  </a:lnTo>
                  <a:lnTo>
                    <a:pt x="411" y="1438"/>
                  </a:lnTo>
                  <a:lnTo>
                    <a:pt x="411" y="1438"/>
                  </a:lnTo>
                  <a:lnTo>
                    <a:pt x="411" y="1438"/>
                  </a:lnTo>
                  <a:lnTo>
                    <a:pt x="411" y="1438"/>
                  </a:lnTo>
                  <a:lnTo>
                    <a:pt x="411" y="1438"/>
                  </a:lnTo>
                  <a:lnTo>
                    <a:pt x="415" y="1445"/>
                  </a:lnTo>
                  <a:lnTo>
                    <a:pt x="415" y="1445"/>
                  </a:lnTo>
                  <a:lnTo>
                    <a:pt x="418" y="1445"/>
                  </a:lnTo>
                  <a:lnTo>
                    <a:pt x="418" y="1445"/>
                  </a:lnTo>
                  <a:lnTo>
                    <a:pt x="418" y="1445"/>
                  </a:lnTo>
                  <a:lnTo>
                    <a:pt x="418" y="1448"/>
                  </a:lnTo>
                  <a:lnTo>
                    <a:pt x="418" y="1448"/>
                  </a:lnTo>
                  <a:lnTo>
                    <a:pt x="415" y="1448"/>
                  </a:lnTo>
                  <a:lnTo>
                    <a:pt x="415" y="1448"/>
                  </a:lnTo>
                  <a:lnTo>
                    <a:pt x="415" y="1448"/>
                  </a:lnTo>
                  <a:lnTo>
                    <a:pt x="415" y="1448"/>
                  </a:lnTo>
                  <a:lnTo>
                    <a:pt x="415" y="1448"/>
                  </a:lnTo>
                  <a:lnTo>
                    <a:pt x="415" y="1448"/>
                  </a:lnTo>
                  <a:lnTo>
                    <a:pt x="415" y="1448"/>
                  </a:lnTo>
                  <a:lnTo>
                    <a:pt x="411" y="1448"/>
                  </a:lnTo>
                  <a:lnTo>
                    <a:pt x="411" y="1448"/>
                  </a:lnTo>
                  <a:lnTo>
                    <a:pt x="411" y="1445"/>
                  </a:lnTo>
                  <a:lnTo>
                    <a:pt x="411" y="1445"/>
                  </a:lnTo>
                  <a:lnTo>
                    <a:pt x="408" y="1441"/>
                  </a:lnTo>
                  <a:lnTo>
                    <a:pt x="408" y="1441"/>
                  </a:lnTo>
                  <a:lnTo>
                    <a:pt x="408" y="1441"/>
                  </a:lnTo>
                  <a:lnTo>
                    <a:pt x="408" y="1441"/>
                  </a:lnTo>
                  <a:lnTo>
                    <a:pt x="408" y="1445"/>
                  </a:lnTo>
                  <a:lnTo>
                    <a:pt x="408" y="1445"/>
                  </a:lnTo>
                  <a:lnTo>
                    <a:pt x="408" y="1448"/>
                  </a:lnTo>
                  <a:lnTo>
                    <a:pt x="408" y="1448"/>
                  </a:lnTo>
                  <a:lnTo>
                    <a:pt x="411" y="1452"/>
                  </a:lnTo>
                  <a:lnTo>
                    <a:pt x="411" y="1452"/>
                  </a:lnTo>
                  <a:lnTo>
                    <a:pt x="408" y="1452"/>
                  </a:lnTo>
                  <a:lnTo>
                    <a:pt x="408" y="1452"/>
                  </a:lnTo>
                  <a:lnTo>
                    <a:pt x="408" y="1455"/>
                  </a:lnTo>
                  <a:lnTo>
                    <a:pt x="408" y="1455"/>
                  </a:lnTo>
                  <a:lnTo>
                    <a:pt x="408" y="1455"/>
                  </a:lnTo>
                  <a:lnTo>
                    <a:pt x="408" y="1455"/>
                  </a:lnTo>
                  <a:lnTo>
                    <a:pt x="408" y="1455"/>
                  </a:lnTo>
                  <a:lnTo>
                    <a:pt x="408" y="1458"/>
                  </a:lnTo>
                  <a:lnTo>
                    <a:pt x="408" y="1458"/>
                  </a:lnTo>
                  <a:lnTo>
                    <a:pt x="408" y="1458"/>
                  </a:lnTo>
                  <a:lnTo>
                    <a:pt x="408" y="1458"/>
                  </a:lnTo>
                  <a:lnTo>
                    <a:pt x="408" y="1458"/>
                  </a:lnTo>
                  <a:lnTo>
                    <a:pt x="408" y="1458"/>
                  </a:lnTo>
                  <a:lnTo>
                    <a:pt x="408" y="1458"/>
                  </a:lnTo>
                  <a:lnTo>
                    <a:pt x="408" y="1458"/>
                  </a:lnTo>
                  <a:lnTo>
                    <a:pt x="408" y="1458"/>
                  </a:lnTo>
                  <a:lnTo>
                    <a:pt x="405" y="1458"/>
                  </a:lnTo>
                  <a:lnTo>
                    <a:pt x="405" y="1458"/>
                  </a:lnTo>
                  <a:lnTo>
                    <a:pt x="405" y="1458"/>
                  </a:lnTo>
                  <a:lnTo>
                    <a:pt x="405" y="1458"/>
                  </a:lnTo>
                  <a:lnTo>
                    <a:pt x="405" y="1462"/>
                  </a:lnTo>
                  <a:lnTo>
                    <a:pt x="405" y="1462"/>
                  </a:lnTo>
                  <a:lnTo>
                    <a:pt x="405" y="1462"/>
                  </a:lnTo>
                  <a:lnTo>
                    <a:pt x="405" y="1462"/>
                  </a:lnTo>
                  <a:lnTo>
                    <a:pt x="405" y="1462"/>
                  </a:lnTo>
                  <a:lnTo>
                    <a:pt x="405" y="1462"/>
                  </a:lnTo>
                  <a:lnTo>
                    <a:pt x="405" y="1462"/>
                  </a:lnTo>
                  <a:lnTo>
                    <a:pt x="405" y="1462"/>
                  </a:lnTo>
                  <a:lnTo>
                    <a:pt x="401" y="1458"/>
                  </a:lnTo>
                  <a:lnTo>
                    <a:pt x="401" y="1458"/>
                  </a:lnTo>
                  <a:lnTo>
                    <a:pt x="401" y="1458"/>
                  </a:lnTo>
                  <a:lnTo>
                    <a:pt x="401" y="1458"/>
                  </a:lnTo>
                  <a:lnTo>
                    <a:pt x="401" y="1458"/>
                  </a:lnTo>
                  <a:lnTo>
                    <a:pt x="401" y="1458"/>
                  </a:lnTo>
                  <a:lnTo>
                    <a:pt x="401" y="1455"/>
                  </a:lnTo>
                  <a:lnTo>
                    <a:pt x="401" y="1455"/>
                  </a:lnTo>
                  <a:lnTo>
                    <a:pt x="401" y="1455"/>
                  </a:lnTo>
                  <a:lnTo>
                    <a:pt x="401" y="1455"/>
                  </a:lnTo>
                  <a:lnTo>
                    <a:pt x="398" y="1455"/>
                  </a:lnTo>
                  <a:lnTo>
                    <a:pt x="398" y="1455"/>
                  </a:lnTo>
                  <a:lnTo>
                    <a:pt x="398" y="1458"/>
                  </a:lnTo>
                  <a:lnTo>
                    <a:pt x="398" y="1458"/>
                  </a:lnTo>
                  <a:lnTo>
                    <a:pt x="398" y="1458"/>
                  </a:lnTo>
                  <a:lnTo>
                    <a:pt x="398" y="1462"/>
                  </a:lnTo>
                  <a:lnTo>
                    <a:pt x="398" y="1462"/>
                  </a:lnTo>
                  <a:lnTo>
                    <a:pt x="401" y="1462"/>
                  </a:lnTo>
                  <a:lnTo>
                    <a:pt x="401" y="1462"/>
                  </a:lnTo>
                  <a:lnTo>
                    <a:pt x="401" y="1462"/>
                  </a:lnTo>
                  <a:lnTo>
                    <a:pt x="401" y="1462"/>
                  </a:lnTo>
                  <a:lnTo>
                    <a:pt x="401" y="1465"/>
                  </a:lnTo>
                  <a:lnTo>
                    <a:pt x="401" y="1465"/>
                  </a:lnTo>
                  <a:lnTo>
                    <a:pt x="405" y="1469"/>
                  </a:lnTo>
                  <a:lnTo>
                    <a:pt x="405" y="1469"/>
                  </a:lnTo>
                  <a:lnTo>
                    <a:pt x="408" y="1469"/>
                  </a:lnTo>
                  <a:lnTo>
                    <a:pt x="408" y="1469"/>
                  </a:lnTo>
                  <a:lnTo>
                    <a:pt x="408" y="1472"/>
                  </a:lnTo>
                  <a:lnTo>
                    <a:pt x="408" y="1472"/>
                  </a:lnTo>
                  <a:lnTo>
                    <a:pt x="408" y="1472"/>
                  </a:lnTo>
                  <a:lnTo>
                    <a:pt x="408" y="1472"/>
                  </a:lnTo>
                  <a:lnTo>
                    <a:pt x="408" y="1475"/>
                  </a:lnTo>
                  <a:lnTo>
                    <a:pt x="408" y="1475"/>
                  </a:lnTo>
                  <a:lnTo>
                    <a:pt x="411" y="1475"/>
                  </a:lnTo>
                  <a:lnTo>
                    <a:pt x="411" y="1475"/>
                  </a:lnTo>
                  <a:lnTo>
                    <a:pt x="411" y="1475"/>
                  </a:lnTo>
                  <a:lnTo>
                    <a:pt x="411" y="1475"/>
                  </a:lnTo>
                  <a:lnTo>
                    <a:pt x="411" y="1475"/>
                  </a:lnTo>
                  <a:lnTo>
                    <a:pt x="411" y="1475"/>
                  </a:lnTo>
                  <a:lnTo>
                    <a:pt x="408" y="1475"/>
                  </a:lnTo>
                  <a:lnTo>
                    <a:pt x="408" y="1475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79"/>
                  </a:lnTo>
                  <a:lnTo>
                    <a:pt x="408" y="1482"/>
                  </a:lnTo>
                  <a:lnTo>
                    <a:pt x="408" y="1482"/>
                  </a:lnTo>
                  <a:lnTo>
                    <a:pt x="408" y="1482"/>
                  </a:lnTo>
                  <a:lnTo>
                    <a:pt x="408" y="1482"/>
                  </a:lnTo>
                  <a:lnTo>
                    <a:pt x="411" y="1482"/>
                  </a:lnTo>
                  <a:lnTo>
                    <a:pt x="411" y="1482"/>
                  </a:lnTo>
                  <a:lnTo>
                    <a:pt x="411" y="1482"/>
                  </a:lnTo>
                  <a:lnTo>
                    <a:pt x="411" y="1482"/>
                  </a:lnTo>
                  <a:lnTo>
                    <a:pt x="415" y="1486"/>
                  </a:lnTo>
                  <a:lnTo>
                    <a:pt x="415" y="1486"/>
                  </a:lnTo>
                  <a:lnTo>
                    <a:pt x="415" y="1486"/>
                  </a:lnTo>
                  <a:lnTo>
                    <a:pt x="415" y="1486"/>
                  </a:lnTo>
                  <a:lnTo>
                    <a:pt x="411" y="1486"/>
                  </a:lnTo>
                  <a:lnTo>
                    <a:pt x="411" y="1486"/>
                  </a:lnTo>
                  <a:lnTo>
                    <a:pt x="411" y="1486"/>
                  </a:lnTo>
                  <a:lnTo>
                    <a:pt x="411" y="1486"/>
                  </a:lnTo>
                  <a:lnTo>
                    <a:pt x="411" y="1486"/>
                  </a:lnTo>
                  <a:lnTo>
                    <a:pt x="411" y="1486"/>
                  </a:lnTo>
                  <a:lnTo>
                    <a:pt x="411" y="1486"/>
                  </a:lnTo>
                  <a:lnTo>
                    <a:pt x="411" y="1489"/>
                  </a:lnTo>
                  <a:lnTo>
                    <a:pt x="411" y="1489"/>
                  </a:lnTo>
                  <a:lnTo>
                    <a:pt x="411" y="1489"/>
                  </a:lnTo>
                  <a:lnTo>
                    <a:pt x="411" y="1489"/>
                  </a:lnTo>
                  <a:lnTo>
                    <a:pt x="415" y="1489"/>
                  </a:lnTo>
                  <a:lnTo>
                    <a:pt x="415" y="1489"/>
                  </a:lnTo>
                  <a:lnTo>
                    <a:pt x="415" y="1492"/>
                  </a:lnTo>
                  <a:lnTo>
                    <a:pt x="415" y="1492"/>
                  </a:lnTo>
                  <a:lnTo>
                    <a:pt x="415" y="1492"/>
                  </a:lnTo>
                  <a:lnTo>
                    <a:pt x="415" y="1492"/>
                  </a:lnTo>
                  <a:lnTo>
                    <a:pt x="418" y="1496"/>
                  </a:lnTo>
                  <a:lnTo>
                    <a:pt x="418" y="1496"/>
                  </a:lnTo>
                  <a:lnTo>
                    <a:pt x="418" y="1496"/>
                  </a:lnTo>
                  <a:lnTo>
                    <a:pt x="418" y="1496"/>
                  </a:lnTo>
                  <a:lnTo>
                    <a:pt x="422" y="1496"/>
                  </a:lnTo>
                  <a:lnTo>
                    <a:pt x="422" y="1496"/>
                  </a:lnTo>
                  <a:lnTo>
                    <a:pt x="422" y="1496"/>
                  </a:lnTo>
                  <a:lnTo>
                    <a:pt x="422" y="1496"/>
                  </a:lnTo>
                  <a:lnTo>
                    <a:pt x="422" y="1496"/>
                  </a:lnTo>
                  <a:lnTo>
                    <a:pt x="425" y="1496"/>
                  </a:lnTo>
                  <a:lnTo>
                    <a:pt x="425" y="1496"/>
                  </a:lnTo>
                  <a:lnTo>
                    <a:pt x="422" y="1496"/>
                  </a:lnTo>
                  <a:lnTo>
                    <a:pt x="422" y="1496"/>
                  </a:lnTo>
                  <a:lnTo>
                    <a:pt x="418" y="1496"/>
                  </a:lnTo>
                  <a:lnTo>
                    <a:pt x="418" y="1496"/>
                  </a:lnTo>
                  <a:lnTo>
                    <a:pt x="418" y="1496"/>
                  </a:lnTo>
                  <a:lnTo>
                    <a:pt x="418" y="1496"/>
                  </a:lnTo>
                  <a:lnTo>
                    <a:pt x="418" y="1496"/>
                  </a:lnTo>
                  <a:lnTo>
                    <a:pt x="418" y="1496"/>
                  </a:lnTo>
                  <a:lnTo>
                    <a:pt x="418" y="1496"/>
                  </a:lnTo>
                  <a:lnTo>
                    <a:pt x="418" y="1496"/>
                  </a:lnTo>
                  <a:lnTo>
                    <a:pt x="415" y="1496"/>
                  </a:lnTo>
                  <a:lnTo>
                    <a:pt x="415" y="1496"/>
                  </a:lnTo>
                  <a:lnTo>
                    <a:pt x="418" y="1499"/>
                  </a:lnTo>
                  <a:lnTo>
                    <a:pt x="418" y="1499"/>
                  </a:lnTo>
                  <a:lnTo>
                    <a:pt x="422" y="1499"/>
                  </a:lnTo>
                  <a:lnTo>
                    <a:pt x="422" y="1499"/>
                  </a:lnTo>
                  <a:lnTo>
                    <a:pt x="422" y="1499"/>
                  </a:lnTo>
                  <a:lnTo>
                    <a:pt x="422" y="1499"/>
                  </a:lnTo>
                  <a:lnTo>
                    <a:pt x="422" y="1503"/>
                  </a:lnTo>
                  <a:lnTo>
                    <a:pt x="422" y="1503"/>
                  </a:lnTo>
                  <a:lnTo>
                    <a:pt x="425" y="1503"/>
                  </a:lnTo>
                  <a:lnTo>
                    <a:pt x="425" y="1503"/>
                  </a:lnTo>
                  <a:lnTo>
                    <a:pt x="428" y="1506"/>
                  </a:lnTo>
                  <a:lnTo>
                    <a:pt x="428" y="1506"/>
                  </a:lnTo>
                  <a:lnTo>
                    <a:pt x="428" y="1509"/>
                  </a:lnTo>
                  <a:lnTo>
                    <a:pt x="428" y="1509"/>
                  </a:lnTo>
                  <a:lnTo>
                    <a:pt x="432" y="1509"/>
                  </a:lnTo>
                  <a:lnTo>
                    <a:pt x="432" y="1509"/>
                  </a:lnTo>
                  <a:lnTo>
                    <a:pt x="435" y="1513"/>
                  </a:lnTo>
                  <a:lnTo>
                    <a:pt x="435" y="1513"/>
                  </a:lnTo>
                  <a:lnTo>
                    <a:pt x="439" y="1516"/>
                  </a:lnTo>
                  <a:lnTo>
                    <a:pt x="439" y="1516"/>
                  </a:lnTo>
                  <a:lnTo>
                    <a:pt x="439" y="1516"/>
                  </a:lnTo>
                  <a:lnTo>
                    <a:pt x="439" y="1516"/>
                  </a:lnTo>
                  <a:lnTo>
                    <a:pt x="439" y="1516"/>
                  </a:lnTo>
                  <a:lnTo>
                    <a:pt x="439" y="1516"/>
                  </a:lnTo>
                  <a:lnTo>
                    <a:pt x="439" y="1516"/>
                  </a:lnTo>
                  <a:lnTo>
                    <a:pt x="435" y="1516"/>
                  </a:lnTo>
                  <a:lnTo>
                    <a:pt x="435" y="1516"/>
                  </a:lnTo>
                  <a:lnTo>
                    <a:pt x="435" y="1513"/>
                  </a:lnTo>
                  <a:lnTo>
                    <a:pt x="435" y="1513"/>
                  </a:lnTo>
                  <a:lnTo>
                    <a:pt x="435" y="1513"/>
                  </a:lnTo>
                  <a:lnTo>
                    <a:pt x="432" y="1513"/>
                  </a:lnTo>
                  <a:lnTo>
                    <a:pt x="432" y="1513"/>
                  </a:lnTo>
                  <a:lnTo>
                    <a:pt x="432" y="1513"/>
                  </a:lnTo>
                  <a:lnTo>
                    <a:pt x="432" y="1513"/>
                  </a:lnTo>
                  <a:lnTo>
                    <a:pt x="432" y="1513"/>
                  </a:lnTo>
                  <a:lnTo>
                    <a:pt x="432" y="1513"/>
                  </a:lnTo>
                  <a:lnTo>
                    <a:pt x="432" y="1513"/>
                  </a:lnTo>
                  <a:lnTo>
                    <a:pt x="432" y="1513"/>
                  </a:lnTo>
                  <a:lnTo>
                    <a:pt x="435" y="1516"/>
                  </a:lnTo>
                  <a:lnTo>
                    <a:pt x="435" y="1516"/>
                  </a:lnTo>
                  <a:lnTo>
                    <a:pt x="435" y="1516"/>
                  </a:lnTo>
                  <a:lnTo>
                    <a:pt x="435" y="1516"/>
                  </a:lnTo>
                  <a:lnTo>
                    <a:pt x="435" y="1520"/>
                  </a:lnTo>
                  <a:lnTo>
                    <a:pt x="435" y="1520"/>
                  </a:lnTo>
                  <a:lnTo>
                    <a:pt x="439" y="1520"/>
                  </a:lnTo>
                  <a:lnTo>
                    <a:pt x="439" y="1520"/>
                  </a:lnTo>
                  <a:lnTo>
                    <a:pt x="439" y="1520"/>
                  </a:lnTo>
                  <a:lnTo>
                    <a:pt x="439" y="1520"/>
                  </a:lnTo>
                  <a:lnTo>
                    <a:pt x="439" y="1523"/>
                  </a:lnTo>
                  <a:lnTo>
                    <a:pt x="439" y="1523"/>
                  </a:lnTo>
                  <a:lnTo>
                    <a:pt x="439" y="1523"/>
                  </a:lnTo>
                  <a:lnTo>
                    <a:pt x="439" y="1523"/>
                  </a:lnTo>
                  <a:lnTo>
                    <a:pt x="439" y="1523"/>
                  </a:lnTo>
                  <a:lnTo>
                    <a:pt x="439" y="1523"/>
                  </a:lnTo>
                  <a:lnTo>
                    <a:pt x="442" y="1523"/>
                  </a:lnTo>
                  <a:lnTo>
                    <a:pt x="442" y="1526"/>
                  </a:lnTo>
                  <a:lnTo>
                    <a:pt x="442" y="1526"/>
                  </a:lnTo>
                  <a:lnTo>
                    <a:pt x="445" y="1530"/>
                  </a:lnTo>
                  <a:lnTo>
                    <a:pt x="445" y="1530"/>
                  </a:lnTo>
                  <a:lnTo>
                    <a:pt x="449" y="1533"/>
                  </a:lnTo>
                  <a:lnTo>
                    <a:pt x="449" y="1533"/>
                  </a:lnTo>
                  <a:lnTo>
                    <a:pt x="449" y="1533"/>
                  </a:lnTo>
                  <a:lnTo>
                    <a:pt x="449" y="1533"/>
                  </a:lnTo>
                  <a:lnTo>
                    <a:pt x="449" y="1537"/>
                  </a:lnTo>
                  <a:lnTo>
                    <a:pt x="449" y="1537"/>
                  </a:lnTo>
                  <a:lnTo>
                    <a:pt x="449" y="1537"/>
                  </a:lnTo>
                  <a:lnTo>
                    <a:pt x="449" y="1537"/>
                  </a:lnTo>
                  <a:lnTo>
                    <a:pt x="452" y="1543"/>
                  </a:lnTo>
                  <a:lnTo>
                    <a:pt x="452" y="1543"/>
                  </a:lnTo>
                  <a:lnTo>
                    <a:pt x="452" y="1543"/>
                  </a:lnTo>
                  <a:lnTo>
                    <a:pt x="452" y="1543"/>
                  </a:lnTo>
                  <a:lnTo>
                    <a:pt x="456" y="1547"/>
                  </a:lnTo>
                  <a:lnTo>
                    <a:pt x="456" y="1547"/>
                  </a:lnTo>
                  <a:lnTo>
                    <a:pt x="456" y="1547"/>
                  </a:lnTo>
                  <a:lnTo>
                    <a:pt x="456" y="1547"/>
                  </a:lnTo>
                  <a:lnTo>
                    <a:pt x="456" y="1547"/>
                  </a:lnTo>
                  <a:lnTo>
                    <a:pt x="456" y="1547"/>
                  </a:lnTo>
                  <a:lnTo>
                    <a:pt x="456" y="1550"/>
                  </a:lnTo>
                  <a:lnTo>
                    <a:pt x="456" y="1550"/>
                  </a:lnTo>
                  <a:lnTo>
                    <a:pt x="456" y="1554"/>
                  </a:lnTo>
                  <a:lnTo>
                    <a:pt x="456" y="1554"/>
                  </a:lnTo>
                  <a:lnTo>
                    <a:pt x="456" y="1557"/>
                  </a:lnTo>
                  <a:lnTo>
                    <a:pt x="456" y="1557"/>
                  </a:lnTo>
                  <a:lnTo>
                    <a:pt x="459" y="1557"/>
                  </a:lnTo>
                  <a:lnTo>
                    <a:pt x="459" y="1557"/>
                  </a:lnTo>
                  <a:lnTo>
                    <a:pt x="459" y="1557"/>
                  </a:lnTo>
                  <a:lnTo>
                    <a:pt x="459" y="1557"/>
                  </a:lnTo>
                  <a:lnTo>
                    <a:pt x="459" y="1557"/>
                  </a:lnTo>
                  <a:lnTo>
                    <a:pt x="462" y="1560"/>
                  </a:lnTo>
                  <a:lnTo>
                    <a:pt x="462" y="1560"/>
                  </a:lnTo>
                  <a:lnTo>
                    <a:pt x="462" y="1560"/>
                  </a:lnTo>
                  <a:lnTo>
                    <a:pt x="462" y="1560"/>
                  </a:lnTo>
                  <a:lnTo>
                    <a:pt x="466" y="1560"/>
                  </a:lnTo>
                  <a:lnTo>
                    <a:pt x="466" y="1560"/>
                  </a:lnTo>
                  <a:lnTo>
                    <a:pt x="466" y="1560"/>
                  </a:lnTo>
                  <a:lnTo>
                    <a:pt x="466" y="1560"/>
                  </a:lnTo>
                  <a:lnTo>
                    <a:pt x="466" y="1560"/>
                  </a:lnTo>
                  <a:lnTo>
                    <a:pt x="466" y="1560"/>
                  </a:lnTo>
                  <a:lnTo>
                    <a:pt x="469" y="1560"/>
                  </a:lnTo>
                  <a:lnTo>
                    <a:pt x="469" y="1560"/>
                  </a:lnTo>
                  <a:lnTo>
                    <a:pt x="469" y="1560"/>
                  </a:lnTo>
                  <a:lnTo>
                    <a:pt x="469" y="1560"/>
                  </a:lnTo>
                  <a:lnTo>
                    <a:pt x="469" y="1560"/>
                  </a:lnTo>
                  <a:lnTo>
                    <a:pt x="469" y="1560"/>
                  </a:lnTo>
                  <a:lnTo>
                    <a:pt x="466" y="1560"/>
                  </a:lnTo>
                  <a:lnTo>
                    <a:pt x="466" y="1560"/>
                  </a:lnTo>
                  <a:lnTo>
                    <a:pt x="462" y="1560"/>
                  </a:lnTo>
                  <a:lnTo>
                    <a:pt x="462" y="1560"/>
                  </a:lnTo>
                  <a:lnTo>
                    <a:pt x="459" y="1560"/>
                  </a:lnTo>
                  <a:lnTo>
                    <a:pt x="459" y="1560"/>
                  </a:lnTo>
                  <a:lnTo>
                    <a:pt x="459" y="1564"/>
                  </a:lnTo>
                  <a:lnTo>
                    <a:pt x="459" y="1564"/>
                  </a:lnTo>
                  <a:lnTo>
                    <a:pt x="459" y="1564"/>
                  </a:lnTo>
                  <a:lnTo>
                    <a:pt x="459" y="1564"/>
                  </a:lnTo>
                  <a:lnTo>
                    <a:pt x="462" y="1571"/>
                  </a:lnTo>
                  <a:lnTo>
                    <a:pt x="462" y="1571"/>
                  </a:lnTo>
                  <a:lnTo>
                    <a:pt x="466" y="1574"/>
                  </a:lnTo>
                  <a:lnTo>
                    <a:pt x="466" y="1574"/>
                  </a:lnTo>
                  <a:lnTo>
                    <a:pt x="466" y="1574"/>
                  </a:lnTo>
                  <a:lnTo>
                    <a:pt x="466" y="1574"/>
                  </a:lnTo>
                  <a:lnTo>
                    <a:pt x="466" y="1577"/>
                  </a:lnTo>
                  <a:lnTo>
                    <a:pt x="466" y="1577"/>
                  </a:lnTo>
                  <a:lnTo>
                    <a:pt x="466" y="1577"/>
                  </a:lnTo>
                  <a:lnTo>
                    <a:pt x="466" y="1577"/>
                  </a:lnTo>
                  <a:lnTo>
                    <a:pt x="466" y="1581"/>
                  </a:lnTo>
                  <a:lnTo>
                    <a:pt x="466" y="1581"/>
                  </a:lnTo>
                  <a:lnTo>
                    <a:pt x="469" y="1581"/>
                  </a:lnTo>
                  <a:lnTo>
                    <a:pt x="469" y="1581"/>
                  </a:lnTo>
                  <a:lnTo>
                    <a:pt x="469" y="1584"/>
                  </a:lnTo>
                  <a:lnTo>
                    <a:pt x="469" y="1584"/>
                  </a:lnTo>
                  <a:lnTo>
                    <a:pt x="469" y="1591"/>
                  </a:lnTo>
                  <a:lnTo>
                    <a:pt x="469" y="1591"/>
                  </a:lnTo>
                  <a:lnTo>
                    <a:pt x="469" y="1594"/>
                  </a:lnTo>
                  <a:lnTo>
                    <a:pt x="469" y="1594"/>
                  </a:lnTo>
                  <a:lnTo>
                    <a:pt x="473" y="1594"/>
                  </a:lnTo>
                  <a:lnTo>
                    <a:pt x="473" y="1594"/>
                  </a:lnTo>
                  <a:lnTo>
                    <a:pt x="473" y="1598"/>
                  </a:lnTo>
                  <a:lnTo>
                    <a:pt x="473" y="1598"/>
                  </a:lnTo>
                  <a:lnTo>
                    <a:pt x="473" y="1601"/>
                  </a:lnTo>
                  <a:lnTo>
                    <a:pt x="473" y="1601"/>
                  </a:lnTo>
                  <a:lnTo>
                    <a:pt x="473" y="1601"/>
                  </a:lnTo>
                  <a:lnTo>
                    <a:pt x="473" y="1601"/>
                  </a:lnTo>
                  <a:lnTo>
                    <a:pt x="476" y="1605"/>
                  </a:lnTo>
                  <a:lnTo>
                    <a:pt x="476" y="1605"/>
                  </a:lnTo>
                  <a:lnTo>
                    <a:pt x="476" y="1608"/>
                  </a:lnTo>
                  <a:lnTo>
                    <a:pt x="476" y="1608"/>
                  </a:lnTo>
                  <a:lnTo>
                    <a:pt x="476" y="1615"/>
                  </a:lnTo>
                  <a:lnTo>
                    <a:pt x="476" y="1615"/>
                  </a:lnTo>
                  <a:lnTo>
                    <a:pt x="476" y="1615"/>
                  </a:lnTo>
                  <a:lnTo>
                    <a:pt x="476" y="1615"/>
                  </a:lnTo>
                  <a:lnTo>
                    <a:pt x="473" y="1615"/>
                  </a:lnTo>
                  <a:lnTo>
                    <a:pt x="473" y="1615"/>
                  </a:lnTo>
                  <a:lnTo>
                    <a:pt x="473" y="1615"/>
                  </a:lnTo>
                  <a:lnTo>
                    <a:pt x="473" y="1615"/>
                  </a:lnTo>
                  <a:lnTo>
                    <a:pt x="469" y="1615"/>
                  </a:lnTo>
                  <a:lnTo>
                    <a:pt x="469" y="1615"/>
                  </a:lnTo>
                  <a:lnTo>
                    <a:pt x="469" y="1618"/>
                  </a:lnTo>
                  <a:lnTo>
                    <a:pt x="469" y="1618"/>
                  </a:lnTo>
                  <a:lnTo>
                    <a:pt x="469" y="1618"/>
                  </a:lnTo>
                  <a:lnTo>
                    <a:pt x="469" y="1618"/>
                  </a:lnTo>
                  <a:lnTo>
                    <a:pt x="469" y="1618"/>
                  </a:lnTo>
                  <a:lnTo>
                    <a:pt x="473" y="1628"/>
                  </a:lnTo>
                  <a:lnTo>
                    <a:pt x="473" y="1628"/>
                  </a:lnTo>
                  <a:lnTo>
                    <a:pt x="476" y="1635"/>
                  </a:lnTo>
                  <a:lnTo>
                    <a:pt x="476" y="1635"/>
                  </a:lnTo>
                  <a:lnTo>
                    <a:pt x="476" y="1635"/>
                  </a:lnTo>
                  <a:lnTo>
                    <a:pt x="476" y="1635"/>
                  </a:lnTo>
                  <a:lnTo>
                    <a:pt x="479" y="1642"/>
                  </a:lnTo>
                  <a:lnTo>
                    <a:pt x="479" y="1642"/>
                  </a:lnTo>
                  <a:lnTo>
                    <a:pt x="479" y="1645"/>
                  </a:lnTo>
                  <a:lnTo>
                    <a:pt x="479" y="1645"/>
                  </a:lnTo>
                  <a:lnTo>
                    <a:pt x="483" y="1645"/>
                  </a:lnTo>
                  <a:lnTo>
                    <a:pt x="483" y="1645"/>
                  </a:lnTo>
                  <a:lnTo>
                    <a:pt x="483" y="1649"/>
                  </a:lnTo>
                  <a:lnTo>
                    <a:pt x="483" y="1649"/>
                  </a:lnTo>
                  <a:lnTo>
                    <a:pt x="483" y="1652"/>
                  </a:lnTo>
                  <a:lnTo>
                    <a:pt x="483" y="1652"/>
                  </a:lnTo>
                  <a:lnTo>
                    <a:pt x="483" y="1659"/>
                  </a:lnTo>
                  <a:lnTo>
                    <a:pt x="486" y="1659"/>
                  </a:lnTo>
                  <a:lnTo>
                    <a:pt x="486" y="1659"/>
                  </a:lnTo>
                  <a:lnTo>
                    <a:pt x="486" y="1666"/>
                  </a:lnTo>
                  <a:lnTo>
                    <a:pt x="486" y="1666"/>
                  </a:lnTo>
                  <a:lnTo>
                    <a:pt x="486" y="1673"/>
                  </a:lnTo>
                  <a:lnTo>
                    <a:pt x="486" y="1673"/>
                  </a:lnTo>
                  <a:lnTo>
                    <a:pt x="486" y="1673"/>
                  </a:lnTo>
                  <a:lnTo>
                    <a:pt x="486" y="1673"/>
                  </a:lnTo>
                  <a:lnTo>
                    <a:pt x="486" y="1676"/>
                  </a:lnTo>
                  <a:lnTo>
                    <a:pt x="486" y="1676"/>
                  </a:lnTo>
                  <a:lnTo>
                    <a:pt x="483" y="1679"/>
                  </a:lnTo>
                  <a:lnTo>
                    <a:pt x="483" y="1679"/>
                  </a:lnTo>
                  <a:lnTo>
                    <a:pt x="483" y="1679"/>
                  </a:lnTo>
                  <a:lnTo>
                    <a:pt x="483" y="1679"/>
                  </a:lnTo>
                  <a:lnTo>
                    <a:pt x="476" y="1690"/>
                  </a:lnTo>
                  <a:lnTo>
                    <a:pt x="476" y="1690"/>
                  </a:lnTo>
                  <a:lnTo>
                    <a:pt x="476" y="1690"/>
                  </a:lnTo>
                  <a:lnTo>
                    <a:pt x="469" y="1700"/>
                  </a:lnTo>
                  <a:lnTo>
                    <a:pt x="469" y="1700"/>
                  </a:lnTo>
                  <a:lnTo>
                    <a:pt x="466" y="1707"/>
                  </a:lnTo>
                  <a:lnTo>
                    <a:pt x="466" y="1707"/>
                  </a:lnTo>
                  <a:lnTo>
                    <a:pt x="466" y="1707"/>
                  </a:lnTo>
                  <a:lnTo>
                    <a:pt x="466" y="1707"/>
                  </a:lnTo>
                  <a:lnTo>
                    <a:pt x="466" y="1710"/>
                  </a:lnTo>
                  <a:lnTo>
                    <a:pt x="466" y="1710"/>
                  </a:lnTo>
                  <a:lnTo>
                    <a:pt x="466" y="1713"/>
                  </a:lnTo>
                  <a:lnTo>
                    <a:pt x="466" y="1713"/>
                  </a:lnTo>
                  <a:lnTo>
                    <a:pt x="466" y="1717"/>
                  </a:lnTo>
                  <a:lnTo>
                    <a:pt x="466" y="1717"/>
                  </a:lnTo>
                  <a:lnTo>
                    <a:pt x="466" y="1720"/>
                  </a:lnTo>
                  <a:lnTo>
                    <a:pt x="466" y="1720"/>
                  </a:lnTo>
                  <a:lnTo>
                    <a:pt x="466" y="1727"/>
                  </a:lnTo>
                  <a:lnTo>
                    <a:pt x="466" y="1727"/>
                  </a:lnTo>
                  <a:lnTo>
                    <a:pt x="462" y="1730"/>
                  </a:lnTo>
                  <a:lnTo>
                    <a:pt x="462" y="1730"/>
                  </a:lnTo>
                  <a:lnTo>
                    <a:pt x="462" y="1744"/>
                  </a:lnTo>
                  <a:lnTo>
                    <a:pt x="462" y="1744"/>
                  </a:lnTo>
                  <a:lnTo>
                    <a:pt x="459" y="1744"/>
                  </a:lnTo>
                  <a:lnTo>
                    <a:pt x="459" y="1744"/>
                  </a:lnTo>
                  <a:lnTo>
                    <a:pt x="459" y="1744"/>
                  </a:lnTo>
                  <a:lnTo>
                    <a:pt x="459" y="1744"/>
                  </a:lnTo>
                  <a:lnTo>
                    <a:pt x="459" y="1751"/>
                  </a:lnTo>
                  <a:lnTo>
                    <a:pt x="459" y="1751"/>
                  </a:lnTo>
                  <a:lnTo>
                    <a:pt x="459" y="1754"/>
                  </a:lnTo>
                  <a:lnTo>
                    <a:pt x="459" y="1754"/>
                  </a:lnTo>
                  <a:lnTo>
                    <a:pt x="459" y="1761"/>
                  </a:lnTo>
                  <a:lnTo>
                    <a:pt x="459" y="1761"/>
                  </a:lnTo>
                  <a:lnTo>
                    <a:pt x="459" y="1761"/>
                  </a:lnTo>
                  <a:lnTo>
                    <a:pt x="459" y="1761"/>
                  </a:lnTo>
                  <a:lnTo>
                    <a:pt x="459" y="1764"/>
                  </a:lnTo>
                  <a:lnTo>
                    <a:pt x="459" y="1764"/>
                  </a:lnTo>
                  <a:lnTo>
                    <a:pt x="459" y="1764"/>
                  </a:lnTo>
                  <a:lnTo>
                    <a:pt x="459" y="1764"/>
                  </a:lnTo>
                  <a:lnTo>
                    <a:pt x="459" y="1764"/>
                  </a:lnTo>
                  <a:lnTo>
                    <a:pt x="459" y="1764"/>
                  </a:lnTo>
                  <a:lnTo>
                    <a:pt x="459" y="1764"/>
                  </a:lnTo>
                  <a:lnTo>
                    <a:pt x="459" y="1764"/>
                  </a:lnTo>
                  <a:lnTo>
                    <a:pt x="456" y="1764"/>
                  </a:lnTo>
                  <a:lnTo>
                    <a:pt x="456" y="1764"/>
                  </a:lnTo>
                  <a:lnTo>
                    <a:pt x="456" y="1764"/>
                  </a:lnTo>
                  <a:lnTo>
                    <a:pt x="456" y="1764"/>
                  </a:lnTo>
                  <a:lnTo>
                    <a:pt x="456" y="1771"/>
                  </a:lnTo>
                  <a:lnTo>
                    <a:pt x="456" y="1771"/>
                  </a:lnTo>
                  <a:lnTo>
                    <a:pt x="456" y="1771"/>
                  </a:lnTo>
                  <a:lnTo>
                    <a:pt x="456" y="1771"/>
                  </a:lnTo>
                  <a:lnTo>
                    <a:pt x="456" y="1771"/>
                  </a:lnTo>
                  <a:lnTo>
                    <a:pt x="456" y="1781"/>
                  </a:lnTo>
                  <a:lnTo>
                    <a:pt x="456" y="1781"/>
                  </a:lnTo>
                  <a:lnTo>
                    <a:pt x="456" y="1781"/>
                  </a:lnTo>
                  <a:lnTo>
                    <a:pt x="459" y="1781"/>
                  </a:lnTo>
                  <a:lnTo>
                    <a:pt x="459" y="1785"/>
                  </a:lnTo>
                  <a:lnTo>
                    <a:pt x="459" y="1785"/>
                  </a:lnTo>
                  <a:lnTo>
                    <a:pt x="459" y="1792"/>
                  </a:lnTo>
                  <a:lnTo>
                    <a:pt x="459" y="1792"/>
                  </a:lnTo>
                  <a:lnTo>
                    <a:pt x="459" y="1792"/>
                  </a:lnTo>
                  <a:lnTo>
                    <a:pt x="459" y="1792"/>
                  </a:lnTo>
                  <a:lnTo>
                    <a:pt x="462" y="1795"/>
                  </a:lnTo>
                  <a:lnTo>
                    <a:pt x="462" y="1795"/>
                  </a:lnTo>
                  <a:lnTo>
                    <a:pt x="462" y="1798"/>
                  </a:lnTo>
                  <a:lnTo>
                    <a:pt x="462" y="1798"/>
                  </a:lnTo>
                  <a:lnTo>
                    <a:pt x="462" y="1798"/>
                  </a:lnTo>
                  <a:lnTo>
                    <a:pt x="462" y="1798"/>
                  </a:lnTo>
                  <a:lnTo>
                    <a:pt x="466" y="1802"/>
                  </a:lnTo>
                  <a:lnTo>
                    <a:pt x="466" y="1802"/>
                  </a:lnTo>
                  <a:lnTo>
                    <a:pt x="466" y="1802"/>
                  </a:lnTo>
                  <a:lnTo>
                    <a:pt x="466" y="1802"/>
                  </a:lnTo>
                  <a:lnTo>
                    <a:pt x="469" y="1805"/>
                  </a:lnTo>
                  <a:lnTo>
                    <a:pt x="469" y="1805"/>
                  </a:lnTo>
                  <a:lnTo>
                    <a:pt x="469" y="1809"/>
                  </a:lnTo>
                  <a:lnTo>
                    <a:pt x="469" y="1809"/>
                  </a:lnTo>
                  <a:lnTo>
                    <a:pt x="476" y="1819"/>
                  </a:lnTo>
                  <a:lnTo>
                    <a:pt x="476" y="1819"/>
                  </a:lnTo>
                  <a:lnTo>
                    <a:pt x="479" y="1829"/>
                  </a:lnTo>
                  <a:lnTo>
                    <a:pt x="479" y="1829"/>
                  </a:lnTo>
                  <a:lnTo>
                    <a:pt x="483" y="1829"/>
                  </a:lnTo>
                  <a:lnTo>
                    <a:pt x="483" y="1829"/>
                  </a:lnTo>
                  <a:lnTo>
                    <a:pt x="486" y="1836"/>
                  </a:lnTo>
                  <a:lnTo>
                    <a:pt x="486" y="1839"/>
                  </a:lnTo>
                  <a:lnTo>
                    <a:pt x="486" y="1839"/>
                  </a:lnTo>
                  <a:lnTo>
                    <a:pt x="493" y="1853"/>
                  </a:lnTo>
                  <a:lnTo>
                    <a:pt x="493" y="1853"/>
                  </a:lnTo>
                  <a:lnTo>
                    <a:pt x="493" y="1853"/>
                  </a:lnTo>
                  <a:lnTo>
                    <a:pt x="496" y="1860"/>
                  </a:lnTo>
                  <a:lnTo>
                    <a:pt x="496" y="1860"/>
                  </a:lnTo>
                  <a:lnTo>
                    <a:pt x="500" y="1866"/>
                  </a:lnTo>
                  <a:lnTo>
                    <a:pt x="500" y="1866"/>
                  </a:lnTo>
                  <a:lnTo>
                    <a:pt x="507" y="1877"/>
                  </a:lnTo>
                  <a:lnTo>
                    <a:pt x="507" y="1877"/>
                  </a:lnTo>
                  <a:lnTo>
                    <a:pt x="510" y="1880"/>
                  </a:lnTo>
                  <a:lnTo>
                    <a:pt x="507" y="1887"/>
                  </a:lnTo>
                  <a:lnTo>
                    <a:pt x="507" y="1887"/>
                  </a:lnTo>
                  <a:lnTo>
                    <a:pt x="507" y="1890"/>
                  </a:lnTo>
                  <a:lnTo>
                    <a:pt x="507" y="1890"/>
                  </a:lnTo>
                  <a:lnTo>
                    <a:pt x="507" y="1890"/>
                  </a:lnTo>
                  <a:lnTo>
                    <a:pt x="507" y="1890"/>
                  </a:lnTo>
                  <a:lnTo>
                    <a:pt x="507" y="1894"/>
                  </a:lnTo>
                  <a:lnTo>
                    <a:pt x="507" y="1894"/>
                  </a:lnTo>
                  <a:lnTo>
                    <a:pt x="507" y="1894"/>
                  </a:lnTo>
                  <a:lnTo>
                    <a:pt x="507" y="1894"/>
                  </a:lnTo>
                  <a:lnTo>
                    <a:pt x="507" y="1897"/>
                  </a:lnTo>
                  <a:lnTo>
                    <a:pt x="507" y="1897"/>
                  </a:lnTo>
                  <a:lnTo>
                    <a:pt x="507" y="1897"/>
                  </a:lnTo>
                  <a:lnTo>
                    <a:pt x="507" y="1897"/>
                  </a:lnTo>
                  <a:lnTo>
                    <a:pt x="510" y="1904"/>
                  </a:lnTo>
                  <a:lnTo>
                    <a:pt x="510" y="1904"/>
                  </a:lnTo>
                  <a:lnTo>
                    <a:pt x="510" y="1904"/>
                  </a:lnTo>
                  <a:lnTo>
                    <a:pt x="510" y="1904"/>
                  </a:lnTo>
                  <a:lnTo>
                    <a:pt x="510" y="1907"/>
                  </a:lnTo>
                  <a:lnTo>
                    <a:pt x="510" y="1907"/>
                  </a:lnTo>
                  <a:lnTo>
                    <a:pt x="510" y="1907"/>
                  </a:lnTo>
                  <a:lnTo>
                    <a:pt x="510" y="1907"/>
                  </a:lnTo>
                  <a:lnTo>
                    <a:pt x="510" y="1911"/>
                  </a:lnTo>
                  <a:lnTo>
                    <a:pt x="510" y="1911"/>
                  </a:lnTo>
                  <a:lnTo>
                    <a:pt x="510" y="1911"/>
                  </a:lnTo>
                  <a:lnTo>
                    <a:pt x="510" y="1911"/>
                  </a:lnTo>
                  <a:lnTo>
                    <a:pt x="513" y="1914"/>
                  </a:lnTo>
                  <a:lnTo>
                    <a:pt x="513" y="1914"/>
                  </a:lnTo>
                  <a:lnTo>
                    <a:pt x="513" y="1917"/>
                  </a:lnTo>
                  <a:lnTo>
                    <a:pt x="513" y="1917"/>
                  </a:lnTo>
                  <a:lnTo>
                    <a:pt x="517" y="1917"/>
                  </a:lnTo>
                  <a:lnTo>
                    <a:pt x="517" y="1921"/>
                  </a:lnTo>
                  <a:lnTo>
                    <a:pt x="517" y="1921"/>
                  </a:lnTo>
                  <a:lnTo>
                    <a:pt x="517" y="1924"/>
                  </a:lnTo>
                  <a:lnTo>
                    <a:pt x="517" y="1924"/>
                  </a:lnTo>
                  <a:lnTo>
                    <a:pt x="517" y="1928"/>
                  </a:lnTo>
                  <a:lnTo>
                    <a:pt x="517" y="1928"/>
                  </a:lnTo>
                  <a:lnTo>
                    <a:pt x="517" y="1928"/>
                  </a:lnTo>
                  <a:lnTo>
                    <a:pt x="517" y="1928"/>
                  </a:lnTo>
                  <a:lnTo>
                    <a:pt x="517" y="1928"/>
                  </a:lnTo>
                  <a:lnTo>
                    <a:pt x="517" y="1928"/>
                  </a:lnTo>
                  <a:lnTo>
                    <a:pt x="517" y="1931"/>
                  </a:lnTo>
                  <a:lnTo>
                    <a:pt x="517" y="1931"/>
                  </a:lnTo>
                  <a:lnTo>
                    <a:pt x="517" y="1934"/>
                  </a:lnTo>
                  <a:lnTo>
                    <a:pt x="517" y="1934"/>
                  </a:lnTo>
                  <a:lnTo>
                    <a:pt x="517" y="1938"/>
                  </a:lnTo>
                  <a:lnTo>
                    <a:pt x="517" y="1938"/>
                  </a:lnTo>
                  <a:lnTo>
                    <a:pt x="517" y="1941"/>
                  </a:lnTo>
                  <a:lnTo>
                    <a:pt x="517" y="1941"/>
                  </a:lnTo>
                  <a:lnTo>
                    <a:pt x="520" y="1945"/>
                  </a:lnTo>
                  <a:lnTo>
                    <a:pt x="520" y="1945"/>
                  </a:lnTo>
                  <a:lnTo>
                    <a:pt x="520" y="1945"/>
                  </a:lnTo>
                  <a:lnTo>
                    <a:pt x="520" y="1945"/>
                  </a:lnTo>
                  <a:lnTo>
                    <a:pt x="520" y="1951"/>
                  </a:lnTo>
                  <a:lnTo>
                    <a:pt x="520" y="1951"/>
                  </a:lnTo>
                  <a:lnTo>
                    <a:pt x="520" y="1951"/>
                  </a:lnTo>
                  <a:lnTo>
                    <a:pt x="520" y="1951"/>
                  </a:lnTo>
                  <a:lnTo>
                    <a:pt x="524" y="1955"/>
                  </a:lnTo>
                  <a:lnTo>
                    <a:pt x="524" y="1955"/>
                  </a:lnTo>
                  <a:lnTo>
                    <a:pt x="520" y="1958"/>
                  </a:lnTo>
                  <a:lnTo>
                    <a:pt x="520" y="1958"/>
                  </a:lnTo>
                  <a:lnTo>
                    <a:pt x="520" y="1958"/>
                  </a:lnTo>
                  <a:lnTo>
                    <a:pt x="520" y="1962"/>
                  </a:lnTo>
                  <a:lnTo>
                    <a:pt x="520" y="1962"/>
                  </a:lnTo>
                  <a:lnTo>
                    <a:pt x="524" y="1965"/>
                  </a:lnTo>
                  <a:lnTo>
                    <a:pt x="524" y="1965"/>
                  </a:lnTo>
                  <a:lnTo>
                    <a:pt x="524" y="1968"/>
                  </a:lnTo>
                  <a:lnTo>
                    <a:pt x="524" y="1968"/>
                  </a:lnTo>
                  <a:lnTo>
                    <a:pt x="524" y="1972"/>
                  </a:lnTo>
                  <a:lnTo>
                    <a:pt x="524" y="1972"/>
                  </a:lnTo>
                  <a:lnTo>
                    <a:pt x="527" y="1975"/>
                  </a:lnTo>
                  <a:lnTo>
                    <a:pt x="527" y="1975"/>
                  </a:lnTo>
                  <a:lnTo>
                    <a:pt x="530" y="1975"/>
                  </a:lnTo>
                  <a:lnTo>
                    <a:pt x="530" y="1975"/>
                  </a:lnTo>
                  <a:lnTo>
                    <a:pt x="534" y="1982"/>
                  </a:lnTo>
                  <a:lnTo>
                    <a:pt x="534" y="1982"/>
                  </a:lnTo>
                  <a:lnTo>
                    <a:pt x="534" y="1982"/>
                  </a:lnTo>
                  <a:lnTo>
                    <a:pt x="534" y="1982"/>
                  </a:lnTo>
                  <a:lnTo>
                    <a:pt x="534" y="1982"/>
                  </a:lnTo>
                  <a:lnTo>
                    <a:pt x="534" y="1982"/>
                  </a:lnTo>
                  <a:lnTo>
                    <a:pt x="534" y="1985"/>
                  </a:lnTo>
                  <a:lnTo>
                    <a:pt x="534" y="1985"/>
                  </a:lnTo>
                  <a:lnTo>
                    <a:pt x="534" y="1985"/>
                  </a:lnTo>
                  <a:lnTo>
                    <a:pt x="534" y="1985"/>
                  </a:lnTo>
                  <a:lnTo>
                    <a:pt x="541" y="1992"/>
                  </a:lnTo>
                  <a:lnTo>
                    <a:pt x="541" y="1992"/>
                  </a:lnTo>
                  <a:lnTo>
                    <a:pt x="541" y="1992"/>
                  </a:lnTo>
                  <a:lnTo>
                    <a:pt x="541" y="1992"/>
                  </a:lnTo>
                  <a:lnTo>
                    <a:pt x="544" y="1996"/>
                  </a:lnTo>
                  <a:lnTo>
                    <a:pt x="544" y="1996"/>
                  </a:lnTo>
                  <a:lnTo>
                    <a:pt x="544" y="1996"/>
                  </a:lnTo>
                  <a:lnTo>
                    <a:pt x="544" y="1996"/>
                  </a:lnTo>
                  <a:lnTo>
                    <a:pt x="544" y="1996"/>
                  </a:lnTo>
                  <a:lnTo>
                    <a:pt x="544" y="1996"/>
                  </a:lnTo>
                  <a:lnTo>
                    <a:pt x="544" y="1996"/>
                  </a:lnTo>
                  <a:lnTo>
                    <a:pt x="544" y="1996"/>
                  </a:lnTo>
                  <a:lnTo>
                    <a:pt x="544" y="1996"/>
                  </a:lnTo>
                  <a:lnTo>
                    <a:pt x="544" y="1996"/>
                  </a:lnTo>
                  <a:lnTo>
                    <a:pt x="544" y="1996"/>
                  </a:lnTo>
                  <a:lnTo>
                    <a:pt x="544" y="1999"/>
                  </a:lnTo>
                  <a:lnTo>
                    <a:pt x="544" y="1999"/>
                  </a:lnTo>
                  <a:lnTo>
                    <a:pt x="544" y="1999"/>
                  </a:lnTo>
                  <a:lnTo>
                    <a:pt x="544" y="1999"/>
                  </a:lnTo>
                  <a:lnTo>
                    <a:pt x="544" y="2002"/>
                  </a:lnTo>
                  <a:lnTo>
                    <a:pt x="544" y="2002"/>
                  </a:lnTo>
                  <a:lnTo>
                    <a:pt x="547" y="2002"/>
                  </a:lnTo>
                  <a:lnTo>
                    <a:pt x="547" y="2002"/>
                  </a:lnTo>
                  <a:lnTo>
                    <a:pt x="551" y="2009"/>
                  </a:lnTo>
                  <a:lnTo>
                    <a:pt x="551" y="2009"/>
                  </a:lnTo>
                  <a:lnTo>
                    <a:pt x="554" y="2016"/>
                  </a:lnTo>
                  <a:lnTo>
                    <a:pt x="554" y="2016"/>
                  </a:lnTo>
                  <a:lnTo>
                    <a:pt x="554" y="2016"/>
                  </a:lnTo>
                  <a:lnTo>
                    <a:pt x="554" y="2016"/>
                  </a:lnTo>
                  <a:lnTo>
                    <a:pt x="554" y="2019"/>
                  </a:lnTo>
                  <a:lnTo>
                    <a:pt x="554" y="2019"/>
                  </a:lnTo>
                  <a:lnTo>
                    <a:pt x="554" y="2019"/>
                  </a:lnTo>
                  <a:lnTo>
                    <a:pt x="554" y="2019"/>
                  </a:lnTo>
                  <a:lnTo>
                    <a:pt x="554" y="2019"/>
                  </a:lnTo>
                  <a:lnTo>
                    <a:pt x="554" y="2019"/>
                  </a:lnTo>
                  <a:lnTo>
                    <a:pt x="558" y="2023"/>
                  </a:lnTo>
                  <a:lnTo>
                    <a:pt x="558" y="2023"/>
                  </a:lnTo>
                  <a:lnTo>
                    <a:pt x="558" y="2026"/>
                  </a:lnTo>
                  <a:lnTo>
                    <a:pt x="558" y="2026"/>
                  </a:lnTo>
                  <a:lnTo>
                    <a:pt x="558" y="2026"/>
                  </a:lnTo>
                  <a:lnTo>
                    <a:pt x="558" y="2026"/>
                  </a:lnTo>
                  <a:lnTo>
                    <a:pt x="558" y="2026"/>
                  </a:lnTo>
                  <a:lnTo>
                    <a:pt x="558" y="2026"/>
                  </a:lnTo>
                  <a:lnTo>
                    <a:pt x="558" y="2026"/>
                  </a:lnTo>
                  <a:lnTo>
                    <a:pt x="558" y="2026"/>
                  </a:lnTo>
                  <a:lnTo>
                    <a:pt x="561" y="2030"/>
                  </a:lnTo>
                  <a:lnTo>
                    <a:pt x="561" y="2030"/>
                  </a:lnTo>
                  <a:lnTo>
                    <a:pt x="561" y="2030"/>
                  </a:lnTo>
                  <a:lnTo>
                    <a:pt x="564" y="2033"/>
                  </a:lnTo>
                  <a:lnTo>
                    <a:pt x="564" y="2033"/>
                  </a:lnTo>
                  <a:lnTo>
                    <a:pt x="564" y="2033"/>
                  </a:lnTo>
                  <a:lnTo>
                    <a:pt x="564" y="2033"/>
                  </a:lnTo>
                  <a:lnTo>
                    <a:pt x="564" y="2036"/>
                  </a:lnTo>
                  <a:lnTo>
                    <a:pt x="564" y="2036"/>
                  </a:lnTo>
                  <a:lnTo>
                    <a:pt x="564" y="2036"/>
                  </a:lnTo>
                  <a:lnTo>
                    <a:pt x="564" y="2036"/>
                  </a:lnTo>
                  <a:lnTo>
                    <a:pt x="568" y="2040"/>
                  </a:lnTo>
                  <a:lnTo>
                    <a:pt x="568" y="2040"/>
                  </a:lnTo>
                  <a:lnTo>
                    <a:pt x="568" y="2043"/>
                  </a:lnTo>
                  <a:lnTo>
                    <a:pt x="568" y="2043"/>
                  </a:lnTo>
                  <a:lnTo>
                    <a:pt x="571" y="2047"/>
                  </a:lnTo>
                  <a:lnTo>
                    <a:pt x="571" y="2047"/>
                  </a:lnTo>
                  <a:lnTo>
                    <a:pt x="571" y="2050"/>
                  </a:lnTo>
                  <a:lnTo>
                    <a:pt x="571" y="2050"/>
                  </a:lnTo>
                  <a:lnTo>
                    <a:pt x="571" y="2050"/>
                  </a:lnTo>
                  <a:lnTo>
                    <a:pt x="571" y="2050"/>
                  </a:lnTo>
                  <a:lnTo>
                    <a:pt x="575" y="2050"/>
                  </a:lnTo>
                  <a:lnTo>
                    <a:pt x="575" y="2050"/>
                  </a:lnTo>
                  <a:lnTo>
                    <a:pt x="575" y="2053"/>
                  </a:lnTo>
                  <a:lnTo>
                    <a:pt x="575" y="2053"/>
                  </a:lnTo>
                  <a:lnTo>
                    <a:pt x="575" y="2053"/>
                  </a:lnTo>
                  <a:lnTo>
                    <a:pt x="575" y="2053"/>
                  </a:lnTo>
                  <a:lnTo>
                    <a:pt x="575" y="2053"/>
                  </a:lnTo>
                  <a:lnTo>
                    <a:pt x="575" y="2053"/>
                  </a:lnTo>
                  <a:lnTo>
                    <a:pt x="578" y="2057"/>
                  </a:lnTo>
                  <a:lnTo>
                    <a:pt x="578" y="2057"/>
                  </a:lnTo>
                  <a:lnTo>
                    <a:pt x="578" y="2057"/>
                  </a:lnTo>
                  <a:lnTo>
                    <a:pt x="578" y="2057"/>
                  </a:lnTo>
                  <a:lnTo>
                    <a:pt x="578" y="2060"/>
                  </a:lnTo>
                  <a:lnTo>
                    <a:pt x="578" y="2060"/>
                  </a:lnTo>
                  <a:lnTo>
                    <a:pt x="578" y="2060"/>
                  </a:lnTo>
                  <a:lnTo>
                    <a:pt x="578" y="2060"/>
                  </a:lnTo>
                  <a:lnTo>
                    <a:pt x="578" y="2064"/>
                  </a:lnTo>
                  <a:lnTo>
                    <a:pt x="578" y="2064"/>
                  </a:lnTo>
                  <a:lnTo>
                    <a:pt x="578" y="2064"/>
                  </a:lnTo>
                  <a:lnTo>
                    <a:pt x="578" y="2064"/>
                  </a:lnTo>
                  <a:lnTo>
                    <a:pt x="578" y="2067"/>
                  </a:lnTo>
                  <a:lnTo>
                    <a:pt x="578" y="2067"/>
                  </a:lnTo>
                  <a:lnTo>
                    <a:pt x="578" y="2070"/>
                  </a:lnTo>
                  <a:lnTo>
                    <a:pt x="578" y="2070"/>
                  </a:lnTo>
                  <a:lnTo>
                    <a:pt x="578" y="2074"/>
                  </a:lnTo>
                  <a:lnTo>
                    <a:pt x="578" y="2074"/>
                  </a:lnTo>
                  <a:lnTo>
                    <a:pt x="578" y="2074"/>
                  </a:lnTo>
                  <a:lnTo>
                    <a:pt x="578" y="2074"/>
                  </a:lnTo>
                  <a:lnTo>
                    <a:pt x="575" y="2074"/>
                  </a:lnTo>
                  <a:lnTo>
                    <a:pt x="575" y="2077"/>
                  </a:lnTo>
                  <a:lnTo>
                    <a:pt x="575" y="2077"/>
                  </a:lnTo>
                  <a:lnTo>
                    <a:pt x="575" y="2081"/>
                  </a:lnTo>
                  <a:lnTo>
                    <a:pt x="575" y="2081"/>
                  </a:lnTo>
                  <a:lnTo>
                    <a:pt x="578" y="2081"/>
                  </a:lnTo>
                  <a:lnTo>
                    <a:pt x="578" y="2081"/>
                  </a:lnTo>
                  <a:lnTo>
                    <a:pt x="578" y="2081"/>
                  </a:lnTo>
                  <a:lnTo>
                    <a:pt x="578" y="2081"/>
                  </a:lnTo>
                  <a:lnTo>
                    <a:pt x="578" y="2081"/>
                  </a:lnTo>
                  <a:lnTo>
                    <a:pt x="578" y="2081"/>
                  </a:lnTo>
                  <a:lnTo>
                    <a:pt x="578" y="2081"/>
                  </a:lnTo>
                  <a:lnTo>
                    <a:pt x="578" y="2081"/>
                  </a:lnTo>
                  <a:lnTo>
                    <a:pt x="578" y="2081"/>
                  </a:lnTo>
                  <a:lnTo>
                    <a:pt x="578" y="2081"/>
                  </a:lnTo>
                  <a:lnTo>
                    <a:pt x="578" y="2081"/>
                  </a:lnTo>
                  <a:lnTo>
                    <a:pt x="578" y="2081"/>
                  </a:lnTo>
                  <a:lnTo>
                    <a:pt x="578" y="2084"/>
                  </a:lnTo>
                  <a:lnTo>
                    <a:pt x="578" y="2084"/>
                  </a:lnTo>
                  <a:lnTo>
                    <a:pt x="578" y="2084"/>
                  </a:lnTo>
                  <a:lnTo>
                    <a:pt x="578" y="2084"/>
                  </a:lnTo>
                  <a:lnTo>
                    <a:pt x="578" y="2084"/>
                  </a:lnTo>
                  <a:lnTo>
                    <a:pt x="578" y="2084"/>
                  </a:lnTo>
                  <a:lnTo>
                    <a:pt x="578" y="2084"/>
                  </a:lnTo>
                  <a:lnTo>
                    <a:pt x="575" y="2084"/>
                  </a:lnTo>
                  <a:lnTo>
                    <a:pt x="578" y="2084"/>
                  </a:lnTo>
                  <a:lnTo>
                    <a:pt x="578" y="2084"/>
                  </a:lnTo>
                  <a:lnTo>
                    <a:pt x="578" y="2087"/>
                  </a:lnTo>
                  <a:lnTo>
                    <a:pt x="578" y="2087"/>
                  </a:lnTo>
                  <a:lnTo>
                    <a:pt x="581" y="2087"/>
                  </a:lnTo>
                  <a:lnTo>
                    <a:pt x="581" y="2087"/>
                  </a:lnTo>
                  <a:lnTo>
                    <a:pt x="581" y="2091"/>
                  </a:lnTo>
                  <a:lnTo>
                    <a:pt x="581" y="2098"/>
                  </a:lnTo>
                  <a:lnTo>
                    <a:pt x="581" y="2098"/>
                  </a:lnTo>
                  <a:lnTo>
                    <a:pt x="581" y="2101"/>
                  </a:lnTo>
                  <a:lnTo>
                    <a:pt x="581" y="2101"/>
                  </a:lnTo>
                  <a:lnTo>
                    <a:pt x="585" y="2108"/>
                  </a:lnTo>
                  <a:lnTo>
                    <a:pt x="585" y="2108"/>
                  </a:lnTo>
                  <a:lnTo>
                    <a:pt x="585" y="2108"/>
                  </a:lnTo>
                  <a:lnTo>
                    <a:pt x="585" y="2108"/>
                  </a:lnTo>
                  <a:lnTo>
                    <a:pt x="588" y="2104"/>
                  </a:lnTo>
                  <a:lnTo>
                    <a:pt x="588" y="2104"/>
                  </a:lnTo>
                  <a:lnTo>
                    <a:pt x="588" y="2104"/>
                  </a:lnTo>
                  <a:lnTo>
                    <a:pt x="588" y="2104"/>
                  </a:lnTo>
                  <a:lnTo>
                    <a:pt x="592" y="2101"/>
                  </a:lnTo>
                  <a:lnTo>
                    <a:pt x="592" y="2101"/>
                  </a:lnTo>
                  <a:lnTo>
                    <a:pt x="592" y="2101"/>
                  </a:lnTo>
                  <a:lnTo>
                    <a:pt x="592" y="2101"/>
                  </a:lnTo>
                  <a:lnTo>
                    <a:pt x="592" y="2104"/>
                  </a:lnTo>
                  <a:lnTo>
                    <a:pt x="592" y="2104"/>
                  </a:lnTo>
                  <a:lnTo>
                    <a:pt x="592" y="2108"/>
                  </a:lnTo>
                  <a:lnTo>
                    <a:pt x="592" y="2108"/>
                  </a:lnTo>
                  <a:lnTo>
                    <a:pt x="592" y="2108"/>
                  </a:lnTo>
                  <a:lnTo>
                    <a:pt x="592" y="2108"/>
                  </a:lnTo>
                  <a:lnTo>
                    <a:pt x="592" y="2108"/>
                  </a:lnTo>
                  <a:lnTo>
                    <a:pt x="592" y="2108"/>
                  </a:lnTo>
                  <a:lnTo>
                    <a:pt x="595" y="2108"/>
                  </a:lnTo>
                  <a:lnTo>
                    <a:pt x="595" y="2108"/>
                  </a:lnTo>
                  <a:lnTo>
                    <a:pt x="598" y="2108"/>
                  </a:lnTo>
                  <a:lnTo>
                    <a:pt x="598" y="2108"/>
                  </a:lnTo>
                  <a:lnTo>
                    <a:pt x="598" y="2108"/>
                  </a:lnTo>
                  <a:lnTo>
                    <a:pt x="598" y="2111"/>
                  </a:lnTo>
                  <a:lnTo>
                    <a:pt x="598" y="2111"/>
                  </a:lnTo>
                  <a:lnTo>
                    <a:pt x="598" y="2111"/>
                  </a:lnTo>
                  <a:lnTo>
                    <a:pt x="598" y="2111"/>
                  </a:lnTo>
                  <a:lnTo>
                    <a:pt x="602" y="2115"/>
                  </a:lnTo>
                  <a:lnTo>
                    <a:pt x="602" y="2115"/>
                  </a:lnTo>
                  <a:lnTo>
                    <a:pt x="602" y="2115"/>
                  </a:lnTo>
                  <a:lnTo>
                    <a:pt x="602" y="2115"/>
                  </a:lnTo>
                  <a:lnTo>
                    <a:pt x="605" y="2115"/>
                  </a:lnTo>
                  <a:lnTo>
                    <a:pt x="605" y="2115"/>
                  </a:lnTo>
                  <a:lnTo>
                    <a:pt x="605" y="2115"/>
                  </a:lnTo>
                  <a:lnTo>
                    <a:pt x="605" y="2115"/>
                  </a:lnTo>
                  <a:lnTo>
                    <a:pt x="605" y="2115"/>
                  </a:lnTo>
                  <a:lnTo>
                    <a:pt x="605" y="2115"/>
                  </a:lnTo>
                  <a:lnTo>
                    <a:pt x="605" y="2115"/>
                  </a:lnTo>
                  <a:lnTo>
                    <a:pt x="605" y="2115"/>
                  </a:lnTo>
                  <a:lnTo>
                    <a:pt x="605" y="2115"/>
                  </a:lnTo>
                  <a:lnTo>
                    <a:pt x="605" y="2115"/>
                  </a:lnTo>
                  <a:lnTo>
                    <a:pt x="609" y="2115"/>
                  </a:lnTo>
                  <a:lnTo>
                    <a:pt x="609" y="2115"/>
                  </a:lnTo>
                  <a:lnTo>
                    <a:pt x="609" y="2115"/>
                  </a:lnTo>
                  <a:lnTo>
                    <a:pt x="609" y="2115"/>
                  </a:lnTo>
                  <a:lnTo>
                    <a:pt x="609" y="2115"/>
                  </a:lnTo>
                  <a:lnTo>
                    <a:pt x="609" y="2115"/>
                  </a:lnTo>
                  <a:lnTo>
                    <a:pt x="609" y="2115"/>
                  </a:lnTo>
                  <a:lnTo>
                    <a:pt x="612" y="2115"/>
                  </a:lnTo>
                  <a:lnTo>
                    <a:pt x="612" y="2115"/>
                  </a:lnTo>
                  <a:lnTo>
                    <a:pt x="612" y="2111"/>
                  </a:lnTo>
                  <a:lnTo>
                    <a:pt x="612" y="2111"/>
                  </a:lnTo>
                  <a:lnTo>
                    <a:pt x="615" y="2111"/>
                  </a:lnTo>
                  <a:lnTo>
                    <a:pt x="615" y="2111"/>
                  </a:lnTo>
                  <a:lnTo>
                    <a:pt x="615" y="2111"/>
                  </a:lnTo>
                  <a:lnTo>
                    <a:pt x="622" y="2108"/>
                  </a:lnTo>
                  <a:lnTo>
                    <a:pt x="622" y="2108"/>
                  </a:lnTo>
                  <a:lnTo>
                    <a:pt x="622" y="2108"/>
                  </a:lnTo>
                  <a:lnTo>
                    <a:pt x="626" y="2108"/>
                  </a:lnTo>
                  <a:lnTo>
                    <a:pt x="626" y="2108"/>
                  </a:lnTo>
                  <a:lnTo>
                    <a:pt x="629" y="2108"/>
                  </a:lnTo>
                  <a:lnTo>
                    <a:pt x="629" y="2108"/>
                  </a:lnTo>
                  <a:lnTo>
                    <a:pt x="632" y="2111"/>
                  </a:lnTo>
                  <a:lnTo>
                    <a:pt x="632" y="2111"/>
                  </a:lnTo>
                  <a:lnTo>
                    <a:pt x="632" y="2111"/>
                  </a:lnTo>
                  <a:lnTo>
                    <a:pt x="636" y="2108"/>
                  </a:lnTo>
                  <a:lnTo>
                    <a:pt x="639" y="2104"/>
                  </a:lnTo>
                  <a:lnTo>
                    <a:pt x="639" y="2104"/>
                  </a:lnTo>
                  <a:lnTo>
                    <a:pt x="643" y="2101"/>
                  </a:lnTo>
                  <a:lnTo>
                    <a:pt x="643" y="2101"/>
                  </a:lnTo>
                  <a:lnTo>
                    <a:pt x="643" y="2101"/>
                  </a:lnTo>
                  <a:lnTo>
                    <a:pt x="643" y="2101"/>
                  </a:lnTo>
                  <a:lnTo>
                    <a:pt x="646" y="2101"/>
                  </a:lnTo>
                  <a:lnTo>
                    <a:pt x="646" y="2101"/>
                  </a:lnTo>
                  <a:lnTo>
                    <a:pt x="646" y="2101"/>
                  </a:lnTo>
                  <a:lnTo>
                    <a:pt x="646" y="2101"/>
                  </a:lnTo>
                  <a:lnTo>
                    <a:pt x="649" y="2101"/>
                  </a:lnTo>
                  <a:lnTo>
                    <a:pt x="649" y="2101"/>
                  </a:lnTo>
                  <a:lnTo>
                    <a:pt x="649" y="2101"/>
                  </a:lnTo>
                  <a:lnTo>
                    <a:pt x="649" y="2101"/>
                  </a:lnTo>
                  <a:lnTo>
                    <a:pt x="653" y="2104"/>
                  </a:lnTo>
                  <a:lnTo>
                    <a:pt x="653" y="2104"/>
                  </a:lnTo>
                  <a:lnTo>
                    <a:pt x="653" y="2104"/>
                  </a:lnTo>
                  <a:lnTo>
                    <a:pt x="653" y="2104"/>
                  </a:lnTo>
                  <a:lnTo>
                    <a:pt x="656" y="2104"/>
                  </a:lnTo>
                  <a:lnTo>
                    <a:pt x="656" y="2104"/>
                  </a:lnTo>
                  <a:lnTo>
                    <a:pt x="656" y="2098"/>
                  </a:lnTo>
                  <a:lnTo>
                    <a:pt x="656" y="2098"/>
                  </a:lnTo>
                  <a:lnTo>
                    <a:pt x="660" y="2098"/>
                  </a:lnTo>
                  <a:lnTo>
                    <a:pt x="660" y="2098"/>
                  </a:lnTo>
                  <a:lnTo>
                    <a:pt x="663" y="2098"/>
                  </a:lnTo>
                  <a:lnTo>
                    <a:pt x="663" y="2098"/>
                  </a:lnTo>
                  <a:lnTo>
                    <a:pt x="666" y="2101"/>
                  </a:lnTo>
                  <a:lnTo>
                    <a:pt x="666" y="2101"/>
                  </a:lnTo>
                  <a:lnTo>
                    <a:pt x="666" y="2101"/>
                  </a:lnTo>
                  <a:lnTo>
                    <a:pt x="666" y="2101"/>
                  </a:lnTo>
                  <a:lnTo>
                    <a:pt x="666" y="2101"/>
                  </a:lnTo>
                  <a:lnTo>
                    <a:pt x="670" y="2104"/>
                  </a:lnTo>
                  <a:lnTo>
                    <a:pt x="670" y="2104"/>
                  </a:lnTo>
                  <a:lnTo>
                    <a:pt x="670" y="2104"/>
                  </a:lnTo>
                  <a:lnTo>
                    <a:pt x="670" y="2104"/>
                  </a:lnTo>
                  <a:lnTo>
                    <a:pt x="673" y="2104"/>
                  </a:lnTo>
                  <a:lnTo>
                    <a:pt x="673" y="2104"/>
                  </a:lnTo>
                  <a:lnTo>
                    <a:pt x="673" y="2104"/>
                  </a:lnTo>
                  <a:lnTo>
                    <a:pt x="673" y="2104"/>
                  </a:lnTo>
                  <a:lnTo>
                    <a:pt x="673" y="2104"/>
                  </a:lnTo>
                  <a:lnTo>
                    <a:pt x="677" y="2101"/>
                  </a:lnTo>
                  <a:lnTo>
                    <a:pt x="680" y="2098"/>
                  </a:lnTo>
                  <a:lnTo>
                    <a:pt x="680" y="2098"/>
                  </a:lnTo>
                  <a:lnTo>
                    <a:pt x="687" y="2101"/>
                  </a:lnTo>
                  <a:lnTo>
                    <a:pt x="687" y="2101"/>
                  </a:lnTo>
                  <a:lnTo>
                    <a:pt x="687" y="2101"/>
                  </a:lnTo>
                  <a:lnTo>
                    <a:pt x="687" y="2101"/>
                  </a:lnTo>
                  <a:lnTo>
                    <a:pt x="690" y="2101"/>
                  </a:lnTo>
                  <a:lnTo>
                    <a:pt x="690" y="2101"/>
                  </a:lnTo>
                  <a:lnTo>
                    <a:pt x="690" y="2101"/>
                  </a:lnTo>
                  <a:lnTo>
                    <a:pt x="690" y="2101"/>
                  </a:lnTo>
                  <a:lnTo>
                    <a:pt x="690" y="2098"/>
                  </a:lnTo>
                  <a:lnTo>
                    <a:pt x="690" y="2098"/>
                  </a:lnTo>
                  <a:lnTo>
                    <a:pt x="694" y="2094"/>
                  </a:lnTo>
                  <a:lnTo>
                    <a:pt x="694" y="2094"/>
                  </a:lnTo>
                  <a:lnTo>
                    <a:pt x="694" y="2094"/>
                  </a:lnTo>
                  <a:lnTo>
                    <a:pt x="697" y="2094"/>
                  </a:lnTo>
                  <a:lnTo>
                    <a:pt x="697" y="2094"/>
                  </a:lnTo>
                  <a:lnTo>
                    <a:pt x="700" y="2091"/>
                  </a:lnTo>
                  <a:lnTo>
                    <a:pt x="700" y="2091"/>
                  </a:lnTo>
                  <a:lnTo>
                    <a:pt x="704" y="2091"/>
                  </a:lnTo>
                  <a:lnTo>
                    <a:pt x="704" y="2091"/>
                  </a:lnTo>
                  <a:lnTo>
                    <a:pt x="704" y="2091"/>
                  </a:lnTo>
                  <a:lnTo>
                    <a:pt x="704" y="2091"/>
                  </a:lnTo>
                  <a:lnTo>
                    <a:pt x="711" y="2087"/>
                  </a:lnTo>
                  <a:lnTo>
                    <a:pt x="711" y="2087"/>
                  </a:lnTo>
                  <a:lnTo>
                    <a:pt x="714" y="2087"/>
                  </a:lnTo>
                  <a:lnTo>
                    <a:pt x="714" y="2087"/>
                  </a:lnTo>
                  <a:lnTo>
                    <a:pt x="717" y="2084"/>
                  </a:lnTo>
                  <a:lnTo>
                    <a:pt x="717" y="2084"/>
                  </a:lnTo>
                  <a:lnTo>
                    <a:pt x="721" y="2081"/>
                  </a:lnTo>
                  <a:lnTo>
                    <a:pt x="721" y="2081"/>
                  </a:lnTo>
                  <a:lnTo>
                    <a:pt x="724" y="2077"/>
                  </a:lnTo>
                  <a:lnTo>
                    <a:pt x="724" y="2077"/>
                  </a:lnTo>
                  <a:lnTo>
                    <a:pt x="728" y="2074"/>
                  </a:lnTo>
                  <a:lnTo>
                    <a:pt x="728" y="2074"/>
                  </a:lnTo>
                  <a:lnTo>
                    <a:pt x="728" y="2070"/>
                  </a:lnTo>
                  <a:lnTo>
                    <a:pt x="728" y="2070"/>
                  </a:lnTo>
                  <a:lnTo>
                    <a:pt x="734" y="2067"/>
                  </a:lnTo>
                  <a:lnTo>
                    <a:pt x="734" y="2067"/>
                  </a:lnTo>
                  <a:lnTo>
                    <a:pt x="734" y="2064"/>
                  </a:lnTo>
                  <a:lnTo>
                    <a:pt x="734" y="2064"/>
                  </a:lnTo>
                  <a:lnTo>
                    <a:pt x="738" y="2060"/>
                  </a:lnTo>
                  <a:lnTo>
                    <a:pt x="738" y="2060"/>
                  </a:lnTo>
                  <a:lnTo>
                    <a:pt x="741" y="2057"/>
                  </a:lnTo>
                  <a:lnTo>
                    <a:pt x="741" y="2057"/>
                  </a:lnTo>
                  <a:lnTo>
                    <a:pt x="741" y="2053"/>
                  </a:lnTo>
                  <a:lnTo>
                    <a:pt x="741" y="2053"/>
                  </a:lnTo>
                  <a:lnTo>
                    <a:pt x="745" y="2053"/>
                  </a:lnTo>
                  <a:lnTo>
                    <a:pt x="745" y="2053"/>
                  </a:lnTo>
                  <a:lnTo>
                    <a:pt x="748" y="2050"/>
                  </a:lnTo>
                  <a:lnTo>
                    <a:pt x="748" y="2050"/>
                  </a:lnTo>
                  <a:lnTo>
                    <a:pt x="748" y="2047"/>
                  </a:lnTo>
                  <a:lnTo>
                    <a:pt x="748" y="2047"/>
                  </a:lnTo>
                  <a:lnTo>
                    <a:pt x="751" y="2047"/>
                  </a:lnTo>
                  <a:lnTo>
                    <a:pt x="751" y="2047"/>
                  </a:lnTo>
                  <a:lnTo>
                    <a:pt x="751" y="2043"/>
                  </a:lnTo>
                  <a:lnTo>
                    <a:pt x="751" y="2043"/>
                  </a:lnTo>
                  <a:lnTo>
                    <a:pt x="751" y="2040"/>
                  </a:lnTo>
                  <a:lnTo>
                    <a:pt x="751" y="2040"/>
                  </a:lnTo>
                  <a:lnTo>
                    <a:pt x="755" y="2036"/>
                  </a:lnTo>
                  <a:lnTo>
                    <a:pt x="755" y="2036"/>
                  </a:lnTo>
                  <a:lnTo>
                    <a:pt x="762" y="2033"/>
                  </a:lnTo>
                  <a:lnTo>
                    <a:pt x="762" y="2033"/>
                  </a:lnTo>
                  <a:lnTo>
                    <a:pt x="762" y="2030"/>
                  </a:lnTo>
                  <a:lnTo>
                    <a:pt x="762" y="2030"/>
                  </a:lnTo>
                  <a:lnTo>
                    <a:pt x="762" y="2026"/>
                  </a:lnTo>
                  <a:lnTo>
                    <a:pt x="762" y="2026"/>
                  </a:lnTo>
                  <a:lnTo>
                    <a:pt x="765" y="2019"/>
                  </a:lnTo>
                  <a:lnTo>
                    <a:pt x="765" y="2019"/>
                  </a:lnTo>
                  <a:lnTo>
                    <a:pt x="768" y="2013"/>
                  </a:lnTo>
                  <a:lnTo>
                    <a:pt x="768" y="2013"/>
                  </a:lnTo>
                  <a:lnTo>
                    <a:pt x="768" y="2013"/>
                  </a:lnTo>
                  <a:lnTo>
                    <a:pt x="772" y="2002"/>
                  </a:lnTo>
                  <a:lnTo>
                    <a:pt x="772" y="2002"/>
                  </a:lnTo>
                  <a:lnTo>
                    <a:pt x="779" y="1999"/>
                  </a:lnTo>
                  <a:lnTo>
                    <a:pt x="779" y="1999"/>
                  </a:lnTo>
                  <a:lnTo>
                    <a:pt x="782" y="1992"/>
                  </a:lnTo>
                  <a:lnTo>
                    <a:pt x="782" y="1992"/>
                  </a:lnTo>
                  <a:lnTo>
                    <a:pt x="785" y="1985"/>
                  </a:lnTo>
                  <a:lnTo>
                    <a:pt x="785" y="1985"/>
                  </a:lnTo>
                  <a:lnTo>
                    <a:pt x="785" y="1982"/>
                  </a:lnTo>
                  <a:lnTo>
                    <a:pt x="785" y="1982"/>
                  </a:lnTo>
                  <a:lnTo>
                    <a:pt x="789" y="1972"/>
                  </a:lnTo>
                  <a:lnTo>
                    <a:pt x="789" y="1972"/>
                  </a:lnTo>
                  <a:lnTo>
                    <a:pt x="789" y="1968"/>
                  </a:lnTo>
                  <a:lnTo>
                    <a:pt x="789" y="1968"/>
                  </a:lnTo>
                  <a:lnTo>
                    <a:pt x="792" y="1965"/>
                  </a:lnTo>
                  <a:lnTo>
                    <a:pt x="792" y="1965"/>
                  </a:lnTo>
                  <a:lnTo>
                    <a:pt x="789" y="1962"/>
                  </a:lnTo>
                  <a:lnTo>
                    <a:pt x="789" y="1962"/>
                  </a:lnTo>
                  <a:lnTo>
                    <a:pt x="789" y="1958"/>
                  </a:lnTo>
                  <a:lnTo>
                    <a:pt x="789" y="1958"/>
                  </a:lnTo>
                  <a:lnTo>
                    <a:pt x="789" y="1958"/>
                  </a:lnTo>
                  <a:lnTo>
                    <a:pt x="789" y="1958"/>
                  </a:lnTo>
                  <a:lnTo>
                    <a:pt x="789" y="1955"/>
                  </a:lnTo>
                  <a:lnTo>
                    <a:pt x="789" y="1955"/>
                  </a:lnTo>
                  <a:lnTo>
                    <a:pt x="792" y="1951"/>
                  </a:lnTo>
                  <a:lnTo>
                    <a:pt x="792" y="1951"/>
                  </a:lnTo>
                  <a:lnTo>
                    <a:pt x="792" y="1948"/>
                  </a:lnTo>
                  <a:lnTo>
                    <a:pt x="792" y="1948"/>
                  </a:lnTo>
                  <a:lnTo>
                    <a:pt x="789" y="1945"/>
                  </a:lnTo>
                  <a:lnTo>
                    <a:pt x="789" y="1945"/>
                  </a:lnTo>
                  <a:lnTo>
                    <a:pt x="789" y="1945"/>
                  </a:lnTo>
                  <a:lnTo>
                    <a:pt x="789" y="1945"/>
                  </a:lnTo>
                  <a:lnTo>
                    <a:pt x="785" y="1941"/>
                  </a:lnTo>
                  <a:lnTo>
                    <a:pt x="785" y="1938"/>
                  </a:lnTo>
                  <a:lnTo>
                    <a:pt x="785" y="1938"/>
                  </a:lnTo>
                  <a:lnTo>
                    <a:pt x="792" y="1931"/>
                  </a:lnTo>
                  <a:lnTo>
                    <a:pt x="792" y="1931"/>
                  </a:lnTo>
                  <a:lnTo>
                    <a:pt x="802" y="1928"/>
                  </a:lnTo>
                  <a:lnTo>
                    <a:pt x="802" y="1928"/>
                  </a:lnTo>
                  <a:lnTo>
                    <a:pt x="806" y="1924"/>
                  </a:lnTo>
                  <a:lnTo>
                    <a:pt x="806" y="1924"/>
                  </a:lnTo>
                  <a:lnTo>
                    <a:pt x="809" y="1924"/>
                  </a:lnTo>
                  <a:lnTo>
                    <a:pt x="809" y="1924"/>
                  </a:lnTo>
                  <a:lnTo>
                    <a:pt x="819" y="1917"/>
                  </a:lnTo>
                  <a:lnTo>
                    <a:pt x="819" y="1917"/>
                  </a:lnTo>
                  <a:lnTo>
                    <a:pt x="826" y="1911"/>
                  </a:lnTo>
                  <a:lnTo>
                    <a:pt x="826" y="1904"/>
                  </a:lnTo>
                  <a:lnTo>
                    <a:pt x="826" y="1904"/>
                  </a:lnTo>
                  <a:lnTo>
                    <a:pt x="826" y="1897"/>
                  </a:lnTo>
                  <a:lnTo>
                    <a:pt x="826" y="1897"/>
                  </a:lnTo>
                  <a:lnTo>
                    <a:pt x="826" y="1894"/>
                  </a:lnTo>
                  <a:lnTo>
                    <a:pt x="826" y="1894"/>
                  </a:lnTo>
                  <a:lnTo>
                    <a:pt x="830" y="1883"/>
                  </a:lnTo>
                  <a:lnTo>
                    <a:pt x="830" y="1883"/>
                  </a:lnTo>
                  <a:lnTo>
                    <a:pt x="830" y="1880"/>
                  </a:lnTo>
                  <a:lnTo>
                    <a:pt x="830" y="1880"/>
                  </a:lnTo>
                  <a:lnTo>
                    <a:pt x="830" y="1880"/>
                  </a:lnTo>
                  <a:lnTo>
                    <a:pt x="830" y="1880"/>
                  </a:lnTo>
                  <a:lnTo>
                    <a:pt x="830" y="1877"/>
                  </a:lnTo>
                  <a:lnTo>
                    <a:pt x="830" y="1877"/>
                  </a:lnTo>
                  <a:lnTo>
                    <a:pt x="830" y="1877"/>
                  </a:lnTo>
                  <a:lnTo>
                    <a:pt x="830" y="1877"/>
                  </a:lnTo>
                  <a:lnTo>
                    <a:pt x="830" y="1877"/>
                  </a:lnTo>
                  <a:lnTo>
                    <a:pt x="830" y="1877"/>
                  </a:lnTo>
                  <a:lnTo>
                    <a:pt x="830" y="1870"/>
                  </a:lnTo>
                  <a:lnTo>
                    <a:pt x="830" y="1870"/>
                  </a:lnTo>
                  <a:lnTo>
                    <a:pt x="826" y="1866"/>
                  </a:lnTo>
                  <a:lnTo>
                    <a:pt x="826" y="1866"/>
                  </a:lnTo>
                  <a:lnTo>
                    <a:pt x="826" y="1870"/>
                  </a:lnTo>
                  <a:lnTo>
                    <a:pt x="826" y="1870"/>
                  </a:lnTo>
                  <a:lnTo>
                    <a:pt x="826" y="1870"/>
                  </a:lnTo>
                  <a:lnTo>
                    <a:pt x="826" y="1870"/>
                  </a:lnTo>
                  <a:lnTo>
                    <a:pt x="826" y="1870"/>
                  </a:lnTo>
                  <a:lnTo>
                    <a:pt x="826" y="1870"/>
                  </a:lnTo>
                  <a:lnTo>
                    <a:pt x="826" y="1870"/>
                  </a:lnTo>
                  <a:lnTo>
                    <a:pt x="826" y="1870"/>
                  </a:lnTo>
                  <a:lnTo>
                    <a:pt x="826" y="1870"/>
                  </a:lnTo>
                  <a:lnTo>
                    <a:pt x="826" y="1870"/>
                  </a:lnTo>
                  <a:lnTo>
                    <a:pt x="826" y="1866"/>
                  </a:lnTo>
                  <a:lnTo>
                    <a:pt x="826" y="1866"/>
                  </a:lnTo>
                  <a:lnTo>
                    <a:pt x="826" y="1863"/>
                  </a:lnTo>
                  <a:lnTo>
                    <a:pt x="826" y="1863"/>
                  </a:lnTo>
                  <a:lnTo>
                    <a:pt x="823" y="1860"/>
                  </a:lnTo>
                  <a:lnTo>
                    <a:pt x="823" y="1860"/>
                  </a:lnTo>
                  <a:lnTo>
                    <a:pt x="823" y="1856"/>
                  </a:lnTo>
                  <a:lnTo>
                    <a:pt x="823" y="1856"/>
                  </a:lnTo>
                  <a:lnTo>
                    <a:pt x="823" y="1853"/>
                  </a:lnTo>
                  <a:lnTo>
                    <a:pt x="823" y="1853"/>
                  </a:lnTo>
                  <a:lnTo>
                    <a:pt x="823" y="1853"/>
                  </a:lnTo>
                  <a:lnTo>
                    <a:pt x="823" y="1853"/>
                  </a:lnTo>
                  <a:lnTo>
                    <a:pt x="823" y="1849"/>
                  </a:lnTo>
                  <a:lnTo>
                    <a:pt x="823" y="1849"/>
                  </a:lnTo>
                  <a:lnTo>
                    <a:pt x="819" y="1849"/>
                  </a:lnTo>
                  <a:lnTo>
                    <a:pt x="819" y="1849"/>
                  </a:lnTo>
                  <a:lnTo>
                    <a:pt x="819" y="1846"/>
                  </a:lnTo>
                  <a:lnTo>
                    <a:pt x="819" y="1846"/>
                  </a:lnTo>
                  <a:lnTo>
                    <a:pt x="819" y="1843"/>
                  </a:lnTo>
                  <a:lnTo>
                    <a:pt x="819" y="1843"/>
                  </a:lnTo>
                  <a:lnTo>
                    <a:pt x="816" y="1839"/>
                  </a:lnTo>
                  <a:lnTo>
                    <a:pt x="816" y="1839"/>
                  </a:lnTo>
                  <a:lnTo>
                    <a:pt x="816" y="1836"/>
                  </a:lnTo>
                  <a:lnTo>
                    <a:pt x="816" y="1832"/>
                  </a:lnTo>
                  <a:lnTo>
                    <a:pt x="816" y="1832"/>
                  </a:lnTo>
                  <a:lnTo>
                    <a:pt x="816" y="1829"/>
                  </a:lnTo>
                  <a:lnTo>
                    <a:pt x="816" y="1829"/>
                  </a:lnTo>
                  <a:lnTo>
                    <a:pt x="813" y="1826"/>
                  </a:lnTo>
                  <a:lnTo>
                    <a:pt x="813" y="1826"/>
                  </a:lnTo>
                  <a:lnTo>
                    <a:pt x="813" y="1826"/>
                  </a:lnTo>
                  <a:lnTo>
                    <a:pt x="813" y="1826"/>
                  </a:lnTo>
                  <a:lnTo>
                    <a:pt x="813" y="1822"/>
                  </a:lnTo>
                  <a:lnTo>
                    <a:pt x="813" y="1822"/>
                  </a:lnTo>
                  <a:lnTo>
                    <a:pt x="813" y="1822"/>
                  </a:lnTo>
                  <a:lnTo>
                    <a:pt x="813" y="1822"/>
                  </a:lnTo>
                  <a:lnTo>
                    <a:pt x="816" y="1822"/>
                  </a:lnTo>
                  <a:lnTo>
                    <a:pt x="816" y="1822"/>
                  </a:lnTo>
                  <a:lnTo>
                    <a:pt x="816" y="1822"/>
                  </a:lnTo>
                  <a:lnTo>
                    <a:pt x="816" y="1822"/>
                  </a:lnTo>
                  <a:lnTo>
                    <a:pt x="819" y="1822"/>
                  </a:lnTo>
                  <a:lnTo>
                    <a:pt x="819" y="1822"/>
                  </a:lnTo>
                  <a:lnTo>
                    <a:pt x="819" y="1819"/>
                  </a:lnTo>
                  <a:lnTo>
                    <a:pt x="819" y="1819"/>
                  </a:lnTo>
                  <a:lnTo>
                    <a:pt x="823" y="1815"/>
                  </a:lnTo>
                  <a:lnTo>
                    <a:pt x="823" y="1815"/>
                  </a:lnTo>
                  <a:lnTo>
                    <a:pt x="826" y="1815"/>
                  </a:lnTo>
                  <a:lnTo>
                    <a:pt x="826" y="1815"/>
                  </a:lnTo>
                  <a:lnTo>
                    <a:pt x="826" y="1812"/>
                  </a:lnTo>
                  <a:lnTo>
                    <a:pt x="826" y="1812"/>
                  </a:lnTo>
                  <a:lnTo>
                    <a:pt x="830" y="1812"/>
                  </a:lnTo>
                  <a:lnTo>
                    <a:pt x="830" y="1812"/>
                  </a:lnTo>
                  <a:lnTo>
                    <a:pt x="830" y="1809"/>
                  </a:lnTo>
                  <a:lnTo>
                    <a:pt x="830" y="1809"/>
                  </a:lnTo>
                  <a:lnTo>
                    <a:pt x="836" y="1805"/>
                  </a:lnTo>
                  <a:lnTo>
                    <a:pt x="836" y="1805"/>
                  </a:lnTo>
                  <a:lnTo>
                    <a:pt x="840" y="1805"/>
                  </a:lnTo>
                  <a:lnTo>
                    <a:pt x="840" y="1805"/>
                  </a:lnTo>
                  <a:lnTo>
                    <a:pt x="843" y="1798"/>
                  </a:lnTo>
                  <a:lnTo>
                    <a:pt x="847" y="1795"/>
                  </a:lnTo>
                  <a:lnTo>
                    <a:pt x="847" y="1795"/>
                  </a:lnTo>
                  <a:lnTo>
                    <a:pt x="850" y="1788"/>
                  </a:lnTo>
                  <a:lnTo>
                    <a:pt x="850" y="1788"/>
                  </a:lnTo>
                  <a:lnTo>
                    <a:pt x="853" y="1788"/>
                  </a:lnTo>
                  <a:lnTo>
                    <a:pt x="853" y="1788"/>
                  </a:lnTo>
                  <a:lnTo>
                    <a:pt x="853" y="1785"/>
                  </a:lnTo>
                  <a:lnTo>
                    <a:pt x="853" y="1785"/>
                  </a:lnTo>
                  <a:lnTo>
                    <a:pt x="857" y="1781"/>
                  </a:lnTo>
                  <a:lnTo>
                    <a:pt x="857" y="1781"/>
                  </a:lnTo>
                  <a:lnTo>
                    <a:pt x="864" y="1775"/>
                  </a:lnTo>
                  <a:lnTo>
                    <a:pt x="870" y="1775"/>
                  </a:lnTo>
                  <a:lnTo>
                    <a:pt x="870" y="1775"/>
                  </a:lnTo>
                  <a:lnTo>
                    <a:pt x="874" y="1771"/>
                  </a:lnTo>
                  <a:lnTo>
                    <a:pt x="874" y="1771"/>
                  </a:lnTo>
                  <a:lnTo>
                    <a:pt x="877" y="1768"/>
                  </a:lnTo>
                  <a:lnTo>
                    <a:pt x="877" y="1768"/>
                  </a:lnTo>
                  <a:lnTo>
                    <a:pt x="877" y="1768"/>
                  </a:lnTo>
                  <a:lnTo>
                    <a:pt x="877" y="1768"/>
                  </a:lnTo>
                  <a:lnTo>
                    <a:pt x="881" y="1764"/>
                  </a:lnTo>
                  <a:lnTo>
                    <a:pt x="881" y="1764"/>
                  </a:lnTo>
                  <a:lnTo>
                    <a:pt x="881" y="1764"/>
                  </a:lnTo>
                  <a:lnTo>
                    <a:pt x="887" y="1758"/>
                  </a:lnTo>
                  <a:lnTo>
                    <a:pt x="887" y="1758"/>
                  </a:lnTo>
                  <a:lnTo>
                    <a:pt x="887" y="1758"/>
                  </a:lnTo>
                  <a:lnTo>
                    <a:pt x="887" y="1758"/>
                  </a:lnTo>
                  <a:lnTo>
                    <a:pt x="891" y="1751"/>
                  </a:lnTo>
                  <a:lnTo>
                    <a:pt x="891" y="1751"/>
                  </a:lnTo>
                  <a:lnTo>
                    <a:pt x="898" y="1747"/>
                  </a:lnTo>
                  <a:lnTo>
                    <a:pt x="898" y="1747"/>
                  </a:lnTo>
                  <a:lnTo>
                    <a:pt x="898" y="1744"/>
                  </a:lnTo>
                  <a:lnTo>
                    <a:pt x="901" y="1741"/>
                  </a:lnTo>
                  <a:lnTo>
                    <a:pt x="901" y="1741"/>
                  </a:lnTo>
                  <a:lnTo>
                    <a:pt x="901" y="1741"/>
                  </a:lnTo>
                  <a:lnTo>
                    <a:pt x="904" y="1730"/>
                  </a:lnTo>
                  <a:lnTo>
                    <a:pt x="904" y="1730"/>
                  </a:lnTo>
                  <a:lnTo>
                    <a:pt x="908" y="1727"/>
                  </a:lnTo>
                  <a:lnTo>
                    <a:pt x="908" y="1727"/>
                  </a:lnTo>
                  <a:lnTo>
                    <a:pt x="908" y="1720"/>
                  </a:lnTo>
                  <a:lnTo>
                    <a:pt x="908" y="1720"/>
                  </a:lnTo>
                  <a:lnTo>
                    <a:pt x="908" y="1717"/>
                  </a:lnTo>
                  <a:lnTo>
                    <a:pt x="908" y="1717"/>
                  </a:lnTo>
                  <a:lnTo>
                    <a:pt x="904" y="1717"/>
                  </a:lnTo>
                  <a:lnTo>
                    <a:pt x="904" y="1717"/>
                  </a:lnTo>
                  <a:lnTo>
                    <a:pt x="904" y="1717"/>
                  </a:lnTo>
                  <a:lnTo>
                    <a:pt x="904" y="1713"/>
                  </a:lnTo>
                  <a:lnTo>
                    <a:pt x="904" y="1713"/>
                  </a:lnTo>
                  <a:lnTo>
                    <a:pt x="904" y="1707"/>
                  </a:lnTo>
                  <a:lnTo>
                    <a:pt x="904" y="1707"/>
                  </a:lnTo>
                  <a:lnTo>
                    <a:pt x="904" y="1700"/>
                  </a:lnTo>
                  <a:lnTo>
                    <a:pt x="904" y="1700"/>
                  </a:lnTo>
                  <a:lnTo>
                    <a:pt x="904" y="1693"/>
                  </a:lnTo>
                  <a:lnTo>
                    <a:pt x="904" y="1693"/>
                  </a:lnTo>
                  <a:lnTo>
                    <a:pt x="901" y="1686"/>
                  </a:lnTo>
                  <a:lnTo>
                    <a:pt x="901" y="1686"/>
                  </a:lnTo>
                  <a:lnTo>
                    <a:pt x="904" y="1683"/>
                  </a:lnTo>
                  <a:lnTo>
                    <a:pt x="904" y="1683"/>
                  </a:lnTo>
                  <a:lnTo>
                    <a:pt x="904" y="1679"/>
                  </a:lnTo>
                  <a:lnTo>
                    <a:pt x="904" y="1679"/>
                  </a:lnTo>
                  <a:lnTo>
                    <a:pt x="904" y="1676"/>
                  </a:lnTo>
                  <a:lnTo>
                    <a:pt x="904" y="1676"/>
                  </a:lnTo>
                  <a:lnTo>
                    <a:pt x="904" y="1673"/>
                  </a:lnTo>
                  <a:lnTo>
                    <a:pt x="904" y="1673"/>
                  </a:lnTo>
                  <a:lnTo>
                    <a:pt x="904" y="1669"/>
                  </a:lnTo>
                  <a:lnTo>
                    <a:pt x="904" y="1669"/>
                  </a:lnTo>
                  <a:lnTo>
                    <a:pt x="904" y="1666"/>
                  </a:lnTo>
                  <a:lnTo>
                    <a:pt x="904" y="1666"/>
                  </a:lnTo>
                  <a:lnTo>
                    <a:pt x="901" y="1662"/>
                  </a:lnTo>
                  <a:lnTo>
                    <a:pt x="901" y="1662"/>
                  </a:lnTo>
                  <a:lnTo>
                    <a:pt x="901" y="1659"/>
                  </a:lnTo>
                  <a:lnTo>
                    <a:pt x="901" y="1659"/>
                  </a:lnTo>
                  <a:lnTo>
                    <a:pt x="901" y="1659"/>
                  </a:lnTo>
                  <a:lnTo>
                    <a:pt x="901" y="1656"/>
                  </a:lnTo>
                  <a:lnTo>
                    <a:pt x="901" y="1656"/>
                  </a:lnTo>
                  <a:lnTo>
                    <a:pt x="901" y="1656"/>
                  </a:lnTo>
                  <a:lnTo>
                    <a:pt x="901" y="1656"/>
                  </a:lnTo>
                  <a:lnTo>
                    <a:pt x="901" y="1656"/>
                  </a:lnTo>
                  <a:lnTo>
                    <a:pt x="901" y="1656"/>
                  </a:lnTo>
                  <a:lnTo>
                    <a:pt x="901" y="1656"/>
                  </a:lnTo>
                  <a:lnTo>
                    <a:pt x="904" y="1656"/>
                  </a:lnTo>
                  <a:lnTo>
                    <a:pt x="904" y="1656"/>
                  </a:lnTo>
                  <a:lnTo>
                    <a:pt x="904" y="1652"/>
                  </a:lnTo>
                  <a:lnTo>
                    <a:pt x="904" y="1652"/>
                  </a:lnTo>
                  <a:lnTo>
                    <a:pt x="904" y="1652"/>
                  </a:lnTo>
                  <a:lnTo>
                    <a:pt x="904" y="1652"/>
                  </a:lnTo>
                  <a:lnTo>
                    <a:pt x="904" y="1652"/>
                  </a:lnTo>
                  <a:lnTo>
                    <a:pt x="904" y="1652"/>
                  </a:lnTo>
                  <a:lnTo>
                    <a:pt x="904" y="1649"/>
                  </a:lnTo>
                  <a:lnTo>
                    <a:pt x="904" y="1649"/>
                  </a:lnTo>
                  <a:lnTo>
                    <a:pt x="904" y="1645"/>
                  </a:lnTo>
                  <a:lnTo>
                    <a:pt x="904" y="1645"/>
                  </a:lnTo>
                  <a:lnTo>
                    <a:pt x="901" y="1642"/>
                  </a:lnTo>
                  <a:lnTo>
                    <a:pt x="901" y="1642"/>
                  </a:lnTo>
                  <a:lnTo>
                    <a:pt x="901" y="1642"/>
                  </a:lnTo>
                  <a:lnTo>
                    <a:pt x="901" y="1642"/>
                  </a:lnTo>
                  <a:lnTo>
                    <a:pt x="901" y="1642"/>
                  </a:lnTo>
                  <a:lnTo>
                    <a:pt x="898" y="1639"/>
                  </a:lnTo>
                  <a:lnTo>
                    <a:pt x="898" y="1635"/>
                  </a:lnTo>
                  <a:lnTo>
                    <a:pt x="898" y="1635"/>
                  </a:lnTo>
                  <a:lnTo>
                    <a:pt x="894" y="1635"/>
                  </a:lnTo>
                  <a:lnTo>
                    <a:pt x="894" y="1635"/>
                  </a:lnTo>
                  <a:lnTo>
                    <a:pt x="891" y="1632"/>
                  </a:lnTo>
                  <a:lnTo>
                    <a:pt x="891" y="1632"/>
                  </a:lnTo>
                  <a:lnTo>
                    <a:pt x="891" y="1628"/>
                  </a:lnTo>
                  <a:lnTo>
                    <a:pt x="891" y="1628"/>
                  </a:lnTo>
                  <a:lnTo>
                    <a:pt x="891" y="1625"/>
                  </a:lnTo>
                  <a:lnTo>
                    <a:pt x="891" y="1625"/>
                  </a:lnTo>
                  <a:lnTo>
                    <a:pt x="891" y="1625"/>
                  </a:lnTo>
                  <a:lnTo>
                    <a:pt x="891" y="1625"/>
                  </a:lnTo>
                  <a:lnTo>
                    <a:pt x="891" y="1622"/>
                  </a:lnTo>
                  <a:lnTo>
                    <a:pt x="891" y="1622"/>
                  </a:lnTo>
                  <a:lnTo>
                    <a:pt x="891" y="1618"/>
                  </a:lnTo>
                  <a:lnTo>
                    <a:pt x="891" y="1618"/>
                  </a:lnTo>
                  <a:lnTo>
                    <a:pt x="887" y="1615"/>
                  </a:lnTo>
                  <a:lnTo>
                    <a:pt x="887" y="1615"/>
                  </a:lnTo>
                  <a:lnTo>
                    <a:pt x="887" y="1615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11"/>
                  </a:lnTo>
                  <a:lnTo>
                    <a:pt x="887" y="1608"/>
                  </a:lnTo>
                  <a:lnTo>
                    <a:pt x="887" y="1608"/>
                  </a:lnTo>
                  <a:lnTo>
                    <a:pt x="884" y="1605"/>
                  </a:lnTo>
                  <a:lnTo>
                    <a:pt x="884" y="1605"/>
                  </a:lnTo>
                  <a:lnTo>
                    <a:pt x="884" y="1598"/>
                  </a:lnTo>
                  <a:lnTo>
                    <a:pt x="884" y="1598"/>
                  </a:lnTo>
                  <a:lnTo>
                    <a:pt x="884" y="1594"/>
                  </a:lnTo>
                  <a:lnTo>
                    <a:pt x="884" y="1594"/>
                  </a:lnTo>
                  <a:lnTo>
                    <a:pt x="884" y="1591"/>
                  </a:lnTo>
                  <a:lnTo>
                    <a:pt x="884" y="1591"/>
                  </a:lnTo>
                  <a:lnTo>
                    <a:pt x="884" y="1588"/>
                  </a:lnTo>
                  <a:lnTo>
                    <a:pt x="884" y="1588"/>
                  </a:lnTo>
                  <a:lnTo>
                    <a:pt x="887" y="1584"/>
                  </a:lnTo>
                  <a:lnTo>
                    <a:pt x="887" y="1584"/>
                  </a:lnTo>
                  <a:lnTo>
                    <a:pt x="887" y="1581"/>
                  </a:lnTo>
                  <a:lnTo>
                    <a:pt x="887" y="1581"/>
                  </a:lnTo>
                  <a:lnTo>
                    <a:pt x="887" y="1577"/>
                  </a:lnTo>
                  <a:lnTo>
                    <a:pt x="887" y="1577"/>
                  </a:lnTo>
                  <a:lnTo>
                    <a:pt x="887" y="1574"/>
                  </a:lnTo>
                  <a:lnTo>
                    <a:pt x="887" y="1574"/>
                  </a:lnTo>
                  <a:lnTo>
                    <a:pt x="884" y="1571"/>
                  </a:lnTo>
                  <a:lnTo>
                    <a:pt x="884" y="1571"/>
                  </a:lnTo>
                  <a:lnTo>
                    <a:pt x="881" y="1564"/>
                  </a:lnTo>
                  <a:lnTo>
                    <a:pt x="881" y="1564"/>
                  </a:lnTo>
                  <a:lnTo>
                    <a:pt x="877" y="1557"/>
                  </a:lnTo>
                  <a:lnTo>
                    <a:pt x="881" y="1550"/>
                  </a:lnTo>
                  <a:lnTo>
                    <a:pt x="881" y="1550"/>
                  </a:lnTo>
                  <a:lnTo>
                    <a:pt x="881" y="1547"/>
                  </a:lnTo>
                  <a:lnTo>
                    <a:pt x="881" y="1547"/>
                  </a:lnTo>
                  <a:lnTo>
                    <a:pt x="884" y="1547"/>
                  </a:lnTo>
                  <a:lnTo>
                    <a:pt x="884" y="1547"/>
                  </a:lnTo>
                  <a:lnTo>
                    <a:pt x="884" y="1540"/>
                  </a:lnTo>
                  <a:lnTo>
                    <a:pt x="884" y="1540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7"/>
                  </a:lnTo>
                  <a:lnTo>
                    <a:pt x="884" y="1533"/>
                  </a:lnTo>
                  <a:lnTo>
                    <a:pt x="884" y="1533"/>
                  </a:lnTo>
                  <a:lnTo>
                    <a:pt x="884" y="1533"/>
                  </a:lnTo>
                  <a:lnTo>
                    <a:pt x="887" y="1533"/>
                  </a:lnTo>
                  <a:lnTo>
                    <a:pt x="887" y="1533"/>
                  </a:lnTo>
                  <a:lnTo>
                    <a:pt x="887" y="1530"/>
                  </a:lnTo>
                  <a:lnTo>
                    <a:pt x="887" y="1530"/>
                  </a:lnTo>
                  <a:lnTo>
                    <a:pt x="891" y="1526"/>
                  </a:lnTo>
                  <a:lnTo>
                    <a:pt x="891" y="1526"/>
                  </a:lnTo>
                  <a:lnTo>
                    <a:pt x="891" y="1523"/>
                  </a:lnTo>
                  <a:lnTo>
                    <a:pt x="891" y="1523"/>
                  </a:lnTo>
                  <a:lnTo>
                    <a:pt x="891" y="1516"/>
                  </a:lnTo>
                  <a:lnTo>
                    <a:pt x="891" y="1516"/>
                  </a:lnTo>
                  <a:lnTo>
                    <a:pt x="891" y="1513"/>
                  </a:lnTo>
                  <a:lnTo>
                    <a:pt x="891" y="1513"/>
                  </a:lnTo>
                  <a:lnTo>
                    <a:pt x="894" y="1509"/>
                  </a:lnTo>
                  <a:lnTo>
                    <a:pt x="894" y="1509"/>
                  </a:lnTo>
                  <a:lnTo>
                    <a:pt x="894" y="1509"/>
                  </a:lnTo>
                  <a:lnTo>
                    <a:pt x="894" y="1509"/>
                  </a:lnTo>
                  <a:lnTo>
                    <a:pt x="898" y="1503"/>
                  </a:lnTo>
                  <a:lnTo>
                    <a:pt x="898" y="1503"/>
                  </a:lnTo>
                  <a:lnTo>
                    <a:pt x="898" y="1499"/>
                  </a:lnTo>
                  <a:lnTo>
                    <a:pt x="898" y="1499"/>
                  </a:lnTo>
                  <a:lnTo>
                    <a:pt x="898" y="1499"/>
                  </a:lnTo>
                  <a:lnTo>
                    <a:pt x="898" y="1499"/>
                  </a:lnTo>
                  <a:lnTo>
                    <a:pt x="901" y="1496"/>
                  </a:lnTo>
                  <a:lnTo>
                    <a:pt x="901" y="1496"/>
                  </a:lnTo>
                  <a:lnTo>
                    <a:pt x="904" y="1492"/>
                  </a:lnTo>
                  <a:lnTo>
                    <a:pt x="904" y="1492"/>
                  </a:lnTo>
                  <a:lnTo>
                    <a:pt x="908" y="1492"/>
                  </a:lnTo>
                  <a:lnTo>
                    <a:pt x="908" y="1492"/>
                  </a:lnTo>
                  <a:lnTo>
                    <a:pt x="908" y="1486"/>
                  </a:lnTo>
                  <a:lnTo>
                    <a:pt x="908" y="1486"/>
                  </a:lnTo>
                  <a:lnTo>
                    <a:pt x="911" y="1482"/>
                  </a:lnTo>
                  <a:lnTo>
                    <a:pt x="911" y="1479"/>
                  </a:lnTo>
                  <a:lnTo>
                    <a:pt x="911" y="1479"/>
                  </a:lnTo>
                  <a:lnTo>
                    <a:pt x="911" y="1479"/>
                  </a:lnTo>
                  <a:lnTo>
                    <a:pt x="915" y="1479"/>
                  </a:lnTo>
                  <a:lnTo>
                    <a:pt x="915" y="1479"/>
                  </a:lnTo>
                  <a:lnTo>
                    <a:pt x="915" y="1482"/>
                  </a:lnTo>
                  <a:lnTo>
                    <a:pt x="915" y="1482"/>
                  </a:lnTo>
                  <a:lnTo>
                    <a:pt x="918" y="1479"/>
                  </a:lnTo>
                  <a:lnTo>
                    <a:pt x="918" y="1479"/>
                  </a:lnTo>
                  <a:lnTo>
                    <a:pt x="921" y="1479"/>
                  </a:lnTo>
                  <a:lnTo>
                    <a:pt x="921" y="1479"/>
                  </a:lnTo>
                  <a:lnTo>
                    <a:pt x="921" y="1475"/>
                  </a:lnTo>
                  <a:lnTo>
                    <a:pt x="921" y="1475"/>
                  </a:lnTo>
                  <a:lnTo>
                    <a:pt x="921" y="1475"/>
                  </a:lnTo>
                  <a:lnTo>
                    <a:pt x="921" y="1475"/>
                  </a:lnTo>
                  <a:lnTo>
                    <a:pt x="925" y="1472"/>
                  </a:lnTo>
                  <a:lnTo>
                    <a:pt x="925" y="1472"/>
                  </a:lnTo>
                  <a:lnTo>
                    <a:pt x="925" y="1465"/>
                  </a:lnTo>
                  <a:lnTo>
                    <a:pt x="925" y="1465"/>
                  </a:lnTo>
                  <a:lnTo>
                    <a:pt x="932" y="1458"/>
                  </a:lnTo>
                  <a:lnTo>
                    <a:pt x="932" y="1458"/>
                  </a:lnTo>
                  <a:lnTo>
                    <a:pt x="932" y="1458"/>
                  </a:lnTo>
                  <a:lnTo>
                    <a:pt x="938" y="1452"/>
                  </a:lnTo>
                  <a:lnTo>
                    <a:pt x="938" y="1452"/>
                  </a:lnTo>
                  <a:lnTo>
                    <a:pt x="938" y="1448"/>
                  </a:lnTo>
                  <a:lnTo>
                    <a:pt x="938" y="1448"/>
                  </a:lnTo>
                  <a:lnTo>
                    <a:pt x="945" y="1445"/>
                  </a:lnTo>
                  <a:lnTo>
                    <a:pt x="945" y="1445"/>
                  </a:lnTo>
                  <a:lnTo>
                    <a:pt x="949" y="1441"/>
                  </a:lnTo>
                  <a:lnTo>
                    <a:pt x="949" y="1441"/>
                  </a:lnTo>
                  <a:lnTo>
                    <a:pt x="952" y="1435"/>
                  </a:lnTo>
                  <a:lnTo>
                    <a:pt x="952" y="1435"/>
                  </a:lnTo>
                  <a:lnTo>
                    <a:pt x="952" y="1431"/>
                  </a:lnTo>
                  <a:lnTo>
                    <a:pt x="952" y="1431"/>
                  </a:lnTo>
                  <a:lnTo>
                    <a:pt x="955" y="1428"/>
                  </a:lnTo>
                  <a:lnTo>
                    <a:pt x="955" y="1428"/>
                  </a:lnTo>
                  <a:lnTo>
                    <a:pt x="962" y="1421"/>
                  </a:lnTo>
                  <a:lnTo>
                    <a:pt x="962" y="1421"/>
                  </a:lnTo>
                  <a:lnTo>
                    <a:pt x="969" y="1418"/>
                  </a:lnTo>
                  <a:lnTo>
                    <a:pt x="969" y="1418"/>
                  </a:lnTo>
                  <a:lnTo>
                    <a:pt x="976" y="1411"/>
                  </a:lnTo>
                  <a:lnTo>
                    <a:pt x="976" y="1411"/>
                  </a:lnTo>
                  <a:lnTo>
                    <a:pt x="986" y="1404"/>
                  </a:lnTo>
                  <a:lnTo>
                    <a:pt x="986" y="1401"/>
                  </a:lnTo>
                  <a:lnTo>
                    <a:pt x="986" y="1401"/>
                  </a:lnTo>
                  <a:lnTo>
                    <a:pt x="989" y="1397"/>
                  </a:lnTo>
                  <a:lnTo>
                    <a:pt x="989" y="1397"/>
                  </a:lnTo>
                  <a:lnTo>
                    <a:pt x="1000" y="1390"/>
                  </a:lnTo>
                  <a:lnTo>
                    <a:pt x="1000" y="1390"/>
                  </a:lnTo>
                  <a:lnTo>
                    <a:pt x="1000" y="1390"/>
                  </a:lnTo>
                  <a:lnTo>
                    <a:pt x="1000" y="1390"/>
                  </a:lnTo>
                  <a:lnTo>
                    <a:pt x="1006" y="1380"/>
                  </a:lnTo>
                  <a:lnTo>
                    <a:pt x="1006" y="1380"/>
                  </a:lnTo>
                  <a:lnTo>
                    <a:pt x="1013" y="1370"/>
                  </a:lnTo>
                  <a:lnTo>
                    <a:pt x="1013" y="1370"/>
                  </a:lnTo>
                  <a:lnTo>
                    <a:pt x="1013" y="1367"/>
                  </a:lnTo>
                  <a:lnTo>
                    <a:pt x="1013" y="1367"/>
                  </a:lnTo>
                  <a:lnTo>
                    <a:pt x="1020" y="1356"/>
                  </a:lnTo>
                  <a:lnTo>
                    <a:pt x="1020" y="1356"/>
                  </a:lnTo>
                  <a:lnTo>
                    <a:pt x="1023" y="1350"/>
                  </a:lnTo>
                  <a:lnTo>
                    <a:pt x="1023" y="1350"/>
                  </a:lnTo>
                  <a:lnTo>
                    <a:pt x="1023" y="1350"/>
                  </a:lnTo>
                  <a:lnTo>
                    <a:pt x="1023" y="1350"/>
                  </a:lnTo>
                  <a:lnTo>
                    <a:pt x="1030" y="1336"/>
                  </a:lnTo>
                  <a:lnTo>
                    <a:pt x="1030" y="1336"/>
                  </a:lnTo>
                  <a:lnTo>
                    <a:pt x="1034" y="1329"/>
                  </a:lnTo>
                  <a:lnTo>
                    <a:pt x="1034" y="1329"/>
                  </a:lnTo>
                  <a:lnTo>
                    <a:pt x="1037" y="1322"/>
                  </a:lnTo>
                  <a:lnTo>
                    <a:pt x="1037" y="1322"/>
                  </a:lnTo>
                  <a:lnTo>
                    <a:pt x="1040" y="1312"/>
                  </a:lnTo>
                  <a:lnTo>
                    <a:pt x="1040" y="1312"/>
                  </a:lnTo>
                  <a:lnTo>
                    <a:pt x="1044" y="1309"/>
                  </a:lnTo>
                  <a:lnTo>
                    <a:pt x="1044" y="1309"/>
                  </a:lnTo>
                  <a:lnTo>
                    <a:pt x="1044" y="1305"/>
                  </a:lnTo>
                  <a:lnTo>
                    <a:pt x="1044" y="1305"/>
                  </a:lnTo>
                  <a:lnTo>
                    <a:pt x="1047" y="1302"/>
                  </a:lnTo>
                  <a:lnTo>
                    <a:pt x="1047" y="1302"/>
                  </a:lnTo>
                  <a:lnTo>
                    <a:pt x="1047" y="1299"/>
                  </a:lnTo>
                  <a:lnTo>
                    <a:pt x="1047" y="1299"/>
                  </a:lnTo>
                  <a:lnTo>
                    <a:pt x="1047" y="1295"/>
                  </a:lnTo>
                  <a:lnTo>
                    <a:pt x="1047" y="1295"/>
                  </a:lnTo>
                  <a:lnTo>
                    <a:pt x="1051" y="1292"/>
                  </a:lnTo>
                  <a:lnTo>
                    <a:pt x="1051" y="1292"/>
                  </a:lnTo>
                  <a:lnTo>
                    <a:pt x="1054" y="1292"/>
                  </a:lnTo>
                  <a:lnTo>
                    <a:pt x="1054" y="1292"/>
                  </a:lnTo>
                  <a:lnTo>
                    <a:pt x="1054" y="1285"/>
                  </a:lnTo>
                  <a:lnTo>
                    <a:pt x="1054" y="1285"/>
                  </a:lnTo>
                  <a:lnTo>
                    <a:pt x="1054" y="1285"/>
                  </a:lnTo>
                  <a:lnTo>
                    <a:pt x="1054" y="1285"/>
                  </a:lnTo>
                  <a:lnTo>
                    <a:pt x="1057" y="1278"/>
                  </a:lnTo>
                  <a:lnTo>
                    <a:pt x="1057" y="1278"/>
                  </a:lnTo>
                  <a:lnTo>
                    <a:pt x="1057" y="1278"/>
                  </a:lnTo>
                  <a:lnTo>
                    <a:pt x="1061" y="1271"/>
                  </a:lnTo>
                  <a:lnTo>
                    <a:pt x="1064" y="1268"/>
                  </a:lnTo>
                  <a:lnTo>
                    <a:pt x="1064" y="1268"/>
                  </a:lnTo>
                  <a:lnTo>
                    <a:pt x="1064" y="1261"/>
                  </a:lnTo>
                  <a:lnTo>
                    <a:pt x="1064" y="1261"/>
                  </a:lnTo>
                  <a:lnTo>
                    <a:pt x="1064" y="1254"/>
                  </a:lnTo>
                  <a:lnTo>
                    <a:pt x="1064" y="1254"/>
                  </a:lnTo>
                  <a:lnTo>
                    <a:pt x="1064" y="1254"/>
                  </a:lnTo>
                  <a:lnTo>
                    <a:pt x="1064" y="1254"/>
                  </a:lnTo>
                  <a:lnTo>
                    <a:pt x="1064" y="1254"/>
                  </a:lnTo>
                  <a:lnTo>
                    <a:pt x="1064" y="1254"/>
                  </a:lnTo>
                  <a:lnTo>
                    <a:pt x="1068" y="1251"/>
                  </a:lnTo>
                  <a:lnTo>
                    <a:pt x="1068" y="1251"/>
                  </a:lnTo>
                  <a:lnTo>
                    <a:pt x="1068" y="1251"/>
                  </a:lnTo>
                  <a:lnTo>
                    <a:pt x="1068" y="1248"/>
                  </a:lnTo>
                  <a:lnTo>
                    <a:pt x="1068" y="1248"/>
                  </a:lnTo>
                  <a:lnTo>
                    <a:pt x="1068" y="1248"/>
                  </a:lnTo>
                  <a:lnTo>
                    <a:pt x="1068" y="1248"/>
                  </a:lnTo>
                  <a:lnTo>
                    <a:pt x="1068" y="1244"/>
                  </a:lnTo>
                  <a:lnTo>
                    <a:pt x="1068" y="1244"/>
                  </a:lnTo>
                  <a:lnTo>
                    <a:pt x="1068" y="1244"/>
                  </a:lnTo>
                  <a:lnTo>
                    <a:pt x="1068" y="1244"/>
                  </a:lnTo>
                  <a:lnTo>
                    <a:pt x="1068" y="1241"/>
                  </a:lnTo>
                  <a:lnTo>
                    <a:pt x="1068" y="1241"/>
                  </a:lnTo>
                  <a:lnTo>
                    <a:pt x="1068" y="1241"/>
                  </a:lnTo>
                  <a:lnTo>
                    <a:pt x="1068" y="1241"/>
                  </a:lnTo>
                  <a:lnTo>
                    <a:pt x="1071" y="1241"/>
                  </a:lnTo>
                  <a:lnTo>
                    <a:pt x="1071" y="1241"/>
                  </a:lnTo>
                  <a:lnTo>
                    <a:pt x="1071" y="1241"/>
                  </a:lnTo>
                  <a:lnTo>
                    <a:pt x="1068" y="1234"/>
                  </a:lnTo>
                  <a:lnTo>
                    <a:pt x="1068" y="1234"/>
                  </a:lnTo>
                  <a:lnTo>
                    <a:pt x="1068" y="1227"/>
                  </a:lnTo>
                  <a:lnTo>
                    <a:pt x="1068" y="1227"/>
                  </a:lnTo>
                  <a:lnTo>
                    <a:pt x="1068" y="1227"/>
                  </a:lnTo>
                  <a:lnTo>
                    <a:pt x="1068" y="1227"/>
                  </a:lnTo>
                  <a:lnTo>
                    <a:pt x="1068" y="1224"/>
                  </a:lnTo>
                  <a:lnTo>
                    <a:pt x="1068" y="1224"/>
                  </a:lnTo>
                  <a:lnTo>
                    <a:pt x="1068" y="1224"/>
                  </a:lnTo>
                  <a:lnTo>
                    <a:pt x="1064" y="1224"/>
                  </a:lnTo>
                  <a:lnTo>
                    <a:pt x="1064" y="1224"/>
                  </a:lnTo>
                  <a:lnTo>
                    <a:pt x="1061" y="1224"/>
                  </a:lnTo>
                  <a:lnTo>
                    <a:pt x="1061" y="1224"/>
                  </a:lnTo>
                  <a:lnTo>
                    <a:pt x="1057" y="1224"/>
                  </a:lnTo>
                  <a:lnTo>
                    <a:pt x="1057" y="1224"/>
                  </a:lnTo>
                  <a:lnTo>
                    <a:pt x="1054" y="1224"/>
                  </a:lnTo>
                  <a:lnTo>
                    <a:pt x="1054" y="1224"/>
                  </a:lnTo>
                  <a:lnTo>
                    <a:pt x="1051" y="1227"/>
                  </a:lnTo>
                  <a:lnTo>
                    <a:pt x="1051" y="1227"/>
                  </a:lnTo>
                  <a:lnTo>
                    <a:pt x="1044" y="1231"/>
                  </a:lnTo>
                  <a:lnTo>
                    <a:pt x="1044" y="1231"/>
                  </a:lnTo>
                  <a:lnTo>
                    <a:pt x="1040" y="1231"/>
                  </a:lnTo>
                  <a:lnTo>
                    <a:pt x="1040" y="1231"/>
                  </a:lnTo>
                  <a:lnTo>
                    <a:pt x="1040" y="1231"/>
                  </a:lnTo>
                  <a:lnTo>
                    <a:pt x="1030" y="1234"/>
                  </a:lnTo>
                  <a:lnTo>
                    <a:pt x="1030" y="1234"/>
                  </a:lnTo>
                  <a:lnTo>
                    <a:pt x="1030" y="1234"/>
                  </a:lnTo>
                  <a:lnTo>
                    <a:pt x="1030" y="1234"/>
                  </a:lnTo>
                  <a:lnTo>
                    <a:pt x="1027" y="1234"/>
                  </a:lnTo>
                  <a:lnTo>
                    <a:pt x="1027" y="1234"/>
                  </a:lnTo>
                  <a:lnTo>
                    <a:pt x="1023" y="1234"/>
                  </a:lnTo>
                  <a:lnTo>
                    <a:pt x="1023" y="1234"/>
                  </a:lnTo>
                  <a:lnTo>
                    <a:pt x="1023" y="1234"/>
                  </a:lnTo>
                  <a:lnTo>
                    <a:pt x="1023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17" y="1234"/>
                  </a:lnTo>
                  <a:lnTo>
                    <a:pt x="1017" y="1234"/>
                  </a:lnTo>
                  <a:lnTo>
                    <a:pt x="1017" y="1234"/>
                  </a:lnTo>
                  <a:lnTo>
                    <a:pt x="1017" y="1234"/>
                  </a:lnTo>
                  <a:lnTo>
                    <a:pt x="1017" y="1234"/>
                  </a:lnTo>
                  <a:lnTo>
                    <a:pt x="1017" y="1234"/>
                  </a:lnTo>
                  <a:lnTo>
                    <a:pt x="1017" y="1234"/>
                  </a:lnTo>
                  <a:lnTo>
                    <a:pt x="1017" y="1234"/>
                  </a:lnTo>
                  <a:lnTo>
                    <a:pt x="1013" y="1234"/>
                  </a:lnTo>
                  <a:lnTo>
                    <a:pt x="1013" y="1234"/>
                  </a:lnTo>
                  <a:lnTo>
                    <a:pt x="1010" y="1234"/>
                  </a:lnTo>
                  <a:lnTo>
                    <a:pt x="1010" y="1234"/>
                  </a:lnTo>
                  <a:lnTo>
                    <a:pt x="1010" y="1234"/>
                  </a:lnTo>
                  <a:lnTo>
                    <a:pt x="1010" y="1234"/>
                  </a:lnTo>
                  <a:lnTo>
                    <a:pt x="1010" y="1234"/>
                  </a:lnTo>
                  <a:lnTo>
                    <a:pt x="1010" y="1234"/>
                  </a:lnTo>
                  <a:lnTo>
                    <a:pt x="1003" y="1237"/>
                  </a:lnTo>
                  <a:lnTo>
                    <a:pt x="1003" y="1237"/>
                  </a:lnTo>
                  <a:lnTo>
                    <a:pt x="1003" y="1237"/>
                  </a:lnTo>
                  <a:lnTo>
                    <a:pt x="1003" y="1237"/>
                  </a:lnTo>
                  <a:lnTo>
                    <a:pt x="1003" y="1241"/>
                  </a:lnTo>
                  <a:lnTo>
                    <a:pt x="1003" y="1241"/>
                  </a:lnTo>
                  <a:lnTo>
                    <a:pt x="1003" y="1241"/>
                  </a:lnTo>
                  <a:lnTo>
                    <a:pt x="1003" y="1241"/>
                  </a:lnTo>
                  <a:lnTo>
                    <a:pt x="1000" y="1241"/>
                  </a:lnTo>
                  <a:lnTo>
                    <a:pt x="1000" y="1241"/>
                  </a:lnTo>
                  <a:lnTo>
                    <a:pt x="1000" y="1241"/>
                  </a:lnTo>
                  <a:lnTo>
                    <a:pt x="1000" y="1241"/>
                  </a:lnTo>
                  <a:lnTo>
                    <a:pt x="996" y="1241"/>
                  </a:lnTo>
                  <a:lnTo>
                    <a:pt x="996" y="1241"/>
                  </a:lnTo>
                  <a:lnTo>
                    <a:pt x="993" y="1244"/>
                  </a:lnTo>
                  <a:lnTo>
                    <a:pt x="993" y="1244"/>
                  </a:lnTo>
                  <a:lnTo>
                    <a:pt x="993" y="1244"/>
                  </a:lnTo>
                  <a:lnTo>
                    <a:pt x="993" y="1244"/>
                  </a:lnTo>
                  <a:lnTo>
                    <a:pt x="993" y="1244"/>
                  </a:lnTo>
                  <a:lnTo>
                    <a:pt x="986" y="1241"/>
                  </a:lnTo>
                  <a:lnTo>
                    <a:pt x="986" y="1241"/>
                  </a:lnTo>
                  <a:lnTo>
                    <a:pt x="983" y="1241"/>
                  </a:lnTo>
                  <a:lnTo>
                    <a:pt x="983" y="1241"/>
                  </a:lnTo>
                  <a:lnTo>
                    <a:pt x="979" y="1244"/>
                  </a:lnTo>
                  <a:lnTo>
                    <a:pt x="979" y="1244"/>
                  </a:lnTo>
                  <a:lnTo>
                    <a:pt x="976" y="1244"/>
                  </a:lnTo>
                  <a:lnTo>
                    <a:pt x="976" y="1244"/>
                  </a:lnTo>
                  <a:lnTo>
                    <a:pt x="972" y="1244"/>
                  </a:lnTo>
                  <a:lnTo>
                    <a:pt x="972" y="1244"/>
                  </a:lnTo>
                  <a:lnTo>
                    <a:pt x="969" y="1248"/>
                  </a:lnTo>
                  <a:lnTo>
                    <a:pt x="969" y="1248"/>
                  </a:lnTo>
                  <a:lnTo>
                    <a:pt x="969" y="1248"/>
                  </a:lnTo>
                  <a:lnTo>
                    <a:pt x="966" y="1251"/>
                  </a:lnTo>
                  <a:lnTo>
                    <a:pt x="966" y="1251"/>
                  </a:lnTo>
                  <a:lnTo>
                    <a:pt x="962" y="1248"/>
                  </a:lnTo>
                  <a:lnTo>
                    <a:pt x="962" y="1248"/>
                  </a:lnTo>
                  <a:lnTo>
                    <a:pt x="962" y="1248"/>
                  </a:lnTo>
                  <a:lnTo>
                    <a:pt x="959" y="1248"/>
                  </a:lnTo>
                  <a:lnTo>
                    <a:pt x="959" y="1248"/>
                  </a:lnTo>
                  <a:lnTo>
                    <a:pt x="959" y="1248"/>
                  </a:lnTo>
                  <a:lnTo>
                    <a:pt x="959" y="1244"/>
                  </a:lnTo>
                  <a:lnTo>
                    <a:pt x="959" y="1244"/>
                  </a:lnTo>
                  <a:lnTo>
                    <a:pt x="955" y="1244"/>
                  </a:lnTo>
                  <a:lnTo>
                    <a:pt x="955" y="1244"/>
                  </a:lnTo>
                  <a:lnTo>
                    <a:pt x="955" y="1241"/>
                  </a:lnTo>
                  <a:lnTo>
                    <a:pt x="955" y="1241"/>
                  </a:lnTo>
                  <a:lnTo>
                    <a:pt x="952" y="1237"/>
                  </a:lnTo>
                  <a:lnTo>
                    <a:pt x="952" y="1237"/>
                  </a:lnTo>
                  <a:lnTo>
                    <a:pt x="949" y="1234"/>
                  </a:lnTo>
                  <a:lnTo>
                    <a:pt x="949" y="1234"/>
                  </a:lnTo>
                  <a:lnTo>
                    <a:pt x="949" y="1231"/>
                  </a:lnTo>
                  <a:lnTo>
                    <a:pt x="945" y="1231"/>
                  </a:lnTo>
                  <a:lnTo>
                    <a:pt x="945" y="1231"/>
                  </a:lnTo>
                  <a:lnTo>
                    <a:pt x="945" y="1231"/>
                  </a:lnTo>
                  <a:lnTo>
                    <a:pt x="942" y="1231"/>
                  </a:lnTo>
                  <a:lnTo>
                    <a:pt x="942" y="1231"/>
                  </a:lnTo>
                  <a:lnTo>
                    <a:pt x="938" y="1231"/>
                  </a:lnTo>
                  <a:lnTo>
                    <a:pt x="938" y="1231"/>
                  </a:lnTo>
                  <a:lnTo>
                    <a:pt x="938" y="1231"/>
                  </a:lnTo>
                  <a:lnTo>
                    <a:pt x="938" y="1231"/>
                  </a:lnTo>
                  <a:lnTo>
                    <a:pt x="935" y="1231"/>
                  </a:lnTo>
                  <a:lnTo>
                    <a:pt x="935" y="1231"/>
                  </a:lnTo>
                  <a:lnTo>
                    <a:pt x="935" y="1231"/>
                  </a:lnTo>
                  <a:lnTo>
                    <a:pt x="935" y="1231"/>
                  </a:lnTo>
                  <a:lnTo>
                    <a:pt x="935" y="1227"/>
                  </a:lnTo>
                  <a:lnTo>
                    <a:pt x="938" y="1224"/>
                  </a:lnTo>
                  <a:lnTo>
                    <a:pt x="938" y="1224"/>
                  </a:lnTo>
                  <a:lnTo>
                    <a:pt x="938" y="1224"/>
                  </a:lnTo>
                  <a:lnTo>
                    <a:pt x="938" y="1224"/>
                  </a:lnTo>
                  <a:lnTo>
                    <a:pt x="945" y="1220"/>
                  </a:lnTo>
                  <a:lnTo>
                    <a:pt x="945" y="1220"/>
                  </a:lnTo>
                  <a:lnTo>
                    <a:pt x="945" y="1217"/>
                  </a:lnTo>
                  <a:lnTo>
                    <a:pt x="945" y="1217"/>
                  </a:lnTo>
                  <a:lnTo>
                    <a:pt x="945" y="1214"/>
                  </a:lnTo>
                  <a:lnTo>
                    <a:pt x="945" y="1214"/>
                  </a:lnTo>
                  <a:lnTo>
                    <a:pt x="945" y="1214"/>
                  </a:lnTo>
                  <a:lnTo>
                    <a:pt x="945" y="1214"/>
                  </a:lnTo>
                  <a:lnTo>
                    <a:pt x="945" y="1210"/>
                  </a:lnTo>
                  <a:lnTo>
                    <a:pt x="945" y="1210"/>
                  </a:lnTo>
                  <a:lnTo>
                    <a:pt x="942" y="1210"/>
                  </a:lnTo>
                  <a:lnTo>
                    <a:pt x="942" y="1210"/>
                  </a:lnTo>
                  <a:lnTo>
                    <a:pt x="942" y="1207"/>
                  </a:lnTo>
                  <a:lnTo>
                    <a:pt x="942" y="1207"/>
                  </a:lnTo>
                  <a:lnTo>
                    <a:pt x="942" y="1207"/>
                  </a:lnTo>
                  <a:lnTo>
                    <a:pt x="942" y="1207"/>
                  </a:lnTo>
                  <a:lnTo>
                    <a:pt x="942" y="1207"/>
                  </a:lnTo>
                  <a:lnTo>
                    <a:pt x="942" y="1203"/>
                  </a:lnTo>
                  <a:lnTo>
                    <a:pt x="938" y="1203"/>
                  </a:lnTo>
                  <a:lnTo>
                    <a:pt x="938" y="1203"/>
                  </a:lnTo>
                  <a:lnTo>
                    <a:pt x="938" y="1203"/>
                  </a:lnTo>
                  <a:lnTo>
                    <a:pt x="938" y="1203"/>
                  </a:lnTo>
                  <a:lnTo>
                    <a:pt x="935" y="1203"/>
                  </a:lnTo>
                  <a:lnTo>
                    <a:pt x="935" y="1203"/>
                  </a:lnTo>
                  <a:lnTo>
                    <a:pt x="935" y="1203"/>
                  </a:lnTo>
                  <a:lnTo>
                    <a:pt x="935" y="1203"/>
                  </a:lnTo>
                  <a:lnTo>
                    <a:pt x="932" y="1203"/>
                  </a:lnTo>
                  <a:lnTo>
                    <a:pt x="932" y="1203"/>
                  </a:lnTo>
                  <a:lnTo>
                    <a:pt x="932" y="1200"/>
                  </a:lnTo>
                  <a:lnTo>
                    <a:pt x="932" y="1200"/>
                  </a:lnTo>
                  <a:lnTo>
                    <a:pt x="932" y="1197"/>
                  </a:lnTo>
                  <a:lnTo>
                    <a:pt x="928" y="1197"/>
                  </a:lnTo>
                  <a:lnTo>
                    <a:pt x="928" y="1197"/>
                  </a:lnTo>
                  <a:lnTo>
                    <a:pt x="928" y="1193"/>
                  </a:lnTo>
                  <a:lnTo>
                    <a:pt x="928" y="1193"/>
                  </a:lnTo>
                  <a:lnTo>
                    <a:pt x="928" y="1193"/>
                  </a:lnTo>
                  <a:lnTo>
                    <a:pt x="928" y="1193"/>
                  </a:lnTo>
                  <a:lnTo>
                    <a:pt x="928" y="1190"/>
                  </a:lnTo>
                  <a:lnTo>
                    <a:pt x="928" y="1190"/>
                  </a:lnTo>
                  <a:lnTo>
                    <a:pt x="928" y="1190"/>
                  </a:lnTo>
                  <a:lnTo>
                    <a:pt x="928" y="1190"/>
                  </a:lnTo>
                  <a:lnTo>
                    <a:pt x="925" y="1190"/>
                  </a:lnTo>
                  <a:lnTo>
                    <a:pt x="925" y="1190"/>
                  </a:lnTo>
                  <a:lnTo>
                    <a:pt x="925" y="1186"/>
                  </a:lnTo>
                  <a:lnTo>
                    <a:pt x="925" y="1186"/>
                  </a:lnTo>
                  <a:lnTo>
                    <a:pt x="921" y="1183"/>
                  </a:lnTo>
                  <a:lnTo>
                    <a:pt x="921" y="1183"/>
                  </a:lnTo>
                  <a:lnTo>
                    <a:pt x="918" y="1180"/>
                  </a:lnTo>
                  <a:lnTo>
                    <a:pt x="918" y="1180"/>
                  </a:lnTo>
                  <a:lnTo>
                    <a:pt x="915" y="1180"/>
                  </a:lnTo>
                  <a:lnTo>
                    <a:pt x="915" y="1180"/>
                  </a:lnTo>
                  <a:lnTo>
                    <a:pt x="915" y="1176"/>
                  </a:lnTo>
                  <a:lnTo>
                    <a:pt x="915" y="1176"/>
                  </a:lnTo>
                  <a:lnTo>
                    <a:pt x="915" y="1169"/>
                  </a:lnTo>
                  <a:lnTo>
                    <a:pt x="915" y="1169"/>
                  </a:lnTo>
                  <a:lnTo>
                    <a:pt x="911" y="1169"/>
                  </a:lnTo>
                  <a:lnTo>
                    <a:pt x="911" y="1169"/>
                  </a:lnTo>
                  <a:lnTo>
                    <a:pt x="908" y="1169"/>
                  </a:lnTo>
                  <a:lnTo>
                    <a:pt x="908" y="1169"/>
                  </a:lnTo>
                  <a:lnTo>
                    <a:pt x="908" y="1166"/>
                  </a:lnTo>
                  <a:lnTo>
                    <a:pt x="908" y="1166"/>
                  </a:lnTo>
                  <a:lnTo>
                    <a:pt x="904" y="1166"/>
                  </a:lnTo>
                  <a:lnTo>
                    <a:pt x="904" y="1166"/>
                  </a:lnTo>
                  <a:lnTo>
                    <a:pt x="901" y="1163"/>
                  </a:lnTo>
                  <a:lnTo>
                    <a:pt x="901" y="1163"/>
                  </a:lnTo>
                  <a:lnTo>
                    <a:pt x="898" y="1159"/>
                  </a:lnTo>
                  <a:lnTo>
                    <a:pt x="898" y="1159"/>
                  </a:lnTo>
                  <a:lnTo>
                    <a:pt x="891" y="1156"/>
                  </a:lnTo>
                  <a:lnTo>
                    <a:pt x="891" y="1156"/>
                  </a:lnTo>
                  <a:lnTo>
                    <a:pt x="891" y="1156"/>
                  </a:lnTo>
                  <a:lnTo>
                    <a:pt x="891" y="1156"/>
                  </a:lnTo>
                  <a:lnTo>
                    <a:pt x="891" y="1156"/>
                  </a:lnTo>
                  <a:lnTo>
                    <a:pt x="891" y="1156"/>
                  </a:lnTo>
                  <a:lnTo>
                    <a:pt x="891" y="1156"/>
                  </a:lnTo>
                  <a:lnTo>
                    <a:pt x="891" y="1156"/>
                  </a:lnTo>
                  <a:lnTo>
                    <a:pt x="887" y="1156"/>
                  </a:lnTo>
                  <a:lnTo>
                    <a:pt x="887" y="1156"/>
                  </a:lnTo>
                  <a:lnTo>
                    <a:pt x="887" y="1156"/>
                  </a:lnTo>
                  <a:lnTo>
                    <a:pt x="887" y="1156"/>
                  </a:lnTo>
                  <a:lnTo>
                    <a:pt x="887" y="1156"/>
                  </a:lnTo>
                  <a:lnTo>
                    <a:pt x="887" y="1152"/>
                  </a:lnTo>
                  <a:lnTo>
                    <a:pt x="887" y="1152"/>
                  </a:lnTo>
                  <a:lnTo>
                    <a:pt x="884" y="1149"/>
                  </a:lnTo>
                  <a:lnTo>
                    <a:pt x="884" y="1149"/>
                  </a:lnTo>
                  <a:lnTo>
                    <a:pt x="884" y="1146"/>
                  </a:lnTo>
                  <a:lnTo>
                    <a:pt x="884" y="1146"/>
                  </a:lnTo>
                  <a:lnTo>
                    <a:pt x="884" y="1142"/>
                  </a:lnTo>
                  <a:lnTo>
                    <a:pt x="884" y="1142"/>
                  </a:lnTo>
                  <a:lnTo>
                    <a:pt x="881" y="1142"/>
                  </a:lnTo>
                  <a:lnTo>
                    <a:pt x="881" y="1142"/>
                  </a:lnTo>
                  <a:lnTo>
                    <a:pt x="881" y="1139"/>
                  </a:lnTo>
                  <a:lnTo>
                    <a:pt x="881" y="1139"/>
                  </a:lnTo>
                  <a:lnTo>
                    <a:pt x="881" y="1135"/>
                  </a:lnTo>
                  <a:lnTo>
                    <a:pt x="881" y="1135"/>
                  </a:lnTo>
                  <a:lnTo>
                    <a:pt x="881" y="1129"/>
                  </a:lnTo>
                  <a:lnTo>
                    <a:pt x="881" y="1129"/>
                  </a:lnTo>
                  <a:lnTo>
                    <a:pt x="877" y="1118"/>
                  </a:lnTo>
                  <a:lnTo>
                    <a:pt x="877" y="1118"/>
                  </a:lnTo>
                  <a:lnTo>
                    <a:pt x="874" y="1112"/>
                  </a:lnTo>
                  <a:lnTo>
                    <a:pt x="874" y="1112"/>
                  </a:lnTo>
                  <a:lnTo>
                    <a:pt x="874" y="1112"/>
                  </a:lnTo>
                  <a:lnTo>
                    <a:pt x="874" y="1112"/>
                  </a:lnTo>
                  <a:lnTo>
                    <a:pt x="870" y="1108"/>
                  </a:lnTo>
                  <a:lnTo>
                    <a:pt x="870" y="1108"/>
                  </a:lnTo>
                  <a:lnTo>
                    <a:pt x="870" y="1108"/>
                  </a:lnTo>
                  <a:lnTo>
                    <a:pt x="870" y="1108"/>
                  </a:lnTo>
                  <a:lnTo>
                    <a:pt x="870" y="1105"/>
                  </a:lnTo>
                  <a:lnTo>
                    <a:pt x="870" y="1105"/>
                  </a:lnTo>
                  <a:lnTo>
                    <a:pt x="867" y="1101"/>
                  </a:lnTo>
                  <a:lnTo>
                    <a:pt x="867" y="1101"/>
                  </a:lnTo>
                  <a:lnTo>
                    <a:pt x="867" y="1101"/>
                  </a:lnTo>
                  <a:lnTo>
                    <a:pt x="867" y="1101"/>
                  </a:lnTo>
                  <a:lnTo>
                    <a:pt x="864" y="1098"/>
                  </a:lnTo>
                  <a:lnTo>
                    <a:pt x="864" y="1098"/>
                  </a:lnTo>
                  <a:lnTo>
                    <a:pt x="864" y="1098"/>
                  </a:lnTo>
                  <a:lnTo>
                    <a:pt x="864" y="1098"/>
                  </a:lnTo>
                  <a:lnTo>
                    <a:pt x="857" y="1095"/>
                  </a:lnTo>
                  <a:lnTo>
                    <a:pt x="857" y="1095"/>
                  </a:lnTo>
                  <a:lnTo>
                    <a:pt x="857" y="1095"/>
                  </a:lnTo>
                  <a:lnTo>
                    <a:pt x="857" y="1095"/>
                  </a:lnTo>
                  <a:lnTo>
                    <a:pt x="853" y="1091"/>
                  </a:lnTo>
                  <a:lnTo>
                    <a:pt x="853" y="1091"/>
                  </a:lnTo>
                  <a:lnTo>
                    <a:pt x="853" y="1091"/>
                  </a:lnTo>
                  <a:lnTo>
                    <a:pt x="853" y="1085"/>
                  </a:lnTo>
                  <a:lnTo>
                    <a:pt x="853" y="1085"/>
                  </a:lnTo>
                  <a:lnTo>
                    <a:pt x="853" y="1085"/>
                  </a:lnTo>
                  <a:lnTo>
                    <a:pt x="853" y="1085"/>
                  </a:lnTo>
                  <a:lnTo>
                    <a:pt x="853" y="1081"/>
                  </a:lnTo>
                  <a:lnTo>
                    <a:pt x="853" y="1081"/>
                  </a:lnTo>
                  <a:lnTo>
                    <a:pt x="853" y="1071"/>
                  </a:lnTo>
                  <a:lnTo>
                    <a:pt x="853" y="1071"/>
                  </a:lnTo>
                  <a:lnTo>
                    <a:pt x="853" y="1064"/>
                  </a:lnTo>
                  <a:lnTo>
                    <a:pt x="853" y="1064"/>
                  </a:lnTo>
                  <a:lnTo>
                    <a:pt x="850" y="1054"/>
                  </a:lnTo>
                  <a:lnTo>
                    <a:pt x="850" y="1054"/>
                  </a:lnTo>
                  <a:lnTo>
                    <a:pt x="850" y="1054"/>
                  </a:lnTo>
                  <a:lnTo>
                    <a:pt x="850" y="1054"/>
                  </a:lnTo>
                  <a:lnTo>
                    <a:pt x="850" y="1047"/>
                  </a:lnTo>
                  <a:lnTo>
                    <a:pt x="850" y="1047"/>
                  </a:lnTo>
                  <a:lnTo>
                    <a:pt x="850" y="1047"/>
                  </a:lnTo>
                  <a:lnTo>
                    <a:pt x="850" y="1047"/>
                  </a:lnTo>
                  <a:lnTo>
                    <a:pt x="850" y="1047"/>
                  </a:lnTo>
                  <a:lnTo>
                    <a:pt x="850" y="1047"/>
                  </a:lnTo>
                  <a:lnTo>
                    <a:pt x="850" y="1044"/>
                  </a:lnTo>
                  <a:lnTo>
                    <a:pt x="850" y="1044"/>
                  </a:lnTo>
                  <a:lnTo>
                    <a:pt x="850" y="1044"/>
                  </a:lnTo>
                  <a:lnTo>
                    <a:pt x="850" y="1044"/>
                  </a:lnTo>
                  <a:lnTo>
                    <a:pt x="847" y="1037"/>
                  </a:lnTo>
                  <a:lnTo>
                    <a:pt x="847" y="1037"/>
                  </a:lnTo>
                  <a:lnTo>
                    <a:pt x="847" y="1037"/>
                  </a:lnTo>
                  <a:lnTo>
                    <a:pt x="847" y="1037"/>
                  </a:lnTo>
                  <a:lnTo>
                    <a:pt x="847" y="1034"/>
                  </a:lnTo>
                  <a:lnTo>
                    <a:pt x="847" y="1034"/>
                  </a:lnTo>
                  <a:lnTo>
                    <a:pt x="847" y="1034"/>
                  </a:lnTo>
                  <a:lnTo>
                    <a:pt x="847" y="1034"/>
                  </a:lnTo>
                  <a:lnTo>
                    <a:pt x="847" y="1034"/>
                  </a:lnTo>
                  <a:lnTo>
                    <a:pt x="847" y="1034"/>
                  </a:lnTo>
                  <a:lnTo>
                    <a:pt x="847" y="1030"/>
                  </a:lnTo>
                  <a:lnTo>
                    <a:pt x="847" y="1030"/>
                  </a:lnTo>
                  <a:lnTo>
                    <a:pt x="843" y="1027"/>
                  </a:lnTo>
                  <a:lnTo>
                    <a:pt x="843" y="1027"/>
                  </a:lnTo>
                  <a:lnTo>
                    <a:pt x="843" y="1027"/>
                  </a:lnTo>
                  <a:lnTo>
                    <a:pt x="843" y="1027"/>
                  </a:lnTo>
                  <a:lnTo>
                    <a:pt x="836" y="1023"/>
                  </a:lnTo>
                  <a:lnTo>
                    <a:pt x="836" y="1023"/>
                  </a:lnTo>
                  <a:lnTo>
                    <a:pt x="836" y="1020"/>
                  </a:lnTo>
                  <a:lnTo>
                    <a:pt x="836" y="1020"/>
                  </a:lnTo>
                  <a:lnTo>
                    <a:pt x="833" y="1017"/>
                  </a:lnTo>
                  <a:lnTo>
                    <a:pt x="833" y="1017"/>
                  </a:lnTo>
                  <a:lnTo>
                    <a:pt x="833" y="1017"/>
                  </a:lnTo>
                  <a:lnTo>
                    <a:pt x="833" y="1017"/>
                  </a:lnTo>
                  <a:lnTo>
                    <a:pt x="830" y="1017"/>
                  </a:lnTo>
                  <a:lnTo>
                    <a:pt x="830" y="1017"/>
                  </a:lnTo>
                  <a:lnTo>
                    <a:pt x="830" y="1010"/>
                  </a:lnTo>
                  <a:lnTo>
                    <a:pt x="830" y="1010"/>
                  </a:lnTo>
                  <a:lnTo>
                    <a:pt x="830" y="1010"/>
                  </a:lnTo>
                  <a:lnTo>
                    <a:pt x="830" y="1010"/>
                  </a:lnTo>
                  <a:lnTo>
                    <a:pt x="830" y="1006"/>
                  </a:lnTo>
                  <a:lnTo>
                    <a:pt x="830" y="1006"/>
                  </a:lnTo>
                  <a:lnTo>
                    <a:pt x="826" y="1003"/>
                  </a:lnTo>
                  <a:lnTo>
                    <a:pt x="826" y="1003"/>
                  </a:lnTo>
                  <a:lnTo>
                    <a:pt x="826" y="1000"/>
                  </a:lnTo>
                  <a:lnTo>
                    <a:pt x="826" y="1000"/>
                  </a:lnTo>
                  <a:lnTo>
                    <a:pt x="826" y="996"/>
                  </a:lnTo>
                  <a:lnTo>
                    <a:pt x="826" y="996"/>
                  </a:lnTo>
                  <a:lnTo>
                    <a:pt x="830" y="996"/>
                  </a:lnTo>
                  <a:lnTo>
                    <a:pt x="830" y="996"/>
                  </a:lnTo>
                  <a:lnTo>
                    <a:pt x="826" y="993"/>
                  </a:lnTo>
                  <a:lnTo>
                    <a:pt x="826" y="993"/>
                  </a:lnTo>
                  <a:lnTo>
                    <a:pt x="826" y="989"/>
                  </a:lnTo>
                  <a:lnTo>
                    <a:pt x="826" y="989"/>
                  </a:lnTo>
                  <a:lnTo>
                    <a:pt x="826" y="989"/>
                  </a:lnTo>
                  <a:lnTo>
                    <a:pt x="826" y="989"/>
                  </a:lnTo>
                  <a:lnTo>
                    <a:pt x="819" y="983"/>
                  </a:lnTo>
                  <a:lnTo>
                    <a:pt x="819" y="983"/>
                  </a:lnTo>
                  <a:lnTo>
                    <a:pt x="819" y="983"/>
                  </a:lnTo>
                  <a:lnTo>
                    <a:pt x="819" y="983"/>
                  </a:lnTo>
                  <a:lnTo>
                    <a:pt x="819" y="976"/>
                  </a:lnTo>
                  <a:lnTo>
                    <a:pt x="819" y="976"/>
                  </a:lnTo>
                  <a:lnTo>
                    <a:pt x="816" y="969"/>
                  </a:lnTo>
                  <a:lnTo>
                    <a:pt x="816" y="969"/>
                  </a:lnTo>
                  <a:lnTo>
                    <a:pt x="816" y="969"/>
                  </a:lnTo>
                  <a:lnTo>
                    <a:pt x="816" y="969"/>
                  </a:lnTo>
                  <a:lnTo>
                    <a:pt x="816" y="969"/>
                  </a:lnTo>
                  <a:lnTo>
                    <a:pt x="816" y="969"/>
                  </a:lnTo>
                  <a:lnTo>
                    <a:pt x="813" y="959"/>
                  </a:lnTo>
                  <a:lnTo>
                    <a:pt x="813" y="959"/>
                  </a:lnTo>
                  <a:lnTo>
                    <a:pt x="813" y="959"/>
                  </a:lnTo>
                  <a:lnTo>
                    <a:pt x="809" y="952"/>
                  </a:lnTo>
                  <a:lnTo>
                    <a:pt x="809" y="952"/>
                  </a:lnTo>
                  <a:lnTo>
                    <a:pt x="809" y="952"/>
                  </a:lnTo>
                  <a:lnTo>
                    <a:pt x="809" y="952"/>
                  </a:lnTo>
                  <a:lnTo>
                    <a:pt x="806" y="945"/>
                  </a:lnTo>
                  <a:lnTo>
                    <a:pt x="806" y="945"/>
                  </a:lnTo>
                  <a:lnTo>
                    <a:pt x="806" y="945"/>
                  </a:lnTo>
                  <a:lnTo>
                    <a:pt x="806" y="945"/>
                  </a:lnTo>
                  <a:lnTo>
                    <a:pt x="802" y="942"/>
                  </a:lnTo>
                  <a:lnTo>
                    <a:pt x="802" y="942"/>
                  </a:lnTo>
                  <a:lnTo>
                    <a:pt x="802" y="938"/>
                  </a:lnTo>
                  <a:lnTo>
                    <a:pt x="802" y="938"/>
                  </a:lnTo>
                  <a:lnTo>
                    <a:pt x="802" y="932"/>
                  </a:lnTo>
                  <a:lnTo>
                    <a:pt x="802" y="932"/>
                  </a:lnTo>
                  <a:lnTo>
                    <a:pt x="799" y="928"/>
                  </a:lnTo>
                  <a:lnTo>
                    <a:pt x="799" y="928"/>
                  </a:lnTo>
                  <a:lnTo>
                    <a:pt x="799" y="925"/>
                  </a:lnTo>
                  <a:lnTo>
                    <a:pt x="799" y="925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96" y="921"/>
                  </a:lnTo>
                  <a:lnTo>
                    <a:pt x="796" y="921"/>
                  </a:lnTo>
                  <a:lnTo>
                    <a:pt x="796" y="921"/>
                  </a:lnTo>
                  <a:lnTo>
                    <a:pt x="796" y="921"/>
                  </a:lnTo>
                  <a:lnTo>
                    <a:pt x="792" y="915"/>
                  </a:lnTo>
                  <a:lnTo>
                    <a:pt x="792" y="915"/>
                  </a:lnTo>
                  <a:lnTo>
                    <a:pt x="792" y="915"/>
                  </a:lnTo>
                  <a:lnTo>
                    <a:pt x="789" y="904"/>
                  </a:lnTo>
                  <a:lnTo>
                    <a:pt x="789" y="904"/>
                  </a:lnTo>
                  <a:lnTo>
                    <a:pt x="785" y="898"/>
                  </a:lnTo>
                  <a:lnTo>
                    <a:pt x="785" y="898"/>
                  </a:lnTo>
                  <a:lnTo>
                    <a:pt x="785" y="898"/>
                  </a:lnTo>
                  <a:lnTo>
                    <a:pt x="785" y="898"/>
                  </a:lnTo>
                  <a:lnTo>
                    <a:pt x="782" y="894"/>
                  </a:lnTo>
                  <a:lnTo>
                    <a:pt x="782" y="894"/>
                  </a:lnTo>
                  <a:lnTo>
                    <a:pt x="782" y="894"/>
                  </a:lnTo>
                  <a:lnTo>
                    <a:pt x="782" y="894"/>
                  </a:lnTo>
                  <a:lnTo>
                    <a:pt x="785" y="894"/>
                  </a:lnTo>
                  <a:lnTo>
                    <a:pt x="785" y="894"/>
                  </a:lnTo>
                  <a:lnTo>
                    <a:pt x="782" y="891"/>
                  </a:lnTo>
                  <a:lnTo>
                    <a:pt x="782" y="891"/>
                  </a:lnTo>
                  <a:lnTo>
                    <a:pt x="782" y="887"/>
                  </a:lnTo>
                  <a:lnTo>
                    <a:pt x="782" y="887"/>
                  </a:lnTo>
                  <a:lnTo>
                    <a:pt x="782" y="884"/>
                  </a:lnTo>
                  <a:lnTo>
                    <a:pt x="782" y="884"/>
                  </a:lnTo>
                  <a:lnTo>
                    <a:pt x="782" y="881"/>
                  </a:lnTo>
                  <a:lnTo>
                    <a:pt x="782" y="881"/>
                  </a:lnTo>
                  <a:lnTo>
                    <a:pt x="782" y="881"/>
                  </a:lnTo>
                  <a:lnTo>
                    <a:pt x="782" y="881"/>
                  </a:lnTo>
                  <a:lnTo>
                    <a:pt x="782" y="884"/>
                  </a:lnTo>
                  <a:lnTo>
                    <a:pt x="782" y="884"/>
                  </a:lnTo>
                  <a:lnTo>
                    <a:pt x="782" y="884"/>
                  </a:lnTo>
                  <a:lnTo>
                    <a:pt x="785" y="887"/>
                  </a:lnTo>
                  <a:lnTo>
                    <a:pt x="785" y="887"/>
                  </a:lnTo>
                  <a:lnTo>
                    <a:pt x="785" y="887"/>
                  </a:lnTo>
                  <a:lnTo>
                    <a:pt x="785" y="887"/>
                  </a:lnTo>
                  <a:lnTo>
                    <a:pt x="785" y="887"/>
                  </a:lnTo>
                  <a:lnTo>
                    <a:pt x="785" y="887"/>
                  </a:lnTo>
                  <a:lnTo>
                    <a:pt x="785" y="891"/>
                  </a:lnTo>
                  <a:lnTo>
                    <a:pt x="785" y="891"/>
                  </a:lnTo>
                  <a:lnTo>
                    <a:pt x="789" y="894"/>
                  </a:lnTo>
                  <a:lnTo>
                    <a:pt x="789" y="894"/>
                  </a:lnTo>
                  <a:lnTo>
                    <a:pt x="792" y="901"/>
                  </a:lnTo>
                  <a:lnTo>
                    <a:pt x="792" y="901"/>
                  </a:lnTo>
                  <a:lnTo>
                    <a:pt x="792" y="908"/>
                  </a:lnTo>
                  <a:lnTo>
                    <a:pt x="796" y="911"/>
                  </a:lnTo>
                  <a:lnTo>
                    <a:pt x="796" y="911"/>
                  </a:lnTo>
                  <a:lnTo>
                    <a:pt x="802" y="918"/>
                  </a:lnTo>
                  <a:lnTo>
                    <a:pt x="802" y="918"/>
                  </a:lnTo>
                  <a:lnTo>
                    <a:pt x="802" y="918"/>
                  </a:lnTo>
                  <a:lnTo>
                    <a:pt x="802" y="918"/>
                  </a:lnTo>
                  <a:lnTo>
                    <a:pt x="806" y="921"/>
                  </a:lnTo>
                  <a:lnTo>
                    <a:pt x="806" y="921"/>
                  </a:lnTo>
                  <a:lnTo>
                    <a:pt x="809" y="921"/>
                  </a:lnTo>
                  <a:lnTo>
                    <a:pt x="809" y="921"/>
                  </a:lnTo>
                  <a:lnTo>
                    <a:pt x="809" y="921"/>
                  </a:lnTo>
                  <a:lnTo>
                    <a:pt x="809" y="921"/>
                  </a:lnTo>
                  <a:lnTo>
                    <a:pt x="809" y="921"/>
                  </a:lnTo>
                  <a:lnTo>
                    <a:pt x="809" y="921"/>
                  </a:lnTo>
                  <a:lnTo>
                    <a:pt x="809" y="918"/>
                  </a:lnTo>
                  <a:lnTo>
                    <a:pt x="809" y="918"/>
                  </a:lnTo>
                  <a:lnTo>
                    <a:pt x="809" y="918"/>
                  </a:lnTo>
                  <a:lnTo>
                    <a:pt x="809" y="918"/>
                  </a:lnTo>
                  <a:lnTo>
                    <a:pt x="809" y="915"/>
                  </a:lnTo>
                  <a:lnTo>
                    <a:pt x="809" y="915"/>
                  </a:lnTo>
                  <a:lnTo>
                    <a:pt x="813" y="911"/>
                  </a:lnTo>
                  <a:lnTo>
                    <a:pt x="813" y="911"/>
                  </a:lnTo>
                  <a:lnTo>
                    <a:pt x="813" y="898"/>
                  </a:lnTo>
                  <a:lnTo>
                    <a:pt x="813" y="898"/>
                  </a:lnTo>
                  <a:lnTo>
                    <a:pt x="813" y="894"/>
                  </a:lnTo>
                  <a:lnTo>
                    <a:pt x="813" y="894"/>
                  </a:lnTo>
                  <a:lnTo>
                    <a:pt x="816" y="891"/>
                  </a:lnTo>
                  <a:lnTo>
                    <a:pt x="816" y="891"/>
                  </a:lnTo>
                  <a:lnTo>
                    <a:pt x="816" y="891"/>
                  </a:lnTo>
                  <a:lnTo>
                    <a:pt x="816" y="891"/>
                  </a:lnTo>
                  <a:lnTo>
                    <a:pt x="816" y="891"/>
                  </a:lnTo>
                  <a:lnTo>
                    <a:pt x="816" y="891"/>
                  </a:lnTo>
                  <a:lnTo>
                    <a:pt x="816" y="891"/>
                  </a:lnTo>
                  <a:lnTo>
                    <a:pt x="816" y="891"/>
                  </a:lnTo>
                  <a:lnTo>
                    <a:pt x="816" y="898"/>
                  </a:lnTo>
                  <a:lnTo>
                    <a:pt x="816" y="898"/>
                  </a:lnTo>
                  <a:lnTo>
                    <a:pt x="816" y="901"/>
                  </a:lnTo>
                  <a:lnTo>
                    <a:pt x="816" y="908"/>
                  </a:lnTo>
                  <a:lnTo>
                    <a:pt x="816" y="908"/>
                  </a:lnTo>
                  <a:lnTo>
                    <a:pt x="816" y="908"/>
                  </a:lnTo>
                  <a:lnTo>
                    <a:pt x="816" y="908"/>
                  </a:lnTo>
                  <a:lnTo>
                    <a:pt x="813" y="911"/>
                  </a:lnTo>
                  <a:lnTo>
                    <a:pt x="813" y="911"/>
                  </a:lnTo>
                  <a:lnTo>
                    <a:pt x="813" y="915"/>
                  </a:lnTo>
                  <a:lnTo>
                    <a:pt x="813" y="915"/>
                  </a:lnTo>
                  <a:lnTo>
                    <a:pt x="813" y="918"/>
                  </a:lnTo>
                  <a:lnTo>
                    <a:pt x="813" y="918"/>
                  </a:lnTo>
                  <a:lnTo>
                    <a:pt x="813" y="918"/>
                  </a:lnTo>
                  <a:lnTo>
                    <a:pt x="813" y="918"/>
                  </a:lnTo>
                  <a:lnTo>
                    <a:pt x="816" y="918"/>
                  </a:lnTo>
                  <a:lnTo>
                    <a:pt x="816" y="918"/>
                  </a:lnTo>
                  <a:lnTo>
                    <a:pt x="816" y="915"/>
                  </a:lnTo>
                  <a:lnTo>
                    <a:pt x="816" y="915"/>
                  </a:lnTo>
                  <a:lnTo>
                    <a:pt x="816" y="915"/>
                  </a:lnTo>
                  <a:lnTo>
                    <a:pt x="819" y="915"/>
                  </a:lnTo>
                  <a:lnTo>
                    <a:pt x="819" y="915"/>
                  </a:lnTo>
                  <a:lnTo>
                    <a:pt x="819" y="915"/>
                  </a:lnTo>
                  <a:lnTo>
                    <a:pt x="819" y="915"/>
                  </a:lnTo>
                  <a:lnTo>
                    <a:pt x="823" y="915"/>
                  </a:lnTo>
                  <a:lnTo>
                    <a:pt x="823" y="915"/>
                  </a:lnTo>
                  <a:lnTo>
                    <a:pt x="823" y="921"/>
                  </a:lnTo>
                  <a:lnTo>
                    <a:pt x="823" y="921"/>
                  </a:lnTo>
                  <a:lnTo>
                    <a:pt x="823" y="925"/>
                  </a:lnTo>
                  <a:lnTo>
                    <a:pt x="826" y="928"/>
                  </a:lnTo>
                  <a:lnTo>
                    <a:pt x="826" y="928"/>
                  </a:lnTo>
                  <a:lnTo>
                    <a:pt x="826" y="928"/>
                  </a:lnTo>
                  <a:lnTo>
                    <a:pt x="826" y="928"/>
                  </a:lnTo>
                  <a:lnTo>
                    <a:pt x="830" y="932"/>
                  </a:lnTo>
                  <a:lnTo>
                    <a:pt x="830" y="932"/>
                  </a:lnTo>
                  <a:lnTo>
                    <a:pt x="830" y="935"/>
                  </a:lnTo>
                  <a:lnTo>
                    <a:pt x="833" y="938"/>
                  </a:lnTo>
                  <a:lnTo>
                    <a:pt x="833" y="938"/>
                  </a:lnTo>
                  <a:lnTo>
                    <a:pt x="836" y="942"/>
                  </a:lnTo>
                  <a:lnTo>
                    <a:pt x="836" y="942"/>
                  </a:lnTo>
                  <a:lnTo>
                    <a:pt x="836" y="942"/>
                  </a:lnTo>
                  <a:lnTo>
                    <a:pt x="836" y="945"/>
                  </a:lnTo>
                  <a:lnTo>
                    <a:pt x="836" y="945"/>
                  </a:lnTo>
                  <a:lnTo>
                    <a:pt x="836" y="945"/>
                  </a:lnTo>
                  <a:lnTo>
                    <a:pt x="840" y="955"/>
                  </a:lnTo>
                  <a:lnTo>
                    <a:pt x="840" y="955"/>
                  </a:lnTo>
                  <a:lnTo>
                    <a:pt x="850" y="969"/>
                  </a:lnTo>
                  <a:lnTo>
                    <a:pt x="850" y="969"/>
                  </a:lnTo>
                  <a:lnTo>
                    <a:pt x="850" y="972"/>
                  </a:lnTo>
                  <a:lnTo>
                    <a:pt x="850" y="976"/>
                  </a:lnTo>
                  <a:lnTo>
                    <a:pt x="850" y="976"/>
                  </a:lnTo>
                  <a:lnTo>
                    <a:pt x="850" y="976"/>
                  </a:lnTo>
                  <a:lnTo>
                    <a:pt x="850" y="979"/>
                  </a:lnTo>
                  <a:lnTo>
                    <a:pt x="850" y="979"/>
                  </a:lnTo>
                  <a:lnTo>
                    <a:pt x="853" y="979"/>
                  </a:lnTo>
                  <a:lnTo>
                    <a:pt x="853" y="979"/>
                  </a:lnTo>
                  <a:lnTo>
                    <a:pt x="853" y="986"/>
                  </a:lnTo>
                  <a:lnTo>
                    <a:pt x="853" y="986"/>
                  </a:lnTo>
                  <a:lnTo>
                    <a:pt x="853" y="989"/>
                  </a:lnTo>
                  <a:lnTo>
                    <a:pt x="853" y="989"/>
                  </a:lnTo>
                  <a:lnTo>
                    <a:pt x="857" y="989"/>
                  </a:lnTo>
                  <a:lnTo>
                    <a:pt x="857" y="989"/>
                  </a:lnTo>
                  <a:lnTo>
                    <a:pt x="857" y="989"/>
                  </a:lnTo>
                  <a:lnTo>
                    <a:pt x="857" y="989"/>
                  </a:lnTo>
                  <a:lnTo>
                    <a:pt x="857" y="989"/>
                  </a:lnTo>
                  <a:lnTo>
                    <a:pt x="857" y="989"/>
                  </a:lnTo>
                  <a:lnTo>
                    <a:pt x="857" y="989"/>
                  </a:lnTo>
                  <a:lnTo>
                    <a:pt x="864" y="993"/>
                  </a:lnTo>
                  <a:lnTo>
                    <a:pt x="864" y="993"/>
                  </a:lnTo>
                  <a:lnTo>
                    <a:pt x="867" y="996"/>
                  </a:lnTo>
                  <a:lnTo>
                    <a:pt x="867" y="1000"/>
                  </a:lnTo>
                  <a:lnTo>
                    <a:pt x="867" y="1000"/>
                  </a:lnTo>
                  <a:lnTo>
                    <a:pt x="870" y="1003"/>
                  </a:lnTo>
                  <a:lnTo>
                    <a:pt x="870" y="1003"/>
                  </a:lnTo>
                  <a:lnTo>
                    <a:pt x="870" y="1003"/>
                  </a:lnTo>
                  <a:lnTo>
                    <a:pt x="874" y="1006"/>
                  </a:lnTo>
                  <a:lnTo>
                    <a:pt x="874" y="1006"/>
                  </a:lnTo>
                  <a:lnTo>
                    <a:pt x="874" y="1010"/>
                  </a:lnTo>
                  <a:lnTo>
                    <a:pt x="874" y="1010"/>
                  </a:lnTo>
                  <a:lnTo>
                    <a:pt x="874" y="1010"/>
                  </a:lnTo>
                  <a:lnTo>
                    <a:pt x="874" y="1010"/>
                  </a:lnTo>
                  <a:lnTo>
                    <a:pt x="874" y="1013"/>
                  </a:lnTo>
                  <a:lnTo>
                    <a:pt x="874" y="1013"/>
                  </a:lnTo>
                  <a:lnTo>
                    <a:pt x="874" y="1013"/>
                  </a:lnTo>
                  <a:lnTo>
                    <a:pt x="874" y="1013"/>
                  </a:lnTo>
                  <a:lnTo>
                    <a:pt x="874" y="1020"/>
                  </a:lnTo>
                  <a:lnTo>
                    <a:pt x="877" y="1023"/>
                  </a:lnTo>
                  <a:lnTo>
                    <a:pt x="877" y="1023"/>
                  </a:lnTo>
                  <a:lnTo>
                    <a:pt x="877" y="1034"/>
                  </a:lnTo>
                  <a:lnTo>
                    <a:pt x="877" y="1034"/>
                  </a:lnTo>
                  <a:lnTo>
                    <a:pt x="877" y="1034"/>
                  </a:lnTo>
                  <a:lnTo>
                    <a:pt x="877" y="1034"/>
                  </a:lnTo>
                  <a:lnTo>
                    <a:pt x="877" y="1037"/>
                  </a:lnTo>
                  <a:lnTo>
                    <a:pt x="877" y="1037"/>
                  </a:lnTo>
                  <a:lnTo>
                    <a:pt x="881" y="1044"/>
                  </a:lnTo>
                  <a:lnTo>
                    <a:pt x="881" y="1044"/>
                  </a:lnTo>
                  <a:lnTo>
                    <a:pt x="884" y="1054"/>
                  </a:lnTo>
                  <a:lnTo>
                    <a:pt x="884" y="1054"/>
                  </a:lnTo>
                  <a:lnTo>
                    <a:pt x="887" y="1057"/>
                  </a:lnTo>
                  <a:lnTo>
                    <a:pt x="894" y="1057"/>
                  </a:lnTo>
                  <a:lnTo>
                    <a:pt x="894" y="1057"/>
                  </a:lnTo>
                  <a:lnTo>
                    <a:pt x="894" y="1057"/>
                  </a:lnTo>
                  <a:lnTo>
                    <a:pt x="894" y="1057"/>
                  </a:lnTo>
                  <a:lnTo>
                    <a:pt x="894" y="1057"/>
                  </a:lnTo>
                  <a:lnTo>
                    <a:pt x="894" y="1057"/>
                  </a:lnTo>
                  <a:lnTo>
                    <a:pt x="898" y="1061"/>
                  </a:lnTo>
                  <a:lnTo>
                    <a:pt x="898" y="1061"/>
                  </a:lnTo>
                  <a:lnTo>
                    <a:pt x="898" y="1064"/>
                  </a:lnTo>
                  <a:lnTo>
                    <a:pt x="898" y="1064"/>
                  </a:lnTo>
                  <a:lnTo>
                    <a:pt x="901" y="1068"/>
                  </a:lnTo>
                  <a:lnTo>
                    <a:pt x="901" y="1068"/>
                  </a:lnTo>
                  <a:lnTo>
                    <a:pt x="904" y="1071"/>
                  </a:lnTo>
                  <a:lnTo>
                    <a:pt x="904" y="1071"/>
                  </a:lnTo>
                  <a:lnTo>
                    <a:pt x="908" y="1078"/>
                  </a:lnTo>
                  <a:lnTo>
                    <a:pt x="908" y="1085"/>
                  </a:lnTo>
                  <a:lnTo>
                    <a:pt x="908" y="1085"/>
                  </a:lnTo>
                  <a:lnTo>
                    <a:pt x="915" y="1095"/>
                  </a:lnTo>
                  <a:lnTo>
                    <a:pt x="915" y="1095"/>
                  </a:lnTo>
                  <a:lnTo>
                    <a:pt x="915" y="1095"/>
                  </a:lnTo>
                  <a:lnTo>
                    <a:pt x="915" y="1095"/>
                  </a:lnTo>
                  <a:lnTo>
                    <a:pt x="915" y="1098"/>
                  </a:lnTo>
                  <a:lnTo>
                    <a:pt x="915" y="1098"/>
                  </a:lnTo>
                  <a:lnTo>
                    <a:pt x="918" y="1101"/>
                  </a:lnTo>
                  <a:lnTo>
                    <a:pt x="918" y="1101"/>
                  </a:lnTo>
                  <a:lnTo>
                    <a:pt x="918" y="1105"/>
                  </a:lnTo>
                  <a:lnTo>
                    <a:pt x="918" y="1105"/>
                  </a:lnTo>
                  <a:lnTo>
                    <a:pt x="918" y="1105"/>
                  </a:lnTo>
                  <a:lnTo>
                    <a:pt x="918" y="1105"/>
                  </a:lnTo>
                  <a:lnTo>
                    <a:pt x="918" y="1108"/>
                  </a:lnTo>
                  <a:lnTo>
                    <a:pt x="918" y="1108"/>
                  </a:lnTo>
                  <a:lnTo>
                    <a:pt x="921" y="1112"/>
                  </a:lnTo>
                  <a:lnTo>
                    <a:pt x="921" y="1112"/>
                  </a:lnTo>
                  <a:lnTo>
                    <a:pt x="925" y="1115"/>
                  </a:lnTo>
                  <a:lnTo>
                    <a:pt x="925" y="1115"/>
                  </a:lnTo>
                  <a:lnTo>
                    <a:pt x="925" y="1115"/>
                  </a:lnTo>
                  <a:lnTo>
                    <a:pt x="925" y="1118"/>
                  </a:lnTo>
                  <a:lnTo>
                    <a:pt x="925" y="1118"/>
                  </a:lnTo>
                  <a:lnTo>
                    <a:pt x="925" y="1122"/>
                  </a:lnTo>
                  <a:lnTo>
                    <a:pt x="925" y="1122"/>
                  </a:lnTo>
                  <a:lnTo>
                    <a:pt x="928" y="1122"/>
                  </a:lnTo>
                  <a:lnTo>
                    <a:pt x="932" y="1125"/>
                  </a:lnTo>
                  <a:lnTo>
                    <a:pt x="932" y="1125"/>
                  </a:lnTo>
                  <a:lnTo>
                    <a:pt x="932" y="1125"/>
                  </a:lnTo>
                  <a:lnTo>
                    <a:pt x="932" y="1125"/>
                  </a:lnTo>
                  <a:lnTo>
                    <a:pt x="932" y="1129"/>
                  </a:lnTo>
                  <a:lnTo>
                    <a:pt x="932" y="1129"/>
                  </a:lnTo>
                  <a:lnTo>
                    <a:pt x="935" y="1139"/>
                  </a:lnTo>
                  <a:lnTo>
                    <a:pt x="935" y="1139"/>
                  </a:lnTo>
                  <a:lnTo>
                    <a:pt x="935" y="1139"/>
                  </a:lnTo>
                  <a:lnTo>
                    <a:pt x="935" y="1139"/>
                  </a:lnTo>
                  <a:lnTo>
                    <a:pt x="935" y="1139"/>
                  </a:lnTo>
                  <a:lnTo>
                    <a:pt x="935" y="1139"/>
                  </a:lnTo>
                  <a:lnTo>
                    <a:pt x="935" y="1139"/>
                  </a:lnTo>
                  <a:lnTo>
                    <a:pt x="935" y="1139"/>
                  </a:lnTo>
                  <a:lnTo>
                    <a:pt x="935" y="1139"/>
                  </a:lnTo>
                  <a:lnTo>
                    <a:pt x="935" y="1139"/>
                  </a:lnTo>
                  <a:lnTo>
                    <a:pt x="935" y="1146"/>
                  </a:lnTo>
                  <a:lnTo>
                    <a:pt x="935" y="1146"/>
                  </a:lnTo>
                  <a:lnTo>
                    <a:pt x="935" y="1156"/>
                  </a:lnTo>
                  <a:lnTo>
                    <a:pt x="935" y="1156"/>
                  </a:lnTo>
                  <a:lnTo>
                    <a:pt x="935" y="1156"/>
                  </a:lnTo>
                  <a:lnTo>
                    <a:pt x="935" y="1156"/>
                  </a:lnTo>
                  <a:lnTo>
                    <a:pt x="935" y="1159"/>
                  </a:lnTo>
                  <a:lnTo>
                    <a:pt x="935" y="1159"/>
                  </a:lnTo>
                  <a:lnTo>
                    <a:pt x="935" y="1159"/>
                  </a:lnTo>
                  <a:lnTo>
                    <a:pt x="935" y="1159"/>
                  </a:lnTo>
                  <a:lnTo>
                    <a:pt x="932" y="1159"/>
                  </a:lnTo>
                  <a:lnTo>
                    <a:pt x="932" y="1159"/>
                  </a:lnTo>
                  <a:lnTo>
                    <a:pt x="935" y="1163"/>
                  </a:lnTo>
                  <a:lnTo>
                    <a:pt x="935" y="1163"/>
                  </a:lnTo>
                  <a:lnTo>
                    <a:pt x="935" y="1166"/>
                  </a:lnTo>
                  <a:lnTo>
                    <a:pt x="935" y="1166"/>
                  </a:lnTo>
                  <a:lnTo>
                    <a:pt x="938" y="1169"/>
                  </a:lnTo>
                  <a:lnTo>
                    <a:pt x="938" y="1169"/>
                  </a:lnTo>
                  <a:lnTo>
                    <a:pt x="938" y="1173"/>
                  </a:lnTo>
                  <a:lnTo>
                    <a:pt x="938" y="1173"/>
                  </a:lnTo>
                  <a:lnTo>
                    <a:pt x="935" y="1173"/>
                  </a:lnTo>
                  <a:lnTo>
                    <a:pt x="935" y="1173"/>
                  </a:lnTo>
                  <a:lnTo>
                    <a:pt x="938" y="1176"/>
                  </a:lnTo>
                  <a:lnTo>
                    <a:pt x="938" y="1176"/>
                  </a:lnTo>
                  <a:lnTo>
                    <a:pt x="938" y="1176"/>
                  </a:lnTo>
                  <a:lnTo>
                    <a:pt x="938" y="1180"/>
                  </a:lnTo>
                  <a:lnTo>
                    <a:pt x="938" y="1180"/>
                  </a:lnTo>
                  <a:lnTo>
                    <a:pt x="938" y="1180"/>
                  </a:lnTo>
                  <a:lnTo>
                    <a:pt x="942" y="1183"/>
                  </a:lnTo>
                  <a:lnTo>
                    <a:pt x="942" y="1183"/>
                  </a:lnTo>
                  <a:lnTo>
                    <a:pt x="942" y="1193"/>
                  </a:lnTo>
                  <a:lnTo>
                    <a:pt x="942" y="1193"/>
                  </a:lnTo>
                  <a:lnTo>
                    <a:pt x="945" y="1200"/>
                  </a:lnTo>
                  <a:lnTo>
                    <a:pt x="945" y="1200"/>
                  </a:lnTo>
                  <a:lnTo>
                    <a:pt x="945" y="1200"/>
                  </a:lnTo>
                  <a:lnTo>
                    <a:pt x="945" y="1203"/>
                  </a:lnTo>
                  <a:lnTo>
                    <a:pt x="945" y="1203"/>
                  </a:lnTo>
                  <a:lnTo>
                    <a:pt x="945" y="1203"/>
                  </a:lnTo>
                  <a:lnTo>
                    <a:pt x="945" y="1203"/>
                  </a:lnTo>
                  <a:lnTo>
                    <a:pt x="945" y="1207"/>
                  </a:lnTo>
                  <a:lnTo>
                    <a:pt x="949" y="1207"/>
                  </a:lnTo>
                  <a:lnTo>
                    <a:pt x="949" y="1207"/>
                  </a:lnTo>
                  <a:lnTo>
                    <a:pt x="952" y="1207"/>
                  </a:lnTo>
                  <a:lnTo>
                    <a:pt x="952" y="1207"/>
                  </a:lnTo>
                  <a:lnTo>
                    <a:pt x="952" y="1207"/>
                  </a:lnTo>
                  <a:lnTo>
                    <a:pt x="952" y="1207"/>
                  </a:lnTo>
                  <a:lnTo>
                    <a:pt x="955" y="1207"/>
                  </a:lnTo>
                  <a:lnTo>
                    <a:pt x="955" y="1207"/>
                  </a:lnTo>
                  <a:lnTo>
                    <a:pt x="955" y="1207"/>
                  </a:lnTo>
                  <a:lnTo>
                    <a:pt x="955" y="1207"/>
                  </a:lnTo>
                  <a:lnTo>
                    <a:pt x="955" y="1210"/>
                  </a:lnTo>
                  <a:lnTo>
                    <a:pt x="955" y="1210"/>
                  </a:lnTo>
                  <a:lnTo>
                    <a:pt x="962" y="1207"/>
                  </a:lnTo>
                  <a:lnTo>
                    <a:pt x="962" y="1207"/>
                  </a:lnTo>
                  <a:lnTo>
                    <a:pt x="962" y="1207"/>
                  </a:lnTo>
                  <a:lnTo>
                    <a:pt x="962" y="1207"/>
                  </a:lnTo>
                  <a:lnTo>
                    <a:pt x="966" y="1203"/>
                  </a:lnTo>
                  <a:lnTo>
                    <a:pt x="966" y="1203"/>
                  </a:lnTo>
                  <a:lnTo>
                    <a:pt x="969" y="1203"/>
                  </a:lnTo>
                  <a:lnTo>
                    <a:pt x="969" y="1203"/>
                  </a:lnTo>
                  <a:lnTo>
                    <a:pt x="969" y="1203"/>
                  </a:lnTo>
                  <a:lnTo>
                    <a:pt x="969" y="1203"/>
                  </a:lnTo>
                  <a:lnTo>
                    <a:pt x="976" y="1200"/>
                  </a:lnTo>
                  <a:lnTo>
                    <a:pt x="976" y="1200"/>
                  </a:lnTo>
                  <a:lnTo>
                    <a:pt x="979" y="1197"/>
                  </a:lnTo>
                  <a:lnTo>
                    <a:pt x="979" y="1197"/>
                  </a:lnTo>
                  <a:lnTo>
                    <a:pt x="979" y="1197"/>
                  </a:lnTo>
                  <a:lnTo>
                    <a:pt x="979" y="1197"/>
                  </a:lnTo>
                  <a:lnTo>
                    <a:pt x="983" y="1197"/>
                  </a:lnTo>
                  <a:lnTo>
                    <a:pt x="983" y="1197"/>
                  </a:lnTo>
                  <a:lnTo>
                    <a:pt x="983" y="1197"/>
                  </a:lnTo>
                  <a:lnTo>
                    <a:pt x="983" y="1197"/>
                  </a:lnTo>
                  <a:lnTo>
                    <a:pt x="986" y="1197"/>
                  </a:lnTo>
                  <a:lnTo>
                    <a:pt x="986" y="1197"/>
                  </a:lnTo>
                  <a:lnTo>
                    <a:pt x="993" y="1193"/>
                  </a:lnTo>
                  <a:lnTo>
                    <a:pt x="993" y="1193"/>
                  </a:lnTo>
                  <a:lnTo>
                    <a:pt x="1000" y="1193"/>
                  </a:lnTo>
                  <a:lnTo>
                    <a:pt x="1000" y="1193"/>
                  </a:lnTo>
                  <a:lnTo>
                    <a:pt x="1000" y="1193"/>
                  </a:lnTo>
                  <a:lnTo>
                    <a:pt x="1000" y="1193"/>
                  </a:lnTo>
                  <a:lnTo>
                    <a:pt x="1006" y="1190"/>
                  </a:lnTo>
                  <a:lnTo>
                    <a:pt x="1006" y="1190"/>
                  </a:lnTo>
                  <a:lnTo>
                    <a:pt x="1010" y="1186"/>
                  </a:lnTo>
                  <a:lnTo>
                    <a:pt x="1010" y="1186"/>
                  </a:lnTo>
                  <a:lnTo>
                    <a:pt x="1017" y="1186"/>
                  </a:lnTo>
                  <a:lnTo>
                    <a:pt x="1017" y="1186"/>
                  </a:lnTo>
                  <a:lnTo>
                    <a:pt x="1017" y="1186"/>
                  </a:lnTo>
                  <a:lnTo>
                    <a:pt x="1020" y="1186"/>
                  </a:lnTo>
                  <a:lnTo>
                    <a:pt x="1020" y="1186"/>
                  </a:lnTo>
                  <a:lnTo>
                    <a:pt x="1020" y="1186"/>
                  </a:lnTo>
                  <a:lnTo>
                    <a:pt x="1020" y="1186"/>
                  </a:lnTo>
                  <a:lnTo>
                    <a:pt x="1023" y="1183"/>
                  </a:lnTo>
                  <a:lnTo>
                    <a:pt x="1023" y="1183"/>
                  </a:lnTo>
                  <a:lnTo>
                    <a:pt x="1030" y="1180"/>
                  </a:lnTo>
                  <a:lnTo>
                    <a:pt x="1034" y="1176"/>
                  </a:lnTo>
                  <a:lnTo>
                    <a:pt x="1034" y="1176"/>
                  </a:lnTo>
                  <a:lnTo>
                    <a:pt x="1037" y="1173"/>
                  </a:lnTo>
                  <a:lnTo>
                    <a:pt x="1037" y="1173"/>
                  </a:lnTo>
                  <a:lnTo>
                    <a:pt x="1044" y="1169"/>
                  </a:lnTo>
                  <a:lnTo>
                    <a:pt x="1054" y="1166"/>
                  </a:lnTo>
                  <a:lnTo>
                    <a:pt x="1054" y="1166"/>
                  </a:lnTo>
                  <a:lnTo>
                    <a:pt x="1071" y="1159"/>
                  </a:lnTo>
                  <a:lnTo>
                    <a:pt x="1071" y="1159"/>
                  </a:lnTo>
                  <a:lnTo>
                    <a:pt x="1074" y="1156"/>
                  </a:lnTo>
                  <a:lnTo>
                    <a:pt x="1074" y="1156"/>
                  </a:lnTo>
                  <a:lnTo>
                    <a:pt x="1081" y="1152"/>
                  </a:lnTo>
                  <a:lnTo>
                    <a:pt x="1081" y="1152"/>
                  </a:lnTo>
                  <a:lnTo>
                    <a:pt x="1081" y="1149"/>
                  </a:lnTo>
                  <a:lnTo>
                    <a:pt x="1081" y="1146"/>
                  </a:lnTo>
                  <a:lnTo>
                    <a:pt x="1081" y="1146"/>
                  </a:lnTo>
                  <a:lnTo>
                    <a:pt x="1081" y="1142"/>
                  </a:lnTo>
                  <a:lnTo>
                    <a:pt x="1081" y="1142"/>
                  </a:lnTo>
                  <a:lnTo>
                    <a:pt x="1085" y="1139"/>
                  </a:lnTo>
                  <a:lnTo>
                    <a:pt x="1091" y="1135"/>
                  </a:lnTo>
                  <a:lnTo>
                    <a:pt x="1091" y="1135"/>
                  </a:lnTo>
                  <a:lnTo>
                    <a:pt x="1091" y="1135"/>
                  </a:lnTo>
                  <a:lnTo>
                    <a:pt x="1091" y="1135"/>
                  </a:lnTo>
                  <a:lnTo>
                    <a:pt x="1098" y="1132"/>
                  </a:lnTo>
                  <a:lnTo>
                    <a:pt x="1098" y="1132"/>
                  </a:lnTo>
                  <a:lnTo>
                    <a:pt x="1098" y="1132"/>
                  </a:lnTo>
                  <a:lnTo>
                    <a:pt x="1098" y="1132"/>
                  </a:lnTo>
                  <a:lnTo>
                    <a:pt x="1098" y="1132"/>
                  </a:lnTo>
                  <a:lnTo>
                    <a:pt x="1098" y="1132"/>
                  </a:lnTo>
                  <a:lnTo>
                    <a:pt x="1105" y="1129"/>
                  </a:lnTo>
                  <a:lnTo>
                    <a:pt x="1105" y="1125"/>
                  </a:lnTo>
                  <a:lnTo>
                    <a:pt x="1105" y="1125"/>
                  </a:lnTo>
                  <a:lnTo>
                    <a:pt x="1108" y="1125"/>
                  </a:lnTo>
                  <a:lnTo>
                    <a:pt x="1108" y="1125"/>
                  </a:lnTo>
                  <a:lnTo>
                    <a:pt x="1108" y="1125"/>
                  </a:lnTo>
                  <a:lnTo>
                    <a:pt x="1108" y="1125"/>
                  </a:lnTo>
                  <a:lnTo>
                    <a:pt x="1115" y="1125"/>
                  </a:lnTo>
                  <a:lnTo>
                    <a:pt x="1115" y="1125"/>
                  </a:lnTo>
                  <a:lnTo>
                    <a:pt x="1115" y="1129"/>
                  </a:lnTo>
                  <a:lnTo>
                    <a:pt x="1115" y="1129"/>
                  </a:lnTo>
                  <a:lnTo>
                    <a:pt x="1115" y="1129"/>
                  </a:lnTo>
                  <a:lnTo>
                    <a:pt x="1115" y="1129"/>
                  </a:lnTo>
                  <a:lnTo>
                    <a:pt x="1119" y="1125"/>
                  </a:lnTo>
                  <a:lnTo>
                    <a:pt x="1119" y="1125"/>
                  </a:lnTo>
                  <a:lnTo>
                    <a:pt x="1122" y="1125"/>
                  </a:lnTo>
                  <a:lnTo>
                    <a:pt x="1122" y="1125"/>
                  </a:lnTo>
                  <a:lnTo>
                    <a:pt x="1122" y="1122"/>
                  </a:lnTo>
                  <a:lnTo>
                    <a:pt x="1122" y="1122"/>
                  </a:lnTo>
                  <a:lnTo>
                    <a:pt x="1125" y="1122"/>
                  </a:lnTo>
                  <a:lnTo>
                    <a:pt x="1125" y="1118"/>
                  </a:lnTo>
                  <a:lnTo>
                    <a:pt x="1125" y="1118"/>
                  </a:lnTo>
                  <a:lnTo>
                    <a:pt x="1125" y="1112"/>
                  </a:lnTo>
                  <a:lnTo>
                    <a:pt x="1125" y="1112"/>
                  </a:lnTo>
                  <a:lnTo>
                    <a:pt x="1132" y="1108"/>
                  </a:lnTo>
                  <a:lnTo>
                    <a:pt x="1132" y="1108"/>
                  </a:lnTo>
                  <a:lnTo>
                    <a:pt x="1132" y="1108"/>
                  </a:lnTo>
                  <a:lnTo>
                    <a:pt x="1132" y="1108"/>
                  </a:lnTo>
                  <a:lnTo>
                    <a:pt x="1139" y="1108"/>
                  </a:lnTo>
                  <a:lnTo>
                    <a:pt x="1139" y="1108"/>
                  </a:lnTo>
                  <a:lnTo>
                    <a:pt x="1139" y="1108"/>
                  </a:lnTo>
                  <a:lnTo>
                    <a:pt x="1139" y="1108"/>
                  </a:lnTo>
                  <a:lnTo>
                    <a:pt x="1139" y="1108"/>
                  </a:lnTo>
                  <a:lnTo>
                    <a:pt x="1139" y="1108"/>
                  </a:lnTo>
                  <a:lnTo>
                    <a:pt x="1142" y="1108"/>
                  </a:lnTo>
                  <a:lnTo>
                    <a:pt x="1142" y="1108"/>
                  </a:lnTo>
                  <a:lnTo>
                    <a:pt x="1142" y="1108"/>
                  </a:lnTo>
                  <a:lnTo>
                    <a:pt x="1142" y="1108"/>
                  </a:lnTo>
                  <a:lnTo>
                    <a:pt x="1142" y="1112"/>
                  </a:lnTo>
                  <a:lnTo>
                    <a:pt x="1142" y="1112"/>
                  </a:lnTo>
                  <a:lnTo>
                    <a:pt x="1146" y="1108"/>
                  </a:lnTo>
                  <a:lnTo>
                    <a:pt x="1146" y="1108"/>
                  </a:lnTo>
                  <a:lnTo>
                    <a:pt x="1146" y="1105"/>
                  </a:lnTo>
                  <a:lnTo>
                    <a:pt x="1146" y="1105"/>
                  </a:lnTo>
                  <a:lnTo>
                    <a:pt x="1146" y="1105"/>
                  </a:lnTo>
                  <a:lnTo>
                    <a:pt x="1146" y="1101"/>
                  </a:lnTo>
                  <a:lnTo>
                    <a:pt x="1146" y="1101"/>
                  </a:lnTo>
                  <a:lnTo>
                    <a:pt x="1146" y="1101"/>
                  </a:lnTo>
                  <a:lnTo>
                    <a:pt x="1149" y="1095"/>
                  </a:lnTo>
                  <a:lnTo>
                    <a:pt x="1149" y="1095"/>
                  </a:lnTo>
                  <a:lnTo>
                    <a:pt x="1156" y="1088"/>
                  </a:lnTo>
                  <a:lnTo>
                    <a:pt x="1163" y="1088"/>
                  </a:lnTo>
                  <a:lnTo>
                    <a:pt x="1163" y="1088"/>
                  </a:lnTo>
                  <a:lnTo>
                    <a:pt x="1163" y="1091"/>
                  </a:lnTo>
                  <a:lnTo>
                    <a:pt x="1163" y="1091"/>
                  </a:lnTo>
                  <a:lnTo>
                    <a:pt x="1163" y="1091"/>
                  </a:lnTo>
                  <a:lnTo>
                    <a:pt x="1163" y="1091"/>
                  </a:lnTo>
                  <a:lnTo>
                    <a:pt x="1163" y="1091"/>
                  </a:lnTo>
                  <a:lnTo>
                    <a:pt x="1163" y="1091"/>
                  </a:lnTo>
                  <a:lnTo>
                    <a:pt x="1163" y="1088"/>
                  </a:lnTo>
                  <a:lnTo>
                    <a:pt x="1163" y="1088"/>
                  </a:lnTo>
                  <a:lnTo>
                    <a:pt x="1163" y="1074"/>
                  </a:lnTo>
                  <a:lnTo>
                    <a:pt x="1163" y="1074"/>
                  </a:lnTo>
                  <a:lnTo>
                    <a:pt x="1166" y="1064"/>
                  </a:lnTo>
                  <a:lnTo>
                    <a:pt x="1166" y="1064"/>
                  </a:lnTo>
                  <a:lnTo>
                    <a:pt x="1170" y="1061"/>
                  </a:lnTo>
                  <a:lnTo>
                    <a:pt x="1170" y="1061"/>
                  </a:lnTo>
                  <a:lnTo>
                    <a:pt x="1170" y="1057"/>
                  </a:lnTo>
                  <a:lnTo>
                    <a:pt x="1173" y="1054"/>
                  </a:lnTo>
                  <a:lnTo>
                    <a:pt x="1173" y="1054"/>
                  </a:lnTo>
                  <a:lnTo>
                    <a:pt x="1173" y="1054"/>
                  </a:lnTo>
                  <a:lnTo>
                    <a:pt x="1173" y="1054"/>
                  </a:lnTo>
                  <a:lnTo>
                    <a:pt x="1173" y="1057"/>
                  </a:lnTo>
                  <a:lnTo>
                    <a:pt x="1173" y="1057"/>
                  </a:lnTo>
                  <a:lnTo>
                    <a:pt x="1173" y="1057"/>
                  </a:lnTo>
                  <a:lnTo>
                    <a:pt x="1173" y="1057"/>
                  </a:lnTo>
                  <a:lnTo>
                    <a:pt x="1173" y="1057"/>
                  </a:lnTo>
                  <a:lnTo>
                    <a:pt x="1173" y="1057"/>
                  </a:lnTo>
                  <a:lnTo>
                    <a:pt x="1176" y="1057"/>
                  </a:lnTo>
                  <a:lnTo>
                    <a:pt x="1176" y="1057"/>
                  </a:lnTo>
                  <a:lnTo>
                    <a:pt x="1180" y="1047"/>
                  </a:lnTo>
                  <a:lnTo>
                    <a:pt x="1180" y="1047"/>
                  </a:lnTo>
                  <a:lnTo>
                    <a:pt x="1183" y="1044"/>
                  </a:lnTo>
                  <a:lnTo>
                    <a:pt x="1183" y="1040"/>
                  </a:lnTo>
                  <a:lnTo>
                    <a:pt x="1183" y="1040"/>
                  </a:lnTo>
                  <a:lnTo>
                    <a:pt x="1190" y="1030"/>
                  </a:lnTo>
                  <a:lnTo>
                    <a:pt x="1193" y="1020"/>
                  </a:lnTo>
                  <a:lnTo>
                    <a:pt x="1193" y="1020"/>
                  </a:lnTo>
                  <a:lnTo>
                    <a:pt x="1193" y="1017"/>
                  </a:lnTo>
                  <a:lnTo>
                    <a:pt x="1193" y="1017"/>
                  </a:lnTo>
                  <a:lnTo>
                    <a:pt x="1193" y="1017"/>
                  </a:lnTo>
                  <a:lnTo>
                    <a:pt x="1193" y="1017"/>
                  </a:lnTo>
                  <a:lnTo>
                    <a:pt x="1190" y="1020"/>
                  </a:lnTo>
                  <a:lnTo>
                    <a:pt x="1190" y="1020"/>
                  </a:lnTo>
                  <a:lnTo>
                    <a:pt x="1190" y="1020"/>
                  </a:lnTo>
                  <a:lnTo>
                    <a:pt x="1190" y="1020"/>
                  </a:lnTo>
                  <a:lnTo>
                    <a:pt x="1190" y="1017"/>
                  </a:lnTo>
                  <a:lnTo>
                    <a:pt x="1190" y="1017"/>
                  </a:lnTo>
                  <a:lnTo>
                    <a:pt x="1190" y="1017"/>
                  </a:lnTo>
                  <a:lnTo>
                    <a:pt x="1190" y="1017"/>
                  </a:lnTo>
                  <a:lnTo>
                    <a:pt x="1183" y="1010"/>
                  </a:lnTo>
                  <a:lnTo>
                    <a:pt x="1183" y="1010"/>
                  </a:lnTo>
                  <a:lnTo>
                    <a:pt x="1176" y="1003"/>
                  </a:lnTo>
                  <a:lnTo>
                    <a:pt x="1176" y="1003"/>
                  </a:lnTo>
                  <a:lnTo>
                    <a:pt x="1176" y="1000"/>
                  </a:lnTo>
                  <a:lnTo>
                    <a:pt x="1176" y="1000"/>
                  </a:lnTo>
                  <a:lnTo>
                    <a:pt x="1173" y="996"/>
                  </a:lnTo>
                  <a:lnTo>
                    <a:pt x="1170" y="996"/>
                  </a:lnTo>
                  <a:lnTo>
                    <a:pt x="1170" y="996"/>
                  </a:lnTo>
                  <a:lnTo>
                    <a:pt x="1166" y="996"/>
                  </a:lnTo>
                  <a:lnTo>
                    <a:pt x="1166" y="996"/>
                  </a:lnTo>
                  <a:lnTo>
                    <a:pt x="1166" y="996"/>
                  </a:lnTo>
                  <a:lnTo>
                    <a:pt x="1166" y="996"/>
                  </a:lnTo>
                  <a:lnTo>
                    <a:pt x="1166" y="996"/>
                  </a:lnTo>
                  <a:lnTo>
                    <a:pt x="1166" y="996"/>
                  </a:lnTo>
                  <a:lnTo>
                    <a:pt x="1156" y="993"/>
                  </a:lnTo>
                  <a:lnTo>
                    <a:pt x="1156" y="993"/>
                  </a:lnTo>
                  <a:lnTo>
                    <a:pt x="1153" y="989"/>
                  </a:lnTo>
                  <a:lnTo>
                    <a:pt x="1153" y="989"/>
                  </a:lnTo>
                  <a:lnTo>
                    <a:pt x="1149" y="986"/>
                  </a:lnTo>
                  <a:lnTo>
                    <a:pt x="1149" y="986"/>
                  </a:lnTo>
                  <a:lnTo>
                    <a:pt x="1146" y="983"/>
                  </a:lnTo>
                  <a:lnTo>
                    <a:pt x="1146" y="983"/>
                  </a:lnTo>
                  <a:lnTo>
                    <a:pt x="1142" y="979"/>
                  </a:lnTo>
                  <a:lnTo>
                    <a:pt x="1142" y="979"/>
                  </a:lnTo>
                  <a:lnTo>
                    <a:pt x="1142" y="979"/>
                  </a:lnTo>
                  <a:lnTo>
                    <a:pt x="1142" y="979"/>
                  </a:lnTo>
                  <a:lnTo>
                    <a:pt x="1139" y="972"/>
                  </a:lnTo>
                  <a:lnTo>
                    <a:pt x="1139" y="972"/>
                  </a:lnTo>
                  <a:lnTo>
                    <a:pt x="1139" y="972"/>
                  </a:lnTo>
                  <a:lnTo>
                    <a:pt x="1139" y="972"/>
                  </a:lnTo>
                  <a:lnTo>
                    <a:pt x="1139" y="972"/>
                  </a:lnTo>
                  <a:lnTo>
                    <a:pt x="1139" y="972"/>
                  </a:lnTo>
                  <a:lnTo>
                    <a:pt x="1139" y="972"/>
                  </a:lnTo>
                  <a:lnTo>
                    <a:pt x="1139" y="972"/>
                  </a:lnTo>
                  <a:lnTo>
                    <a:pt x="1139" y="969"/>
                  </a:lnTo>
                  <a:lnTo>
                    <a:pt x="1139" y="969"/>
                  </a:lnTo>
                  <a:lnTo>
                    <a:pt x="1139" y="959"/>
                  </a:lnTo>
                  <a:lnTo>
                    <a:pt x="1139" y="959"/>
                  </a:lnTo>
                  <a:lnTo>
                    <a:pt x="1139" y="959"/>
                  </a:lnTo>
                  <a:lnTo>
                    <a:pt x="1139" y="959"/>
                  </a:lnTo>
                  <a:lnTo>
                    <a:pt x="1139" y="959"/>
                  </a:lnTo>
                  <a:lnTo>
                    <a:pt x="1139" y="955"/>
                  </a:lnTo>
                  <a:lnTo>
                    <a:pt x="1139" y="955"/>
                  </a:lnTo>
                  <a:lnTo>
                    <a:pt x="1139" y="955"/>
                  </a:lnTo>
                  <a:lnTo>
                    <a:pt x="1139" y="955"/>
                  </a:lnTo>
                  <a:lnTo>
                    <a:pt x="1139" y="952"/>
                  </a:lnTo>
                  <a:lnTo>
                    <a:pt x="1139" y="952"/>
                  </a:lnTo>
                  <a:lnTo>
                    <a:pt x="1139" y="949"/>
                  </a:lnTo>
                  <a:lnTo>
                    <a:pt x="1139" y="949"/>
                  </a:lnTo>
                  <a:lnTo>
                    <a:pt x="1139" y="949"/>
                  </a:lnTo>
                  <a:lnTo>
                    <a:pt x="1139" y="949"/>
                  </a:lnTo>
                  <a:lnTo>
                    <a:pt x="1142" y="945"/>
                  </a:lnTo>
                  <a:lnTo>
                    <a:pt x="1142" y="945"/>
                  </a:lnTo>
                  <a:lnTo>
                    <a:pt x="1139" y="945"/>
                  </a:lnTo>
                  <a:lnTo>
                    <a:pt x="1139" y="945"/>
                  </a:lnTo>
                  <a:lnTo>
                    <a:pt x="1139" y="945"/>
                  </a:lnTo>
                  <a:lnTo>
                    <a:pt x="1139" y="945"/>
                  </a:lnTo>
                  <a:lnTo>
                    <a:pt x="1136" y="945"/>
                  </a:lnTo>
                  <a:lnTo>
                    <a:pt x="1136" y="945"/>
                  </a:lnTo>
                  <a:lnTo>
                    <a:pt x="1136" y="949"/>
                  </a:lnTo>
                  <a:lnTo>
                    <a:pt x="1136" y="949"/>
                  </a:lnTo>
                  <a:lnTo>
                    <a:pt x="1132" y="949"/>
                  </a:lnTo>
                  <a:lnTo>
                    <a:pt x="1129" y="949"/>
                  </a:lnTo>
                  <a:lnTo>
                    <a:pt x="1129" y="949"/>
                  </a:lnTo>
                  <a:lnTo>
                    <a:pt x="1129" y="949"/>
                  </a:lnTo>
                  <a:lnTo>
                    <a:pt x="1129" y="955"/>
                  </a:lnTo>
                  <a:lnTo>
                    <a:pt x="1129" y="955"/>
                  </a:lnTo>
                  <a:lnTo>
                    <a:pt x="1129" y="955"/>
                  </a:lnTo>
                  <a:lnTo>
                    <a:pt x="1129" y="955"/>
                  </a:lnTo>
                  <a:lnTo>
                    <a:pt x="1125" y="962"/>
                  </a:lnTo>
                  <a:lnTo>
                    <a:pt x="1125" y="962"/>
                  </a:lnTo>
                  <a:lnTo>
                    <a:pt x="1125" y="962"/>
                  </a:lnTo>
                  <a:lnTo>
                    <a:pt x="1125" y="962"/>
                  </a:lnTo>
                  <a:lnTo>
                    <a:pt x="1122" y="966"/>
                  </a:lnTo>
                  <a:lnTo>
                    <a:pt x="1122" y="966"/>
                  </a:lnTo>
                  <a:lnTo>
                    <a:pt x="1119" y="969"/>
                  </a:lnTo>
                  <a:lnTo>
                    <a:pt x="1119" y="969"/>
                  </a:lnTo>
                  <a:lnTo>
                    <a:pt x="1119" y="969"/>
                  </a:lnTo>
                  <a:lnTo>
                    <a:pt x="1119" y="972"/>
                  </a:lnTo>
                  <a:lnTo>
                    <a:pt x="1119" y="972"/>
                  </a:lnTo>
                  <a:lnTo>
                    <a:pt x="1115" y="972"/>
                  </a:lnTo>
                  <a:lnTo>
                    <a:pt x="1115" y="972"/>
                  </a:lnTo>
                  <a:lnTo>
                    <a:pt x="1112" y="979"/>
                  </a:lnTo>
                  <a:lnTo>
                    <a:pt x="1112" y="979"/>
                  </a:lnTo>
                  <a:lnTo>
                    <a:pt x="1112" y="979"/>
                  </a:lnTo>
                  <a:lnTo>
                    <a:pt x="1108" y="986"/>
                  </a:lnTo>
                  <a:lnTo>
                    <a:pt x="1108" y="986"/>
                  </a:lnTo>
                  <a:lnTo>
                    <a:pt x="1108" y="989"/>
                  </a:lnTo>
                  <a:lnTo>
                    <a:pt x="1108" y="989"/>
                  </a:lnTo>
                  <a:lnTo>
                    <a:pt x="1102" y="989"/>
                  </a:lnTo>
                  <a:lnTo>
                    <a:pt x="1102" y="989"/>
                  </a:lnTo>
                  <a:lnTo>
                    <a:pt x="1085" y="989"/>
                  </a:lnTo>
                  <a:lnTo>
                    <a:pt x="1085" y="989"/>
                  </a:lnTo>
                  <a:lnTo>
                    <a:pt x="1085" y="986"/>
                  </a:lnTo>
                  <a:lnTo>
                    <a:pt x="1085" y="986"/>
                  </a:lnTo>
                  <a:lnTo>
                    <a:pt x="1078" y="989"/>
                  </a:lnTo>
                  <a:lnTo>
                    <a:pt x="1078" y="989"/>
                  </a:lnTo>
                  <a:lnTo>
                    <a:pt x="1074" y="993"/>
                  </a:lnTo>
                  <a:lnTo>
                    <a:pt x="1074" y="993"/>
                  </a:lnTo>
                  <a:lnTo>
                    <a:pt x="1074" y="993"/>
                  </a:lnTo>
                  <a:lnTo>
                    <a:pt x="1071" y="989"/>
                  </a:lnTo>
                  <a:lnTo>
                    <a:pt x="1071" y="989"/>
                  </a:lnTo>
                  <a:lnTo>
                    <a:pt x="1071" y="989"/>
                  </a:lnTo>
                  <a:lnTo>
                    <a:pt x="1071" y="989"/>
                  </a:lnTo>
                  <a:lnTo>
                    <a:pt x="1068" y="986"/>
                  </a:lnTo>
                  <a:lnTo>
                    <a:pt x="1068" y="986"/>
                  </a:lnTo>
                  <a:lnTo>
                    <a:pt x="1071" y="986"/>
                  </a:lnTo>
                  <a:lnTo>
                    <a:pt x="1071" y="986"/>
                  </a:lnTo>
                  <a:lnTo>
                    <a:pt x="1071" y="986"/>
                  </a:lnTo>
                  <a:lnTo>
                    <a:pt x="1071" y="986"/>
                  </a:lnTo>
                  <a:lnTo>
                    <a:pt x="1071" y="986"/>
                  </a:lnTo>
                  <a:lnTo>
                    <a:pt x="1071" y="986"/>
                  </a:lnTo>
                  <a:lnTo>
                    <a:pt x="1071" y="986"/>
                  </a:lnTo>
                  <a:lnTo>
                    <a:pt x="1071" y="986"/>
                  </a:lnTo>
                  <a:lnTo>
                    <a:pt x="1068" y="986"/>
                  </a:lnTo>
                  <a:lnTo>
                    <a:pt x="1068" y="986"/>
                  </a:lnTo>
                  <a:lnTo>
                    <a:pt x="1064" y="986"/>
                  </a:lnTo>
                  <a:lnTo>
                    <a:pt x="1064" y="986"/>
                  </a:lnTo>
                  <a:lnTo>
                    <a:pt x="1064" y="986"/>
                  </a:lnTo>
                  <a:lnTo>
                    <a:pt x="1064" y="986"/>
                  </a:lnTo>
                  <a:lnTo>
                    <a:pt x="1064" y="986"/>
                  </a:lnTo>
                  <a:lnTo>
                    <a:pt x="1064" y="986"/>
                  </a:lnTo>
                  <a:lnTo>
                    <a:pt x="1064" y="986"/>
                  </a:lnTo>
                  <a:lnTo>
                    <a:pt x="1064" y="983"/>
                  </a:lnTo>
                  <a:lnTo>
                    <a:pt x="1064" y="983"/>
                  </a:lnTo>
                  <a:lnTo>
                    <a:pt x="1064" y="986"/>
                  </a:lnTo>
                  <a:lnTo>
                    <a:pt x="1064" y="986"/>
                  </a:lnTo>
                  <a:lnTo>
                    <a:pt x="1064" y="983"/>
                  </a:lnTo>
                  <a:lnTo>
                    <a:pt x="1064" y="983"/>
                  </a:lnTo>
                  <a:lnTo>
                    <a:pt x="1064" y="983"/>
                  </a:lnTo>
                  <a:lnTo>
                    <a:pt x="1064" y="983"/>
                  </a:lnTo>
                  <a:lnTo>
                    <a:pt x="1064" y="979"/>
                  </a:lnTo>
                  <a:lnTo>
                    <a:pt x="1064" y="979"/>
                  </a:lnTo>
                  <a:lnTo>
                    <a:pt x="1064" y="979"/>
                  </a:lnTo>
                  <a:lnTo>
                    <a:pt x="1064" y="979"/>
                  </a:lnTo>
                  <a:lnTo>
                    <a:pt x="1068" y="976"/>
                  </a:lnTo>
                  <a:lnTo>
                    <a:pt x="1068" y="976"/>
                  </a:lnTo>
                  <a:lnTo>
                    <a:pt x="1068" y="972"/>
                  </a:lnTo>
                  <a:lnTo>
                    <a:pt x="1068" y="972"/>
                  </a:lnTo>
                  <a:lnTo>
                    <a:pt x="1068" y="966"/>
                  </a:lnTo>
                  <a:lnTo>
                    <a:pt x="1068" y="966"/>
                  </a:lnTo>
                  <a:lnTo>
                    <a:pt x="1068" y="962"/>
                  </a:lnTo>
                  <a:lnTo>
                    <a:pt x="1068" y="962"/>
                  </a:lnTo>
                  <a:lnTo>
                    <a:pt x="1068" y="959"/>
                  </a:lnTo>
                  <a:lnTo>
                    <a:pt x="1068" y="959"/>
                  </a:lnTo>
                  <a:lnTo>
                    <a:pt x="1068" y="955"/>
                  </a:lnTo>
                  <a:lnTo>
                    <a:pt x="1068" y="955"/>
                  </a:lnTo>
                  <a:lnTo>
                    <a:pt x="1064" y="952"/>
                  </a:lnTo>
                  <a:lnTo>
                    <a:pt x="1064" y="952"/>
                  </a:lnTo>
                  <a:lnTo>
                    <a:pt x="1064" y="952"/>
                  </a:lnTo>
                  <a:lnTo>
                    <a:pt x="1064" y="952"/>
                  </a:lnTo>
                  <a:lnTo>
                    <a:pt x="1061" y="949"/>
                  </a:lnTo>
                  <a:lnTo>
                    <a:pt x="1061" y="949"/>
                  </a:lnTo>
                  <a:lnTo>
                    <a:pt x="1061" y="949"/>
                  </a:lnTo>
                  <a:lnTo>
                    <a:pt x="1061" y="949"/>
                  </a:lnTo>
                  <a:lnTo>
                    <a:pt x="1057" y="955"/>
                  </a:lnTo>
                  <a:lnTo>
                    <a:pt x="1057" y="955"/>
                  </a:lnTo>
                  <a:lnTo>
                    <a:pt x="1057" y="955"/>
                  </a:lnTo>
                  <a:lnTo>
                    <a:pt x="1054" y="959"/>
                  </a:lnTo>
                  <a:lnTo>
                    <a:pt x="1054" y="959"/>
                  </a:lnTo>
                  <a:lnTo>
                    <a:pt x="1054" y="966"/>
                  </a:lnTo>
                  <a:lnTo>
                    <a:pt x="1054" y="966"/>
                  </a:lnTo>
                  <a:lnTo>
                    <a:pt x="1054" y="966"/>
                  </a:lnTo>
                  <a:lnTo>
                    <a:pt x="1054" y="966"/>
                  </a:lnTo>
                  <a:lnTo>
                    <a:pt x="1054" y="969"/>
                  </a:lnTo>
                  <a:lnTo>
                    <a:pt x="1054" y="969"/>
                  </a:lnTo>
                  <a:lnTo>
                    <a:pt x="1054" y="976"/>
                  </a:lnTo>
                  <a:lnTo>
                    <a:pt x="1054" y="976"/>
                  </a:lnTo>
                  <a:lnTo>
                    <a:pt x="1054" y="979"/>
                  </a:lnTo>
                  <a:lnTo>
                    <a:pt x="1054" y="979"/>
                  </a:lnTo>
                  <a:lnTo>
                    <a:pt x="1054" y="979"/>
                  </a:lnTo>
                  <a:lnTo>
                    <a:pt x="1054" y="979"/>
                  </a:lnTo>
                  <a:lnTo>
                    <a:pt x="1054" y="979"/>
                  </a:lnTo>
                  <a:lnTo>
                    <a:pt x="1054" y="979"/>
                  </a:lnTo>
                  <a:lnTo>
                    <a:pt x="1054" y="979"/>
                  </a:lnTo>
                  <a:lnTo>
                    <a:pt x="1054" y="979"/>
                  </a:lnTo>
                  <a:lnTo>
                    <a:pt x="1054" y="976"/>
                  </a:lnTo>
                  <a:lnTo>
                    <a:pt x="1054" y="976"/>
                  </a:lnTo>
                  <a:lnTo>
                    <a:pt x="1054" y="972"/>
                  </a:lnTo>
                  <a:lnTo>
                    <a:pt x="1054" y="972"/>
                  </a:lnTo>
                  <a:lnTo>
                    <a:pt x="1051" y="972"/>
                  </a:lnTo>
                  <a:lnTo>
                    <a:pt x="1051" y="972"/>
                  </a:lnTo>
                  <a:lnTo>
                    <a:pt x="1051" y="966"/>
                  </a:lnTo>
                  <a:lnTo>
                    <a:pt x="1051" y="966"/>
                  </a:lnTo>
                  <a:lnTo>
                    <a:pt x="1051" y="966"/>
                  </a:lnTo>
                  <a:lnTo>
                    <a:pt x="1051" y="966"/>
                  </a:lnTo>
                  <a:lnTo>
                    <a:pt x="1047" y="966"/>
                  </a:lnTo>
                  <a:lnTo>
                    <a:pt x="1047" y="966"/>
                  </a:lnTo>
                  <a:lnTo>
                    <a:pt x="1047" y="966"/>
                  </a:lnTo>
                  <a:lnTo>
                    <a:pt x="1047" y="966"/>
                  </a:lnTo>
                  <a:lnTo>
                    <a:pt x="1047" y="966"/>
                  </a:lnTo>
                  <a:lnTo>
                    <a:pt x="1047" y="966"/>
                  </a:lnTo>
                  <a:lnTo>
                    <a:pt x="1047" y="966"/>
                  </a:lnTo>
                  <a:lnTo>
                    <a:pt x="1047" y="966"/>
                  </a:lnTo>
                  <a:lnTo>
                    <a:pt x="1047" y="962"/>
                  </a:lnTo>
                  <a:lnTo>
                    <a:pt x="1047" y="962"/>
                  </a:lnTo>
                  <a:lnTo>
                    <a:pt x="1044" y="959"/>
                  </a:lnTo>
                  <a:lnTo>
                    <a:pt x="1044" y="959"/>
                  </a:lnTo>
                  <a:lnTo>
                    <a:pt x="1044" y="955"/>
                  </a:lnTo>
                  <a:lnTo>
                    <a:pt x="1044" y="955"/>
                  </a:lnTo>
                  <a:lnTo>
                    <a:pt x="1044" y="955"/>
                  </a:lnTo>
                  <a:lnTo>
                    <a:pt x="1044" y="952"/>
                  </a:lnTo>
                  <a:lnTo>
                    <a:pt x="1044" y="952"/>
                  </a:lnTo>
                  <a:lnTo>
                    <a:pt x="1040" y="949"/>
                  </a:lnTo>
                  <a:lnTo>
                    <a:pt x="1040" y="949"/>
                  </a:lnTo>
                  <a:lnTo>
                    <a:pt x="1044" y="942"/>
                  </a:lnTo>
                  <a:lnTo>
                    <a:pt x="1044" y="942"/>
                  </a:lnTo>
                  <a:lnTo>
                    <a:pt x="1044" y="938"/>
                  </a:lnTo>
                  <a:lnTo>
                    <a:pt x="1044" y="938"/>
                  </a:lnTo>
                  <a:lnTo>
                    <a:pt x="1040" y="935"/>
                  </a:lnTo>
                  <a:lnTo>
                    <a:pt x="1040" y="935"/>
                  </a:lnTo>
                  <a:lnTo>
                    <a:pt x="1037" y="932"/>
                  </a:lnTo>
                  <a:lnTo>
                    <a:pt x="1037" y="932"/>
                  </a:lnTo>
                  <a:lnTo>
                    <a:pt x="1034" y="932"/>
                  </a:lnTo>
                  <a:lnTo>
                    <a:pt x="1034" y="932"/>
                  </a:lnTo>
                  <a:lnTo>
                    <a:pt x="1034" y="932"/>
                  </a:lnTo>
                  <a:lnTo>
                    <a:pt x="1034" y="932"/>
                  </a:lnTo>
                  <a:lnTo>
                    <a:pt x="1034" y="932"/>
                  </a:lnTo>
                  <a:lnTo>
                    <a:pt x="1034" y="932"/>
                  </a:lnTo>
                  <a:lnTo>
                    <a:pt x="1034" y="932"/>
                  </a:lnTo>
                  <a:lnTo>
                    <a:pt x="1034" y="932"/>
                  </a:lnTo>
                  <a:lnTo>
                    <a:pt x="1034" y="932"/>
                  </a:lnTo>
                  <a:lnTo>
                    <a:pt x="1034" y="932"/>
                  </a:lnTo>
                  <a:lnTo>
                    <a:pt x="1034" y="932"/>
                  </a:lnTo>
                  <a:lnTo>
                    <a:pt x="1034" y="932"/>
                  </a:lnTo>
                  <a:lnTo>
                    <a:pt x="1030" y="932"/>
                  </a:lnTo>
                  <a:lnTo>
                    <a:pt x="1030" y="932"/>
                  </a:lnTo>
                  <a:lnTo>
                    <a:pt x="1030" y="932"/>
                  </a:lnTo>
                  <a:lnTo>
                    <a:pt x="1030" y="928"/>
                  </a:lnTo>
                  <a:lnTo>
                    <a:pt x="1030" y="928"/>
                  </a:lnTo>
                  <a:lnTo>
                    <a:pt x="1030" y="925"/>
                  </a:lnTo>
                  <a:lnTo>
                    <a:pt x="1030" y="925"/>
                  </a:lnTo>
                  <a:lnTo>
                    <a:pt x="1030" y="925"/>
                  </a:lnTo>
                  <a:lnTo>
                    <a:pt x="1030" y="925"/>
                  </a:lnTo>
                  <a:lnTo>
                    <a:pt x="1027" y="925"/>
                  </a:lnTo>
                  <a:lnTo>
                    <a:pt x="1027" y="925"/>
                  </a:lnTo>
                  <a:lnTo>
                    <a:pt x="1027" y="925"/>
                  </a:lnTo>
                  <a:lnTo>
                    <a:pt x="1027" y="925"/>
                  </a:lnTo>
                  <a:lnTo>
                    <a:pt x="1027" y="925"/>
                  </a:lnTo>
                  <a:lnTo>
                    <a:pt x="1027" y="925"/>
                  </a:lnTo>
                  <a:lnTo>
                    <a:pt x="1027" y="925"/>
                  </a:lnTo>
                  <a:lnTo>
                    <a:pt x="1027" y="925"/>
                  </a:lnTo>
                  <a:lnTo>
                    <a:pt x="1027" y="925"/>
                  </a:lnTo>
                  <a:lnTo>
                    <a:pt x="1027" y="925"/>
                  </a:lnTo>
                  <a:lnTo>
                    <a:pt x="1027" y="925"/>
                  </a:lnTo>
                  <a:lnTo>
                    <a:pt x="1023" y="925"/>
                  </a:lnTo>
                  <a:lnTo>
                    <a:pt x="1023" y="925"/>
                  </a:lnTo>
                  <a:lnTo>
                    <a:pt x="1023" y="925"/>
                  </a:lnTo>
                  <a:lnTo>
                    <a:pt x="1023" y="925"/>
                  </a:lnTo>
                  <a:lnTo>
                    <a:pt x="1023" y="925"/>
                  </a:lnTo>
                  <a:lnTo>
                    <a:pt x="1023" y="925"/>
                  </a:lnTo>
                  <a:lnTo>
                    <a:pt x="1023" y="925"/>
                  </a:lnTo>
                  <a:lnTo>
                    <a:pt x="1023" y="925"/>
                  </a:lnTo>
                  <a:lnTo>
                    <a:pt x="1023" y="918"/>
                  </a:lnTo>
                  <a:lnTo>
                    <a:pt x="1023" y="918"/>
                  </a:lnTo>
                  <a:lnTo>
                    <a:pt x="1023" y="915"/>
                  </a:lnTo>
                  <a:lnTo>
                    <a:pt x="1020" y="915"/>
                  </a:lnTo>
                  <a:lnTo>
                    <a:pt x="1020" y="915"/>
                  </a:lnTo>
                  <a:lnTo>
                    <a:pt x="1020" y="911"/>
                  </a:lnTo>
                  <a:lnTo>
                    <a:pt x="1020" y="911"/>
                  </a:lnTo>
                  <a:lnTo>
                    <a:pt x="1020" y="908"/>
                  </a:lnTo>
                  <a:lnTo>
                    <a:pt x="1020" y="908"/>
                  </a:lnTo>
                  <a:lnTo>
                    <a:pt x="1020" y="908"/>
                  </a:lnTo>
                  <a:lnTo>
                    <a:pt x="1020" y="908"/>
                  </a:lnTo>
                  <a:lnTo>
                    <a:pt x="1020" y="908"/>
                  </a:lnTo>
                  <a:lnTo>
                    <a:pt x="1020" y="908"/>
                  </a:lnTo>
                  <a:lnTo>
                    <a:pt x="1020" y="904"/>
                  </a:lnTo>
                  <a:lnTo>
                    <a:pt x="1020" y="904"/>
                  </a:lnTo>
                  <a:lnTo>
                    <a:pt x="1020" y="904"/>
                  </a:lnTo>
                  <a:lnTo>
                    <a:pt x="1020" y="904"/>
                  </a:lnTo>
                  <a:lnTo>
                    <a:pt x="1017" y="901"/>
                  </a:lnTo>
                  <a:lnTo>
                    <a:pt x="1017" y="901"/>
                  </a:lnTo>
                  <a:lnTo>
                    <a:pt x="1017" y="898"/>
                  </a:lnTo>
                  <a:lnTo>
                    <a:pt x="1017" y="898"/>
                  </a:lnTo>
                  <a:lnTo>
                    <a:pt x="1017" y="894"/>
                  </a:lnTo>
                  <a:lnTo>
                    <a:pt x="1010" y="894"/>
                  </a:lnTo>
                  <a:lnTo>
                    <a:pt x="1010" y="894"/>
                  </a:lnTo>
                  <a:lnTo>
                    <a:pt x="1006" y="891"/>
                  </a:lnTo>
                  <a:lnTo>
                    <a:pt x="1006" y="884"/>
                  </a:lnTo>
                  <a:lnTo>
                    <a:pt x="1006" y="884"/>
                  </a:lnTo>
                  <a:lnTo>
                    <a:pt x="1010" y="884"/>
                  </a:lnTo>
                  <a:lnTo>
                    <a:pt x="1010" y="884"/>
                  </a:lnTo>
                  <a:lnTo>
                    <a:pt x="1010" y="884"/>
                  </a:lnTo>
                  <a:lnTo>
                    <a:pt x="1010" y="884"/>
                  </a:lnTo>
                  <a:lnTo>
                    <a:pt x="1013" y="884"/>
                  </a:lnTo>
                  <a:lnTo>
                    <a:pt x="1013" y="884"/>
                  </a:lnTo>
                  <a:lnTo>
                    <a:pt x="1010" y="881"/>
                  </a:lnTo>
                  <a:lnTo>
                    <a:pt x="1010" y="881"/>
                  </a:lnTo>
                  <a:lnTo>
                    <a:pt x="1010" y="881"/>
                  </a:lnTo>
                  <a:lnTo>
                    <a:pt x="1010" y="881"/>
                  </a:lnTo>
                  <a:lnTo>
                    <a:pt x="1010" y="881"/>
                  </a:lnTo>
                  <a:lnTo>
                    <a:pt x="1010" y="877"/>
                  </a:lnTo>
                  <a:lnTo>
                    <a:pt x="1010" y="877"/>
                  </a:lnTo>
                  <a:lnTo>
                    <a:pt x="1010" y="877"/>
                  </a:lnTo>
                  <a:lnTo>
                    <a:pt x="1010" y="877"/>
                  </a:lnTo>
                  <a:lnTo>
                    <a:pt x="1010" y="877"/>
                  </a:lnTo>
                  <a:lnTo>
                    <a:pt x="1010" y="877"/>
                  </a:lnTo>
                  <a:lnTo>
                    <a:pt x="1010" y="874"/>
                  </a:lnTo>
                  <a:lnTo>
                    <a:pt x="1010" y="874"/>
                  </a:lnTo>
                  <a:lnTo>
                    <a:pt x="1010" y="874"/>
                  </a:lnTo>
                  <a:lnTo>
                    <a:pt x="1010" y="874"/>
                  </a:lnTo>
                  <a:lnTo>
                    <a:pt x="1013" y="877"/>
                  </a:lnTo>
                  <a:lnTo>
                    <a:pt x="1013" y="877"/>
                  </a:lnTo>
                  <a:lnTo>
                    <a:pt x="1013" y="877"/>
                  </a:lnTo>
                  <a:lnTo>
                    <a:pt x="1013" y="877"/>
                  </a:lnTo>
                  <a:lnTo>
                    <a:pt x="1013" y="874"/>
                  </a:lnTo>
                  <a:lnTo>
                    <a:pt x="1013" y="874"/>
                  </a:lnTo>
                  <a:lnTo>
                    <a:pt x="1013" y="877"/>
                  </a:lnTo>
                  <a:lnTo>
                    <a:pt x="1013" y="877"/>
                  </a:lnTo>
                  <a:lnTo>
                    <a:pt x="1013" y="877"/>
                  </a:lnTo>
                  <a:lnTo>
                    <a:pt x="1013" y="877"/>
                  </a:lnTo>
                  <a:lnTo>
                    <a:pt x="1017" y="877"/>
                  </a:lnTo>
                  <a:lnTo>
                    <a:pt x="1017" y="877"/>
                  </a:lnTo>
                  <a:lnTo>
                    <a:pt x="1017" y="881"/>
                  </a:lnTo>
                  <a:lnTo>
                    <a:pt x="1017" y="881"/>
                  </a:lnTo>
                  <a:lnTo>
                    <a:pt x="1017" y="881"/>
                  </a:lnTo>
                  <a:lnTo>
                    <a:pt x="1017" y="881"/>
                  </a:lnTo>
                  <a:lnTo>
                    <a:pt x="1020" y="877"/>
                  </a:lnTo>
                  <a:lnTo>
                    <a:pt x="1020" y="877"/>
                  </a:lnTo>
                  <a:lnTo>
                    <a:pt x="1020" y="877"/>
                  </a:lnTo>
                  <a:lnTo>
                    <a:pt x="1020" y="877"/>
                  </a:lnTo>
                  <a:lnTo>
                    <a:pt x="1023" y="874"/>
                  </a:lnTo>
                  <a:lnTo>
                    <a:pt x="1023" y="874"/>
                  </a:lnTo>
                  <a:lnTo>
                    <a:pt x="1023" y="874"/>
                  </a:lnTo>
                  <a:lnTo>
                    <a:pt x="1023" y="874"/>
                  </a:lnTo>
                  <a:lnTo>
                    <a:pt x="1023" y="877"/>
                  </a:lnTo>
                  <a:lnTo>
                    <a:pt x="1023" y="877"/>
                  </a:lnTo>
                  <a:lnTo>
                    <a:pt x="1023" y="877"/>
                  </a:lnTo>
                  <a:lnTo>
                    <a:pt x="1023" y="877"/>
                  </a:lnTo>
                  <a:lnTo>
                    <a:pt x="1023" y="874"/>
                  </a:lnTo>
                  <a:lnTo>
                    <a:pt x="1023" y="874"/>
                  </a:lnTo>
                  <a:lnTo>
                    <a:pt x="1023" y="874"/>
                  </a:lnTo>
                  <a:lnTo>
                    <a:pt x="1023" y="874"/>
                  </a:lnTo>
                  <a:lnTo>
                    <a:pt x="1023" y="874"/>
                  </a:lnTo>
                  <a:lnTo>
                    <a:pt x="1027" y="874"/>
                  </a:lnTo>
                  <a:lnTo>
                    <a:pt x="1027" y="870"/>
                  </a:lnTo>
                  <a:lnTo>
                    <a:pt x="1027" y="870"/>
                  </a:lnTo>
                  <a:lnTo>
                    <a:pt x="1023" y="867"/>
                  </a:lnTo>
                  <a:lnTo>
                    <a:pt x="1023" y="867"/>
                  </a:lnTo>
                  <a:lnTo>
                    <a:pt x="1027" y="867"/>
                  </a:lnTo>
                  <a:lnTo>
                    <a:pt x="1027" y="867"/>
                  </a:lnTo>
                  <a:lnTo>
                    <a:pt x="1027" y="867"/>
                  </a:lnTo>
                  <a:lnTo>
                    <a:pt x="1027" y="870"/>
                  </a:lnTo>
                  <a:lnTo>
                    <a:pt x="1027" y="870"/>
                  </a:lnTo>
                  <a:lnTo>
                    <a:pt x="1034" y="870"/>
                  </a:lnTo>
                  <a:lnTo>
                    <a:pt x="1034" y="870"/>
                  </a:lnTo>
                  <a:lnTo>
                    <a:pt x="1034" y="870"/>
                  </a:lnTo>
                  <a:lnTo>
                    <a:pt x="1034" y="874"/>
                  </a:lnTo>
                  <a:lnTo>
                    <a:pt x="1034" y="874"/>
                  </a:lnTo>
                  <a:lnTo>
                    <a:pt x="1037" y="874"/>
                  </a:lnTo>
                  <a:lnTo>
                    <a:pt x="1037" y="874"/>
                  </a:lnTo>
                  <a:lnTo>
                    <a:pt x="1037" y="874"/>
                  </a:lnTo>
                  <a:lnTo>
                    <a:pt x="1037" y="874"/>
                  </a:lnTo>
                  <a:lnTo>
                    <a:pt x="1040" y="874"/>
                  </a:lnTo>
                  <a:lnTo>
                    <a:pt x="1040" y="874"/>
                  </a:lnTo>
                  <a:lnTo>
                    <a:pt x="1040" y="870"/>
                  </a:lnTo>
                  <a:lnTo>
                    <a:pt x="1040" y="870"/>
                  </a:lnTo>
                  <a:lnTo>
                    <a:pt x="1040" y="870"/>
                  </a:lnTo>
                  <a:lnTo>
                    <a:pt x="1040" y="870"/>
                  </a:lnTo>
                  <a:lnTo>
                    <a:pt x="1040" y="874"/>
                  </a:lnTo>
                  <a:lnTo>
                    <a:pt x="1040" y="874"/>
                  </a:lnTo>
                  <a:lnTo>
                    <a:pt x="1040" y="877"/>
                  </a:lnTo>
                  <a:lnTo>
                    <a:pt x="1040" y="877"/>
                  </a:lnTo>
                  <a:lnTo>
                    <a:pt x="1044" y="881"/>
                  </a:lnTo>
                  <a:lnTo>
                    <a:pt x="1044" y="884"/>
                  </a:lnTo>
                  <a:lnTo>
                    <a:pt x="1047" y="884"/>
                  </a:lnTo>
                  <a:lnTo>
                    <a:pt x="1047" y="884"/>
                  </a:lnTo>
                  <a:lnTo>
                    <a:pt x="1047" y="887"/>
                  </a:lnTo>
                  <a:lnTo>
                    <a:pt x="1047" y="887"/>
                  </a:lnTo>
                  <a:lnTo>
                    <a:pt x="1051" y="891"/>
                  </a:lnTo>
                  <a:lnTo>
                    <a:pt x="1051" y="891"/>
                  </a:lnTo>
                  <a:lnTo>
                    <a:pt x="1051" y="891"/>
                  </a:lnTo>
                  <a:lnTo>
                    <a:pt x="1051" y="891"/>
                  </a:lnTo>
                  <a:lnTo>
                    <a:pt x="1054" y="894"/>
                  </a:lnTo>
                  <a:lnTo>
                    <a:pt x="1054" y="894"/>
                  </a:lnTo>
                  <a:lnTo>
                    <a:pt x="1054" y="894"/>
                  </a:lnTo>
                  <a:lnTo>
                    <a:pt x="1054" y="894"/>
                  </a:lnTo>
                  <a:lnTo>
                    <a:pt x="1054" y="898"/>
                  </a:lnTo>
                  <a:lnTo>
                    <a:pt x="1057" y="904"/>
                  </a:lnTo>
                  <a:lnTo>
                    <a:pt x="1057" y="904"/>
                  </a:lnTo>
                  <a:lnTo>
                    <a:pt x="1057" y="904"/>
                  </a:lnTo>
                  <a:lnTo>
                    <a:pt x="1057" y="904"/>
                  </a:lnTo>
                  <a:lnTo>
                    <a:pt x="1057" y="908"/>
                  </a:lnTo>
                  <a:lnTo>
                    <a:pt x="1057" y="908"/>
                  </a:lnTo>
                  <a:lnTo>
                    <a:pt x="1061" y="915"/>
                  </a:lnTo>
                  <a:lnTo>
                    <a:pt x="1061" y="915"/>
                  </a:lnTo>
                  <a:lnTo>
                    <a:pt x="1068" y="918"/>
                  </a:lnTo>
                  <a:lnTo>
                    <a:pt x="1068" y="918"/>
                  </a:lnTo>
                  <a:lnTo>
                    <a:pt x="1068" y="918"/>
                  </a:lnTo>
                  <a:lnTo>
                    <a:pt x="1068" y="918"/>
                  </a:lnTo>
                  <a:lnTo>
                    <a:pt x="1068" y="918"/>
                  </a:lnTo>
                  <a:lnTo>
                    <a:pt x="1068" y="918"/>
                  </a:lnTo>
                  <a:lnTo>
                    <a:pt x="1068" y="918"/>
                  </a:lnTo>
                  <a:lnTo>
                    <a:pt x="1078" y="925"/>
                  </a:lnTo>
                  <a:lnTo>
                    <a:pt x="1078" y="925"/>
                  </a:lnTo>
                  <a:lnTo>
                    <a:pt x="1078" y="925"/>
                  </a:lnTo>
                  <a:lnTo>
                    <a:pt x="1078" y="925"/>
                  </a:lnTo>
                  <a:lnTo>
                    <a:pt x="1081" y="925"/>
                  </a:lnTo>
                  <a:lnTo>
                    <a:pt x="1081" y="925"/>
                  </a:lnTo>
                  <a:lnTo>
                    <a:pt x="1078" y="925"/>
                  </a:lnTo>
                  <a:lnTo>
                    <a:pt x="1078" y="925"/>
                  </a:lnTo>
                  <a:lnTo>
                    <a:pt x="1078" y="928"/>
                  </a:lnTo>
                  <a:lnTo>
                    <a:pt x="1078" y="928"/>
                  </a:lnTo>
                  <a:lnTo>
                    <a:pt x="1081" y="928"/>
                  </a:lnTo>
                  <a:lnTo>
                    <a:pt x="1081" y="928"/>
                  </a:lnTo>
                  <a:lnTo>
                    <a:pt x="1085" y="932"/>
                  </a:lnTo>
                  <a:lnTo>
                    <a:pt x="1085" y="932"/>
                  </a:lnTo>
                  <a:lnTo>
                    <a:pt x="1085" y="932"/>
                  </a:lnTo>
                  <a:lnTo>
                    <a:pt x="1085" y="932"/>
                  </a:lnTo>
                  <a:lnTo>
                    <a:pt x="1088" y="935"/>
                  </a:lnTo>
                  <a:lnTo>
                    <a:pt x="1088" y="935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5"/>
                  </a:lnTo>
                  <a:lnTo>
                    <a:pt x="1091" y="935"/>
                  </a:lnTo>
                  <a:lnTo>
                    <a:pt x="1095" y="935"/>
                  </a:lnTo>
                  <a:lnTo>
                    <a:pt x="1095" y="935"/>
                  </a:lnTo>
                  <a:lnTo>
                    <a:pt x="1095" y="938"/>
                  </a:lnTo>
                  <a:lnTo>
                    <a:pt x="1095" y="938"/>
                  </a:lnTo>
                  <a:lnTo>
                    <a:pt x="1095" y="938"/>
                  </a:lnTo>
                  <a:lnTo>
                    <a:pt x="1098" y="938"/>
                  </a:lnTo>
                  <a:lnTo>
                    <a:pt x="1098" y="938"/>
                  </a:lnTo>
                  <a:lnTo>
                    <a:pt x="1098" y="938"/>
                  </a:lnTo>
                  <a:lnTo>
                    <a:pt x="1098" y="938"/>
                  </a:lnTo>
                  <a:lnTo>
                    <a:pt x="1102" y="938"/>
                  </a:lnTo>
                  <a:lnTo>
                    <a:pt x="1102" y="938"/>
                  </a:lnTo>
                  <a:lnTo>
                    <a:pt x="1105" y="938"/>
                  </a:lnTo>
                  <a:lnTo>
                    <a:pt x="1105" y="938"/>
                  </a:lnTo>
                  <a:lnTo>
                    <a:pt x="1105" y="938"/>
                  </a:lnTo>
                  <a:lnTo>
                    <a:pt x="1105" y="938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12" y="942"/>
                  </a:lnTo>
                  <a:lnTo>
                    <a:pt x="1112" y="942"/>
                  </a:lnTo>
                  <a:lnTo>
                    <a:pt x="1112" y="942"/>
                  </a:lnTo>
                  <a:lnTo>
                    <a:pt x="1112" y="942"/>
                  </a:lnTo>
                  <a:lnTo>
                    <a:pt x="1115" y="942"/>
                  </a:lnTo>
                  <a:lnTo>
                    <a:pt x="1115" y="942"/>
                  </a:lnTo>
                  <a:lnTo>
                    <a:pt x="1119" y="938"/>
                  </a:lnTo>
                  <a:lnTo>
                    <a:pt x="1119" y="938"/>
                  </a:lnTo>
                  <a:lnTo>
                    <a:pt x="1119" y="938"/>
                  </a:lnTo>
                  <a:lnTo>
                    <a:pt x="1119" y="938"/>
                  </a:lnTo>
                  <a:lnTo>
                    <a:pt x="1122" y="938"/>
                  </a:lnTo>
                  <a:lnTo>
                    <a:pt x="1122" y="938"/>
                  </a:lnTo>
                  <a:lnTo>
                    <a:pt x="1119" y="942"/>
                  </a:lnTo>
                  <a:lnTo>
                    <a:pt x="1119" y="942"/>
                  </a:lnTo>
                  <a:lnTo>
                    <a:pt x="1122" y="942"/>
                  </a:lnTo>
                  <a:lnTo>
                    <a:pt x="1122" y="942"/>
                  </a:lnTo>
                  <a:lnTo>
                    <a:pt x="1125" y="942"/>
                  </a:lnTo>
                  <a:lnTo>
                    <a:pt x="1125" y="942"/>
                  </a:lnTo>
                  <a:lnTo>
                    <a:pt x="1125" y="942"/>
                  </a:lnTo>
                  <a:lnTo>
                    <a:pt x="1125" y="942"/>
                  </a:lnTo>
                  <a:lnTo>
                    <a:pt x="1125" y="942"/>
                  </a:lnTo>
                  <a:lnTo>
                    <a:pt x="1129" y="938"/>
                  </a:lnTo>
                  <a:lnTo>
                    <a:pt x="1129" y="938"/>
                  </a:lnTo>
                  <a:lnTo>
                    <a:pt x="1129" y="938"/>
                  </a:lnTo>
                  <a:lnTo>
                    <a:pt x="1129" y="938"/>
                  </a:lnTo>
                  <a:lnTo>
                    <a:pt x="1129" y="938"/>
                  </a:lnTo>
                  <a:lnTo>
                    <a:pt x="1129" y="938"/>
                  </a:lnTo>
                  <a:lnTo>
                    <a:pt x="1129" y="938"/>
                  </a:lnTo>
                  <a:lnTo>
                    <a:pt x="1129" y="938"/>
                  </a:lnTo>
                  <a:lnTo>
                    <a:pt x="1132" y="938"/>
                  </a:lnTo>
                  <a:lnTo>
                    <a:pt x="1132" y="938"/>
                  </a:lnTo>
                  <a:lnTo>
                    <a:pt x="1132" y="935"/>
                  </a:lnTo>
                  <a:lnTo>
                    <a:pt x="1132" y="935"/>
                  </a:lnTo>
                  <a:lnTo>
                    <a:pt x="1136" y="935"/>
                  </a:lnTo>
                  <a:lnTo>
                    <a:pt x="1136" y="935"/>
                  </a:lnTo>
                  <a:lnTo>
                    <a:pt x="1136" y="932"/>
                  </a:lnTo>
                  <a:lnTo>
                    <a:pt x="1136" y="932"/>
                  </a:lnTo>
                  <a:lnTo>
                    <a:pt x="1136" y="932"/>
                  </a:lnTo>
                  <a:lnTo>
                    <a:pt x="1136" y="932"/>
                  </a:lnTo>
                  <a:lnTo>
                    <a:pt x="1136" y="932"/>
                  </a:lnTo>
                  <a:lnTo>
                    <a:pt x="1136" y="932"/>
                  </a:lnTo>
                  <a:lnTo>
                    <a:pt x="1132" y="932"/>
                  </a:lnTo>
                  <a:lnTo>
                    <a:pt x="1132" y="932"/>
                  </a:lnTo>
                  <a:lnTo>
                    <a:pt x="1132" y="932"/>
                  </a:lnTo>
                  <a:lnTo>
                    <a:pt x="1129" y="932"/>
                  </a:lnTo>
                  <a:lnTo>
                    <a:pt x="1129" y="932"/>
                  </a:lnTo>
                  <a:lnTo>
                    <a:pt x="1125" y="935"/>
                  </a:lnTo>
                  <a:lnTo>
                    <a:pt x="1125" y="935"/>
                  </a:lnTo>
                  <a:lnTo>
                    <a:pt x="1125" y="938"/>
                  </a:lnTo>
                  <a:lnTo>
                    <a:pt x="1125" y="938"/>
                  </a:lnTo>
                  <a:lnTo>
                    <a:pt x="1125" y="938"/>
                  </a:lnTo>
                  <a:lnTo>
                    <a:pt x="1125" y="938"/>
                  </a:lnTo>
                  <a:lnTo>
                    <a:pt x="1125" y="938"/>
                  </a:lnTo>
                  <a:lnTo>
                    <a:pt x="1125" y="935"/>
                  </a:lnTo>
                  <a:lnTo>
                    <a:pt x="1125" y="935"/>
                  </a:lnTo>
                  <a:lnTo>
                    <a:pt x="1125" y="935"/>
                  </a:lnTo>
                  <a:lnTo>
                    <a:pt x="1125" y="935"/>
                  </a:lnTo>
                  <a:lnTo>
                    <a:pt x="1129" y="932"/>
                  </a:lnTo>
                  <a:lnTo>
                    <a:pt x="1129" y="932"/>
                  </a:lnTo>
                  <a:lnTo>
                    <a:pt x="1132" y="932"/>
                  </a:lnTo>
                  <a:lnTo>
                    <a:pt x="1132" y="932"/>
                  </a:lnTo>
                  <a:lnTo>
                    <a:pt x="1142" y="932"/>
                  </a:lnTo>
                  <a:lnTo>
                    <a:pt x="1142" y="932"/>
                  </a:lnTo>
                  <a:lnTo>
                    <a:pt x="1142" y="932"/>
                  </a:lnTo>
                  <a:lnTo>
                    <a:pt x="1146" y="932"/>
                  </a:lnTo>
                  <a:lnTo>
                    <a:pt x="1146" y="932"/>
                  </a:lnTo>
                  <a:lnTo>
                    <a:pt x="1146" y="935"/>
                  </a:lnTo>
                  <a:lnTo>
                    <a:pt x="1146" y="935"/>
                  </a:lnTo>
                  <a:lnTo>
                    <a:pt x="1149" y="949"/>
                  </a:lnTo>
                  <a:lnTo>
                    <a:pt x="1149" y="949"/>
                  </a:lnTo>
                  <a:lnTo>
                    <a:pt x="1153" y="955"/>
                  </a:lnTo>
                  <a:lnTo>
                    <a:pt x="1156" y="955"/>
                  </a:lnTo>
                  <a:lnTo>
                    <a:pt x="1156" y="955"/>
                  </a:lnTo>
                  <a:lnTo>
                    <a:pt x="1156" y="955"/>
                  </a:lnTo>
                  <a:lnTo>
                    <a:pt x="1156" y="955"/>
                  </a:lnTo>
                  <a:lnTo>
                    <a:pt x="1156" y="955"/>
                  </a:lnTo>
                  <a:lnTo>
                    <a:pt x="1156" y="955"/>
                  </a:lnTo>
                  <a:lnTo>
                    <a:pt x="1159" y="959"/>
                  </a:lnTo>
                  <a:lnTo>
                    <a:pt x="1159" y="959"/>
                  </a:lnTo>
                  <a:lnTo>
                    <a:pt x="1163" y="959"/>
                  </a:lnTo>
                  <a:lnTo>
                    <a:pt x="1163" y="959"/>
                  </a:lnTo>
                  <a:lnTo>
                    <a:pt x="1163" y="959"/>
                  </a:lnTo>
                  <a:lnTo>
                    <a:pt x="1163" y="959"/>
                  </a:lnTo>
                  <a:lnTo>
                    <a:pt x="1163" y="959"/>
                  </a:lnTo>
                  <a:lnTo>
                    <a:pt x="1163" y="959"/>
                  </a:lnTo>
                  <a:lnTo>
                    <a:pt x="1166" y="959"/>
                  </a:lnTo>
                  <a:lnTo>
                    <a:pt x="1166" y="959"/>
                  </a:lnTo>
                  <a:lnTo>
                    <a:pt x="1170" y="959"/>
                  </a:lnTo>
                  <a:lnTo>
                    <a:pt x="1170" y="959"/>
                  </a:lnTo>
                  <a:lnTo>
                    <a:pt x="1170" y="959"/>
                  </a:lnTo>
                  <a:lnTo>
                    <a:pt x="1173" y="959"/>
                  </a:lnTo>
                  <a:lnTo>
                    <a:pt x="1173" y="959"/>
                  </a:lnTo>
                  <a:lnTo>
                    <a:pt x="1180" y="962"/>
                  </a:lnTo>
                  <a:lnTo>
                    <a:pt x="1180" y="962"/>
                  </a:lnTo>
                  <a:lnTo>
                    <a:pt x="1183" y="962"/>
                  </a:lnTo>
                  <a:lnTo>
                    <a:pt x="1183" y="962"/>
                  </a:lnTo>
                  <a:lnTo>
                    <a:pt x="1183" y="962"/>
                  </a:lnTo>
                  <a:lnTo>
                    <a:pt x="1183" y="962"/>
                  </a:lnTo>
                  <a:lnTo>
                    <a:pt x="1183" y="962"/>
                  </a:lnTo>
                  <a:lnTo>
                    <a:pt x="1183" y="962"/>
                  </a:lnTo>
                  <a:lnTo>
                    <a:pt x="1187" y="962"/>
                  </a:lnTo>
                  <a:lnTo>
                    <a:pt x="1187" y="962"/>
                  </a:lnTo>
                  <a:lnTo>
                    <a:pt x="1187" y="962"/>
                  </a:lnTo>
                  <a:lnTo>
                    <a:pt x="1187" y="962"/>
                  </a:lnTo>
                  <a:lnTo>
                    <a:pt x="1190" y="962"/>
                  </a:lnTo>
                  <a:lnTo>
                    <a:pt x="1190" y="962"/>
                  </a:lnTo>
                  <a:lnTo>
                    <a:pt x="1190" y="962"/>
                  </a:lnTo>
                  <a:lnTo>
                    <a:pt x="1190" y="962"/>
                  </a:lnTo>
                  <a:lnTo>
                    <a:pt x="1190" y="962"/>
                  </a:lnTo>
                  <a:lnTo>
                    <a:pt x="1193" y="966"/>
                  </a:lnTo>
                  <a:lnTo>
                    <a:pt x="1193" y="966"/>
                  </a:lnTo>
                  <a:lnTo>
                    <a:pt x="1197" y="966"/>
                  </a:lnTo>
                  <a:lnTo>
                    <a:pt x="1197" y="966"/>
                  </a:lnTo>
                  <a:lnTo>
                    <a:pt x="1197" y="962"/>
                  </a:lnTo>
                  <a:lnTo>
                    <a:pt x="1197" y="962"/>
                  </a:lnTo>
                  <a:lnTo>
                    <a:pt x="1200" y="962"/>
                  </a:lnTo>
                  <a:lnTo>
                    <a:pt x="1200" y="962"/>
                  </a:lnTo>
                  <a:lnTo>
                    <a:pt x="1200" y="962"/>
                  </a:lnTo>
                  <a:lnTo>
                    <a:pt x="1200" y="962"/>
                  </a:lnTo>
                  <a:lnTo>
                    <a:pt x="1204" y="962"/>
                  </a:lnTo>
                  <a:lnTo>
                    <a:pt x="1204" y="962"/>
                  </a:lnTo>
                  <a:lnTo>
                    <a:pt x="1204" y="966"/>
                  </a:lnTo>
                  <a:lnTo>
                    <a:pt x="1204" y="966"/>
                  </a:lnTo>
                  <a:lnTo>
                    <a:pt x="1207" y="966"/>
                  </a:lnTo>
                  <a:lnTo>
                    <a:pt x="1207" y="966"/>
                  </a:lnTo>
                  <a:lnTo>
                    <a:pt x="1210" y="969"/>
                  </a:lnTo>
                  <a:lnTo>
                    <a:pt x="1210" y="969"/>
                  </a:lnTo>
                  <a:lnTo>
                    <a:pt x="1214" y="969"/>
                  </a:lnTo>
                  <a:lnTo>
                    <a:pt x="1214" y="969"/>
                  </a:lnTo>
                  <a:lnTo>
                    <a:pt x="1217" y="966"/>
                  </a:lnTo>
                  <a:lnTo>
                    <a:pt x="1217" y="966"/>
                  </a:lnTo>
                  <a:lnTo>
                    <a:pt x="1217" y="966"/>
                  </a:lnTo>
                  <a:lnTo>
                    <a:pt x="1217" y="966"/>
                  </a:lnTo>
                  <a:lnTo>
                    <a:pt x="1217" y="966"/>
                  </a:lnTo>
                  <a:lnTo>
                    <a:pt x="1217" y="966"/>
                  </a:lnTo>
                  <a:lnTo>
                    <a:pt x="1217" y="966"/>
                  </a:lnTo>
                  <a:lnTo>
                    <a:pt x="1217" y="966"/>
                  </a:lnTo>
                  <a:lnTo>
                    <a:pt x="1217" y="966"/>
                  </a:lnTo>
                  <a:lnTo>
                    <a:pt x="1217" y="966"/>
                  </a:lnTo>
                  <a:lnTo>
                    <a:pt x="1217" y="966"/>
                  </a:lnTo>
                  <a:lnTo>
                    <a:pt x="1217" y="969"/>
                  </a:lnTo>
                  <a:lnTo>
                    <a:pt x="1217" y="969"/>
                  </a:lnTo>
                  <a:lnTo>
                    <a:pt x="1217" y="969"/>
                  </a:lnTo>
                  <a:lnTo>
                    <a:pt x="1217" y="969"/>
                  </a:lnTo>
                  <a:lnTo>
                    <a:pt x="1221" y="969"/>
                  </a:lnTo>
                  <a:lnTo>
                    <a:pt x="1221" y="969"/>
                  </a:lnTo>
                  <a:lnTo>
                    <a:pt x="1227" y="966"/>
                  </a:lnTo>
                  <a:lnTo>
                    <a:pt x="1227" y="966"/>
                  </a:lnTo>
                  <a:lnTo>
                    <a:pt x="1227" y="966"/>
                  </a:lnTo>
                  <a:lnTo>
                    <a:pt x="1227" y="966"/>
                  </a:lnTo>
                  <a:lnTo>
                    <a:pt x="1231" y="966"/>
                  </a:lnTo>
                  <a:lnTo>
                    <a:pt x="1231" y="966"/>
                  </a:lnTo>
                  <a:lnTo>
                    <a:pt x="1231" y="966"/>
                  </a:lnTo>
                  <a:lnTo>
                    <a:pt x="1231" y="966"/>
                  </a:lnTo>
                  <a:lnTo>
                    <a:pt x="1234" y="966"/>
                  </a:lnTo>
                  <a:lnTo>
                    <a:pt x="1234" y="966"/>
                  </a:lnTo>
                  <a:lnTo>
                    <a:pt x="1234" y="966"/>
                  </a:lnTo>
                  <a:lnTo>
                    <a:pt x="1234" y="966"/>
                  </a:lnTo>
                  <a:lnTo>
                    <a:pt x="1234" y="966"/>
                  </a:lnTo>
                  <a:lnTo>
                    <a:pt x="1241" y="969"/>
                  </a:lnTo>
                  <a:lnTo>
                    <a:pt x="1241" y="969"/>
                  </a:lnTo>
                  <a:lnTo>
                    <a:pt x="1241" y="969"/>
                  </a:lnTo>
                  <a:lnTo>
                    <a:pt x="1241" y="969"/>
                  </a:lnTo>
                  <a:lnTo>
                    <a:pt x="1241" y="969"/>
                  </a:lnTo>
                  <a:lnTo>
                    <a:pt x="1241" y="969"/>
                  </a:lnTo>
                  <a:lnTo>
                    <a:pt x="1244" y="966"/>
                  </a:lnTo>
                  <a:lnTo>
                    <a:pt x="1244" y="966"/>
                  </a:lnTo>
                  <a:lnTo>
                    <a:pt x="1248" y="962"/>
                  </a:lnTo>
                  <a:lnTo>
                    <a:pt x="1248" y="962"/>
                  </a:lnTo>
                  <a:lnTo>
                    <a:pt x="1248" y="962"/>
                  </a:lnTo>
                  <a:lnTo>
                    <a:pt x="1248" y="962"/>
                  </a:lnTo>
                  <a:lnTo>
                    <a:pt x="1248" y="962"/>
                  </a:lnTo>
                  <a:lnTo>
                    <a:pt x="1248" y="962"/>
                  </a:lnTo>
                  <a:lnTo>
                    <a:pt x="1248" y="962"/>
                  </a:lnTo>
                  <a:lnTo>
                    <a:pt x="1248" y="962"/>
                  </a:lnTo>
                  <a:lnTo>
                    <a:pt x="1251" y="962"/>
                  </a:lnTo>
                  <a:lnTo>
                    <a:pt x="1251" y="962"/>
                  </a:lnTo>
                  <a:lnTo>
                    <a:pt x="1251" y="962"/>
                  </a:lnTo>
                  <a:lnTo>
                    <a:pt x="1251" y="962"/>
                  </a:lnTo>
                  <a:lnTo>
                    <a:pt x="1251" y="962"/>
                  </a:lnTo>
                  <a:lnTo>
                    <a:pt x="1251" y="962"/>
                  </a:lnTo>
                  <a:lnTo>
                    <a:pt x="1255" y="966"/>
                  </a:lnTo>
                  <a:lnTo>
                    <a:pt x="1255" y="966"/>
                  </a:lnTo>
                  <a:lnTo>
                    <a:pt x="1258" y="966"/>
                  </a:lnTo>
                  <a:lnTo>
                    <a:pt x="1258" y="966"/>
                  </a:lnTo>
                  <a:lnTo>
                    <a:pt x="1261" y="966"/>
                  </a:lnTo>
                  <a:lnTo>
                    <a:pt x="1261" y="966"/>
                  </a:lnTo>
                  <a:lnTo>
                    <a:pt x="1261" y="966"/>
                  </a:lnTo>
                  <a:lnTo>
                    <a:pt x="1261" y="966"/>
                  </a:lnTo>
                  <a:lnTo>
                    <a:pt x="1268" y="962"/>
                  </a:lnTo>
                  <a:lnTo>
                    <a:pt x="1268" y="962"/>
                  </a:lnTo>
                  <a:lnTo>
                    <a:pt x="1268" y="962"/>
                  </a:lnTo>
                  <a:lnTo>
                    <a:pt x="1268" y="962"/>
                  </a:lnTo>
                  <a:lnTo>
                    <a:pt x="1268" y="962"/>
                  </a:lnTo>
                  <a:lnTo>
                    <a:pt x="1272" y="962"/>
                  </a:lnTo>
                  <a:lnTo>
                    <a:pt x="1272" y="962"/>
                  </a:lnTo>
                  <a:lnTo>
                    <a:pt x="1278" y="962"/>
                  </a:lnTo>
                  <a:lnTo>
                    <a:pt x="1278" y="962"/>
                  </a:lnTo>
                  <a:lnTo>
                    <a:pt x="1285" y="962"/>
                  </a:lnTo>
                  <a:lnTo>
                    <a:pt x="1285" y="962"/>
                  </a:lnTo>
                  <a:lnTo>
                    <a:pt x="1289" y="962"/>
                  </a:lnTo>
                  <a:lnTo>
                    <a:pt x="1289" y="962"/>
                  </a:lnTo>
                  <a:lnTo>
                    <a:pt x="1289" y="962"/>
                  </a:lnTo>
                  <a:lnTo>
                    <a:pt x="1289" y="962"/>
                  </a:lnTo>
                  <a:lnTo>
                    <a:pt x="1289" y="962"/>
                  </a:lnTo>
                  <a:lnTo>
                    <a:pt x="1292" y="962"/>
                  </a:lnTo>
                  <a:lnTo>
                    <a:pt x="1292" y="962"/>
                  </a:lnTo>
                  <a:lnTo>
                    <a:pt x="1285" y="959"/>
                  </a:lnTo>
                  <a:lnTo>
                    <a:pt x="1285" y="959"/>
                  </a:lnTo>
                  <a:lnTo>
                    <a:pt x="1285" y="959"/>
                  </a:lnTo>
                  <a:lnTo>
                    <a:pt x="1285" y="959"/>
                  </a:lnTo>
                  <a:lnTo>
                    <a:pt x="1285" y="959"/>
                  </a:lnTo>
                  <a:lnTo>
                    <a:pt x="1289" y="959"/>
                  </a:lnTo>
                  <a:lnTo>
                    <a:pt x="1289" y="959"/>
                  </a:lnTo>
                  <a:lnTo>
                    <a:pt x="1292" y="959"/>
                  </a:lnTo>
                  <a:lnTo>
                    <a:pt x="1292" y="959"/>
                  </a:lnTo>
                  <a:lnTo>
                    <a:pt x="1295" y="962"/>
                  </a:lnTo>
                  <a:lnTo>
                    <a:pt x="1295" y="962"/>
                  </a:lnTo>
                  <a:lnTo>
                    <a:pt x="1295" y="962"/>
                  </a:lnTo>
                  <a:lnTo>
                    <a:pt x="1295" y="966"/>
                  </a:lnTo>
                  <a:lnTo>
                    <a:pt x="1295" y="966"/>
                  </a:lnTo>
                  <a:lnTo>
                    <a:pt x="1295" y="969"/>
                  </a:lnTo>
                  <a:lnTo>
                    <a:pt x="1295" y="969"/>
                  </a:lnTo>
                  <a:lnTo>
                    <a:pt x="1292" y="972"/>
                  </a:lnTo>
                  <a:lnTo>
                    <a:pt x="1292" y="972"/>
                  </a:lnTo>
                  <a:lnTo>
                    <a:pt x="1292" y="972"/>
                  </a:lnTo>
                  <a:lnTo>
                    <a:pt x="1292" y="972"/>
                  </a:lnTo>
                  <a:lnTo>
                    <a:pt x="1295" y="972"/>
                  </a:lnTo>
                  <a:lnTo>
                    <a:pt x="1295" y="972"/>
                  </a:lnTo>
                  <a:lnTo>
                    <a:pt x="1295" y="972"/>
                  </a:lnTo>
                  <a:lnTo>
                    <a:pt x="1295" y="972"/>
                  </a:lnTo>
                  <a:lnTo>
                    <a:pt x="1299" y="972"/>
                  </a:lnTo>
                  <a:lnTo>
                    <a:pt x="1299" y="972"/>
                  </a:lnTo>
                  <a:lnTo>
                    <a:pt x="1306" y="976"/>
                  </a:lnTo>
                  <a:lnTo>
                    <a:pt x="1306" y="976"/>
                  </a:lnTo>
                  <a:lnTo>
                    <a:pt x="1306" y="976"/>
                  </a:lnTo>
                  <a:lnTo>
                    <a:pt x="1306" y="976"/>
                  </a:lnTo>
                  <a:lnTo>
                    <a:pt x="1306" y="976"/>
                  </a:lnTo>
                  <a:lnTo>
                    <a:pt x="1306" y="979"/>
                  </a:lnTo>
                  <a:lnTo>
                    <a:pt x="1306" y="979"/>
                  </a:lnTo>
                  <a:lnTo>
                    <a:pt x="1306" y="983"/>
                  </a:lnTo>
                  <a:lnTo>
                    <a:pt x="1306" y="983"/>
                  </a:lnTo>
                  <a:lnTo>
                    <a:pt x="1306" y="983"/>
                  </a:lnTo>
                  <a:lnTo>
                    <a:pt x="1306" y="983"/>
                  </a:lnTo>
                  <a:lnTo>
                    <a:pt x="1306" y="986"/>
                  </a:lnTo>
                  <a:lnTo>
                    <a:pt x="1306" y="986"/>
                  </a:lnTo>
                  <a:lnTo>
                    <a:pt x="1309" y="989"/>
                  </a:lnTo>
                  <a:lnTo>
                    <a:pt x="1309" y="989"/>
                  </a:lnTo>
                  <a:lnTo>
                    <a:pt x="1309" y="989"/>
                  </a:lnTo>
                  <a:lnTo>
                    <a:pt x="1312" y="993"/>
                  </a:lnTo>
                  <a:lnTo>
                    <a:pt x="1312" y="993"/>
                  </a:lnTo>
                  <a:lnTo>
                    <a:pt x="1312" y="993"/>
                  </a:lnTo>
                  <a:lnTo>
                    <a:pt x="1312" y="993"/>
                  </a:lnTo>
                  <a:lnTo>
                    <a:pt x="1312" y="993"/>
                  </a:lnTo>
                  <a:lnTo>
                    <a:pt x="1312" y="993"/>
                  </a:lnTo>
                  <a:lnTo>
                    <a:pt x="1316" y="993"/>
                  </a:lnTo>
                  <a:lnTo>
                    <a:pt x="1316" y="993"/>
                  </a:lnTo>
                  <a:lnTo>
                    <a:pt x="1316" y="993"/>
                  </a:lnTo>
                  <a:lnTo>
                    <a:pt x="1316" y="993"/>
                  </a:lnTo>
                  <a:lnTo>
                    <a:pt x="1319" y="989"/>
                  </a:lnTo>
                  <a:lnTo>
                    <a:pt x="1319" y="989"/>
                  </a:lnTo>
                  <a:lnTo>
                    <a:pt x="1319" y="989"/>
                  </a:lnTo>
                  <a:lnTo>
                    <a:pt x="1319" y="989"/>
                  </a:lnTo>
                  <a:lnTo>
                    <a:pt x="1319" y="989"/>
                  </a:lnTo>
                  <a:lnTo>
                    <a:pt x="1319" y="989"/>
                  </a:lnTo>
                  <a:lnTo>
                    <a:pt x="1319" y="993"/>
                  </a:lnTo>
                  <a:lnTo>
                    <a:pt x="1319" y="993"/>
                  </a:lnTo>
                  <a:lnTo>
                    <a:pt x="1319" y="996"/>
                  </a:lnTo>
                  <a:lnTo>
                    <a:pt x="1319" y="996"/>
                  </a:lnTo>
                  <a:lnTo>
                    <a:pt x="1319" y="996"/>
                  </a:lnTo>
                  <a:lnTo>
                    <a:pt x="1319" y="996"/>
                  </a:lnTo>
                  <a:lnTo>
                    <a:pt x="1319" y="996"/>
                  </a:lnTo>
                  <a:lnTo>
                    <a:pt x="1319" y="996"/>
                  </a:lnTo>
                  <a:lnTo>
                    <a:pt x="1319" y="996"/>
                  </a:lnTo>
                  <a:lnTo>
                    <a:pt x="1319" y="996"/>
                  </a:lnTo>
                  <a:lnTo>
                    <a:pt x="1323" y="993"/>
                  </a:lnTo>
                  <a:lnTo>
                    <a:pt x="1323" y="993"/>
                  </a:lnTo>
                  <a:lnTo>
                    <a:pt x="1323" y="993"/>
                  </a:lnTo>
                  <a:lnTo>
                    <a:pt x="1323" y="993"/>
                  </a:lnTo>
                  <a:lnTo>
                    <a:pt x="1323" y="993"/>
                  </a:lnTo>
                  <a:lnTo>
                    <a:pt x="1326" y="993"/>
                  </a:lnTo>
                  <a:lnTo>
                    <a:pt x="1326" y="993"/>
                  </a:lnTo>
                  <a:lnTo>
                    <a:pt x="1326" y="993"/>
                  </a:lnTo>
                  <a:lnTo>
                    <a:pt x="1326" y="993"/>
                  </a:lnTo>
                  <a:lnTo>
                    <a:pt x="1323" y="996"/>
                  </a:lnTo>
                  <a:lnTo>
                    <a:pt x="1323" y="996"/>
                  </a:lnTo>
                  <a:lnTo>
                    <a:pt x="1323" y="1000"/>
                  </a:lnTo>
                  <a:lnTo>
                    <a:pt x="1323" y="1000"/>
                  </a:lnTo>
                  <a:lnTo>
                    <a:pt x="1323" y="1000"/>
                  </a:lnTo>
                  <a:lnTo>
                    <a:pt x="1323" y="1000"/>
                  </a:lnTo>
                  <a:lnTo>
                    <a:pt x="1323" y="1000"/>
                  </a:lnTo>
                  <a:lnTo>
                    <a:pt x="1326" y="1006"/>
                  </a:lnTo>
                  <a:lnTo>
                    <a:pt x="1326" y="1006"/>
                  </a:lnTo>
                  <a:lnTo>
                    <a:pt x="1329" y="1010"/>
                  </a:lnTo>
                  <a:lnTo>
                    <a:pt x="1329" y="1010"/>
                  </a:lnTo>
                  <a:lnTo>
                    <a:pt x="1329" y="1010"/>
                  </a:lnTo>
                  <a:lnTo>
                    <a:pt x="1329" y="1010"/>
                  </a:lnTo>
                  <a:lnTo>
                    <a:pt x="1333" y="1010"/>
                  </a:lnTo>
                  <a:lnTo>
                    <a:pt x="1333" y="1010"/>
                  </a:lnTo>
                  <a:lnTo>
                    <a:pt x="1336" y="1013"/>
                  </a:lnTo>
                  <a:lnTo>
                    <a:pt x="1336" y="1013"/>
                  </a:lnTo>
                  <a:lnTo>
                    <a:pt x="1340" y="1013"/>
                  </a:lnTo>
                  <a:lnTo>
                    <a:pt x="1340" y="1013"/>
                  </a:lnTo>
                  <a:lnTo>
                    <a:pt x="1340" y="1013"/>
                  </a:lnTo>
                  <a:lnTo>
                    <a:pt x="1340" y="1013"/>
                  </a:lnTo>
                  <a:lnTo>
                    <a:pt x="1343" y="1010"/>
                  </a:lnTo>
                  <a:lnTo>
                    <a:pt x="1343" y="1010"/>
                  </a:lnTo>
                  <a:lnTo>
                    <a:pt x="1350" y="1010"/>
                  </a:lnTo>
                  <a:lnTo>
                    <a:pt x="1350" y="1010"/>
                  </a:lnTo>
                  <a:lnTo>
                    <a:pt x="1350" y="1006"/>
                  </a:lnTo>
                  <a:lnTo>
                    <a:pt x="1350" y="1006"/>
                  </a:lnTo>
                  <a:lnTo>
                    <a:pt x="1353" y="1006"/>
                  </a:lnTo>
                  <a:lnTo>
                    <a:pt x="1353" y="1006"/>
                  </a:lnTo>
                  <a:lnTo>
                    <a:pt x="1353" y="1006"/>
                  </a:lnTo>
                  <a:lnTo>
                    <a:pt x="1353" y="1006"/>
                  </a:lnTo>
                  <a:lnTo>
                    <a:pt x="1353" y="1010"/>
                  </a:lnTo>
                  <a:lnTo>
                    <a:pt x="1353" y="1010"/>
                  </a:lnTo>
                  <a:lnTo>
                    <a:pt x="1350" y="1013"/>
                  </a:lnTo>
                  <a:lnTo>
                    <a:pt x="1350" y="1013"/>
                  </a:lnTo>
                  <a:lnTo>
                    <a:pt x="1350" y="1013"/>
                  </a:lnTo>
                  <a:lnTo>
                    <a:pt x="1350" y="1013"/>
                  </a:lnTo>
                  <a:lnTo>
                    <a:pt x="1350" y="1017"/>
                  </a:lnTo>
                  <a:lnTo>
                    <a:pt x="1350" y="1017"/>
                  </a:lnTo>
                  <a:lnTo>
                    <a:pt x="1346" y="1017"/>
                  </a:lnTo>
                  <a:lnTo>
                    <a:pt x="1346" y="1017"/>
                  </a:lnTo>
                  <a:lnTo>
                    <a:pt x="1343" y="1020"/>
                  </a:lnTo>
                  <a:lnTo>
                    <a:pt x="1343" y="1020"/>
                  </a:lnTo>
                  <a:lnTo>
                    <a:pt x="1343" y="1020"/>
                  </a:lnTo>
                  <a:lnTo>
                    <a:pt x="1343" y="1020"/>
                  </a:lnTo>
                  <a:lnTo>
                    <a:pt x="1343" y="1020"/>
                  </a:lnTo>
                  <a:lnTo>
                    <a:pt x="1343" y="1020"/>
                  </a:lnTo>
                  <a:lnTo>
                    <a:pt x="1343" y="1020"/>
                  </a:lnTo>
                  <a:lnTo>
                    <a:pt x="1340" y="1020"/>
                  </a:lnTo>
                  <a:lnTo>
                    <a:pt x="1340" y="1020"/>
                  </a:lnTo>
                  <a:lnTo>
                    <a:pt x="1336" y="1020"/>
                  </a:lnTo>
                  <a:lnTo>
                    <a:pt x="1336" y="1020"/>
                  </a:lnTo>
                  <a:lnTo>
                    <a:pt x="1336" y="1017"/>
                  </a:lnTo>
                  <a:lnTo>
                    <a:pt x="1333" y="1017"/>
                  </a:lnTo>
                  <a:lnTo>
                    <a:pt x="1333" y="1017"/>
                  </a:lnTo>
                  <a:lnTo>
                    <a:pt x="1333" y="1017"/>
                  </a:lnTo>
                  <a:lnTo>
                    <a:pt x="1333" y="1017"/>
                  </a:lnTo>
                  <a:lnTo>
                    <a:pt x="1333" y="1023"/>
                  </a:lnTo>
                  <a:lnTo>
                    <a:pt x="1333" y="1023"/>
                  </a:lnTo>
                  <a:lnTo>
                    <a:pt x="1333" y="1027"/>
                  </a:lnTo>
                  <a:lnTo>
                    <a:pt x="1336" y="1030"/>
                  </a:lnTo>
                  <a:lnTo>
                    <a:pt x="1336" y="1030"/>
                  </a:lnTo>
                  <a:lnTo>
                    <a:pt x="1340" y="1030"/>
                  </a:lnTo>
                  <a:lnTo>
                    <a:pt x="1340" y="1030"/>
                  </a:lnTo>
                  <a:lnTo>
                    <a:pt x="1340" y="1034"/>
                  </a:lnTo>
                  <a:lnTo>
                    <a:pt x="1340" y="1034"/>
                  </a:lnTo>
                  <a:lnTo>
                    <a:pt x="1343" y="1037"/>
                  </a:lnTo>
                  <a:lnTo>
                    <a:pt x="1343" y="1037"/>
                  </a:lnTo>
                  <a:lnTo>
                    <a:pt x="1346" y="1037"/>
                  </a:lnTo>
                  <a:lnTo>
                    <a:pt x="1346" y="1037"/>
                  </a:lnTo>
                  <a:lnTo>
                    <a:pt x="1350" y="1044"/>
                  </a:lnTo>
                  <a:lnTo>
                    <a:pt x="1350" y="1044"/>
                  </a:lnTo>
                  <a:lnTo>
                    <a:pt x="1350" y="1044"/>
                  </a:lnTo>
                  <a:lnTo>
                    <a:pt x="1353" y="1044"/>
                  </a:lnTo>
                  <a:lnTo>
                    <a:pt x="1353" y="1044"/>
                  </a:lnTo>
                  <a:lnTo>
                    <a:pt x="1357" y="1051"/>
                  </a:lnTo>
                  <a:lnTo>
                    <a:pt x="1357" y="1051"/>
                  </a:lnTo>
                  <a:lnTo>
                    <a:pt x="1363" y="1054"/>
                  </a:lnTo>
                  <a:lnTo>
                    <a:pt x="1363" y="1054"/>
                  </a:lnTo>
                  <a:lnTo>
                    <a:pt x="1367" y="1051"/>
                  </a:lnTo>
                  <a:lnTo>
                    <a:pt x="1367" y="1051"/>
                  </a:lnTo>
                  <a:lnTo>
                    <a:pt x="1380" y="1044"/>
                  </a:lnTo>
                  <a:lnTo>
                    <a:pt x="1380" y="1044"/>
                  </a:lnTo>
                  <a:lnTo>
                    <a:pt x="1384" y="1040"/>
                  </a:lnTo>
                  <a:lnTo>
                    <a:pt x="1384" y="1040"/>
                  </a:lnTo>
                  <a:lnTo>
                    <a:pt x="1384" y="1034"/>
                  </a:lnTo>
                  <a:lnTo>
                    <a:pt x="1384" y="1034"/>
                  </a:lnTo>
                  <a:lnTo>
                    <a:pt x="1384" y="1030"/>
                  </a:lnTo>
                  <a:lnTo>
                    <a:pt x="1384" y="1030"/>
                  </a:lnTo>
                  <a:lnTo>
                    <a:pt x="1384" y="1030"/>
                  </a:lnTo>
                  <a:lnTo>
                    <a:pt x="1384" y="1027"/>
                  </a:lnTo>
                  <a:lnTo>
                    <a:pt x="1384" y="1027"/>
                  </a:lnTo>
                  <a:lnTo>
                    <a:pt x="1384" y="1023"/>
                  </a:lnTo>
                  <a:lnTo>
                    <a:pt x="1384" y="1023"/>
                  </a:lnTo>
                  <a:lnTo>
                    <a:pt x="1384" y="1023"/>
                  </a:lnTo>
                  <a:lnTo>
                    <a:pt x="1384" y="1023"/>
                  </a:lnTo>
                  <a:lnTo>
                    <a:pt x="1384" y="1020"/>
                  </a:lnTo>
                  <a:lnTo>
                    <a:pt x="1384" y="1020"/>
                  </a:lnTo>
                  <a:lnTo>
                    <a:pt x="1384" y="1020"/>
                  </a:lnTo>
                  <a:lnTo>
                    <a:pt x="1384" y="1020"/>
                  </a:lnTo>
                  <a:lnTo>
                    <a:pt x="1384" y="1020"/>
                  </a:lnTo>
                  <a:lnTo>
                    <a:pt x="1387" y="1020"/>
                  </a:lnTo>
                  <a:lnTo>
                    <a:pt x="1387" y="1020"/>
                  </a:lnTo>
                  <a:lnTo>
                    <a:pt x="1387" y="1020"/>
                  </a:lnTo>
                  <a:lnTo>
                    <a:pt x="1387" y="1020"/>
                  </a:lnTo>
                  <a:lnTo>
                    <a:pt x="1387" y="1020"/>
                  </a:lnTo>
                  <a:lnTo>
                    <a:pt x="1387" y="1020"/>
                  </a:lnTo>
                  <a:lnTo>
                    <a:pt x="1387" y="1020"/>
                  </a:lnTo>
                  <a:lnTo>
                    <a:pt x="1387" y="1020"/>
                  </a:lnTo>
                  <a:lnTo>
                    <a:pt x="1391" y="1020"/>
                  </a:lnTo>
                  <a:lnTo>
                    <a:pt x="1391" y="1020"/>
                  </a:lnTo>
                  <a:lnTo>
                    <a:pt x="1391" y="1020"/>
                  </a:lnTo>
                  <a:lnTo>
                    <a:pt x="1391" y="1020"/>
                  </a:lnTo>
                  <a:lnTo>
                    <a:pt x="1391" y="1020"/>
                  </a:lnTo>
                  <a:lnTo>
                    <a:pt x="1391" y="1020"/>
                  </a:lnTo>
                  <a:lnTo>
                    <a:pt x="1387" y="1023"/>
                  </a:lnTo>
                  <a:lnTo>
                    <a:pt x="1387" y="1023"/>
                  </a:lnTo>
                  <a:lnTo>
                    <a:pt x="1387" y="1027"/>
                  </a:lnTo>
                  <a:lnTo>
                    <a:pt x="1387" y="1027"/>
                  </a:lnTo>
                  <a:lnTo>
                    <a:pt x="1391" y="1027"/>
                  </a:lnTo>
                  <a:lnTo>
                    <a:pt x="1391" y="1027"/>
                  </a:lnTo>
                  <a:lnTo>
                    <a:pt x="1387" y="1027"/>
                  </a:lnTo>
                  <a:lnTo>
                    <a:pt x="1387" y="1027"/>
                  </a:lnTo>
                  <a:lnTo>
                    <a:pt x="1387" y="1030"/>
                  </a:lnTo>
                  <a:lnTo>
                    <a:pt x="1387" y="1030"/>
                  </a:lnTo>
                  <a:lnTo>
                    <a:pt x="1391" y="1027"/>
                  </a:lnTo>
                  <a:lnTo>
                    <a:pt x="1391" y="1027"/>
                  </a:lnTo>
                  <a:lnTo>
                    <a:pt x="1391" y="1027"/>
                  </a:lnTo>
                  <a:lnTo>
                    <a:pt x="1391" y="1027"/>
                  </a:lnTo>
                  <a:lnTo>
                    <a:pt x="1391" y="1027"/>
                  </a:lnTo>
                  <a:lnTo>
                    <a:pt x="1391" y="1027"/>
                  </a:lnTo>
                  <a:lnTo>
                    <a:pt x="1394" y="1030"/>
                  </a:lnTo>
                  <a:lnTo>
                    <a:pt x="1394" y="1030"/>
                  </a:lnTo>
                  <a:lnTo>
                    <a:pt x="1391" y="1034"/>
                  </a:lnTo>
                  <a:lnTo>
                    <a:pt x="1391" y="1034"/>
                  </a:lnTo>
                  <a:lnTo>
                    <a:pt x="1391" y="1034"/>
                  </a:lnTo>
                  <a:lnTo>
                    <a:pt x="1391" y="1034"/>
                  </a:lnTo>
                  <a:lnTo>
                    <a:pt x="1391" y="1037"/>
                  </a:lnTo>
                  <a:lnTo>
                    <a:pt x="1394" y="1044"/>
                  </a:lnTo>
                  <a:lnTo>
                    <a:pt x="1394" y="1044"/>
                  </a:lnTo>
                  <a:lnTo>
                    <a:pt x="1394" y="1044"/>
                  </a:lnTo>
                  <a:lnTo>
                    <a:pt x="1394" y="1044"/>
                  </a:lnTo>
                  <a:lnTo>
                    <a:pt x="1394" y="1054"/>
                  </a:lnTo>
                  <a:lnTo>
                    <a:pt x="1394" y="1054"/>
                  </a:lnTo>
                  <a:lnTo>
                    <a:pt x="1394" y="1061"/>
                  </a:lnTo>
                  <a:lnTo>
                    <a:pt x="1394" y="1061"/>
                  </a:lnTo>
                  <a:lnTo>
                    <a:pt x="1394" y="1068"/>
                  </a:lnTo>
                  <a:lnTo>
                    <a:pt x="1394" y="1068"/>
                  </a:lnTo>
                  <a:lnTo>
                    <a:pt x="1394" y="1071"/>
                  </a:lnTo>
                  <a:lnTo>
                    <a:pt x="1394" y="1071"/>
                  </a:lnTo>
                  <a:lnTo>
                    <a:pt x="1394" y="1078"/>
                  </a:lnTo>
                  <a:lnTo>
                    <a:pt x="1394" y="1078"/>
                  </a:lnTo>
                  <a:lnTo>
                    <a:pt x="1394" y="1081"/>
                  </a:lnTo>
                  <a:lnTo>
                    <a:pt x="1394" y="1081"/>
                  </a:lnTo>
                  <a:lnTo>
                    <a:pt x="1397" y="1081"/>
                  </a:lnTo>
                  <a:lnTo>
                    <a:pt x="1397" y="1081"/>
                  </a:lnTo>
                  <a:lnTo>
                    <a:pt x="1401" y="1085"/>
                  </a:lnTo>
                  <a:lnTo>
                    <a:pt x="1401" y="1085"/>
                  </a:lnTo>
                  <a:lnTo>
                    <a:pt x="1401" y="1085"/>
                  </a:lnTo>
                  <a:lnTo>
                    <a:pt x="1401" y="1085"/>
                  </a:lnTo>
                  <a:lnTo>
                    <a:pt x="1401" y="1085"/>
                  </a:lnTo>
                  <a:lnTo>
                    <a:pt x="1401" y="1085"/>
                  </a:lnTo>
                  <a:lnTo>
                    <a:pt x="1401" y="1088"/>
                  </a:lnTo>
                  <a:lnTo>
                    <a:pt x="1401" y="1088"/>
                  </a:lnTo>
                  <a:lnTo>
                    <a:pt x="1401" y="1088"/>
                  </a:lnTo>
                  <a:lnTo>
                    <a:pt x="1401" y="1088"/>
                  </a:lnTo>
                  <a:lnTo>
                    <a:pt x="1401" y="1091"/>
                  </a:lnTo>
                  <a:lnTo>
                    <a:pt x="1401" y="1095"/>
                  </a:lnTo>
                  <a:lnTo>
                    <a:pt x="1401" y="1095"/>
                  </a:lnTo>
                  <a:lnTo>
                    <a:pt x="1401" y="1095"/>
                  </a:lnTo>
                  <a:lnTo>
                    <a:pt x="1401" y="1098"/>
                  </a:lnTo>
                  <a:lnTo>
                    <a:pt x="1401" y="1098"/>
                  </a:lnTo>
                  <a:lnTo>
                    <a:pt x="1401" y="1098"/>
                  </a:lnTo>
                  <a:lnTo>
                    <a:pt x="1401" y="1098"/>
                  </a:lnTo>
                  <a:lnTo>
                    <a:pt x="1401" y="1098"/>
                  </a:lnTo>
                  <a:lnTo>
                    <a:pt x="1401" y="1098"/>
                  </a:lnTo>
                  <a:lnTo>
                    <a:pt x="1401" y="1098"/>
                  </a:lnTo>
                  <a:lnTo>
                    <a:pt x="1401" y="1098"/>
                  </a:lnTo>
                  <a:lnTo>
                    <a:pt x="1401" y="1101"/>
                  </a:lnTo>
                  <a:lnTo>
                    <a:pt x="1401" y="1101"/>
                  </a:lnTo>
                  <a:lnTo>
                    <a:pt x="1401" y="1101"/>
                  </a:lnTo>
                  <a:lnTo>
                    <a:pt x="1401" y="1101"/>
                  </a:lnTo>
                  <a:lnTo>
                    <a:pt x="1401" y="1101"/>
                  </a:lnTo>
                  <a:lnTo>
                    <a:pt x="1401" y="1101"/>
                  </a:lnTo>
                  <a:lnTo>
                    <a:pt x="1401" y="1105"/>
                  </a:lnTo>
                  <a:lnTo>
                    <a:pt x="1401" y="1105"/>
                  </a:lnTo>
                  <a:lnTo>
                    <a:pt x="1404" y="1105"/>
                  </a:lnTo>
                  <a:lnTo>
                    <a:pt x="1404" y="1105"/>
                  </a:lnTo>
                  <a:lnTo>
                    <a:pt x="1404" y="1108"/>
                  </a:lnTo>
                  <a:lnTo>
                    <a:pt x="1404" y="1108"/>
                  </a:lnTo>
                  <a:lnTo>
                    <a:pt x="1404" y="1115"/>
                  </a:lnTo>
                  <a:lnTo>
                    <a:pt x="1404" y="1115"/>
                  </a:lnTo>
                  <a:lnTo>
                    <a:pt x="1404" y="1115"/>
                  </a:lnTo>
                  <a:lnTo>
                    <a:pt x="1404" y="1115"/>
                  </a:lnTo>
                  <a:lnTo>
                    <a:pt x="1404" y="1115"/>
                  </a:lnTo>
                  <a:lnTo>
                    <a:pt x="1404" y="1115"/>
                  </a:lnTo>
                  <a:lnTo>
                    <a:pt x="1408" y="1118"/>
                  </a:lnTo>
                  <a:lnTo>
                    <a:pt x="1408" y="1118"/>
                  </a:lnTo>
                  <a:lnTo>
                    <a:pt x="1408" y="1132"/>
                  </a:lnTo>
                  <a:lnTo>
                    <a:pt x="1408" y="1132"/>
                  </a:lnTo>
                  <a:lnTo>
                    <a:pt x="1408" y="1132"/>
                  </a:lnTo>
                  <a:lnTo>
                    <a:pt x="1408" y="1132"/>
                  </a:lnTo>
                  <a:lnTo>
                    <a:pt x="1411" y="1135"/>
                  </a:lnTo>
                  <a:lnTo>
                    <a:pt x="1411" y="1139"/>
                  </a:lnTo>
                  <a:lnTo>
                    <a:pt x="1411" y="1139"/>
                  </a:lnTo>
                  <a:lnTo>
                    <a:pt x="1414" y="1139"/>
                  </a:lnTo>
                  <a:lnTo>
                    <a:pt x="1414" y="1139"/>
                  </a:lnTo>
                  <a:lnTo>
                    <a:pt x="1411" y="1142"/>
                  </a:lnTo>
                  <a:lnTo>
                    <a:pt x="1411" y="1142"/>
                  </a:lnTo>
                  <a:lnTo>
                    <a:pt x="1414" y="1146"/>
                  </a:lnTo>
                  <a:lnTo>
                    <a:pt x="1414" y="1146"/>
                  </a:lnTo>
                  <a:lnTo>
                    <a:pt x="1418" y="1149"/>
                  </a:lnTo>
                  <a:lnTo>
                    <a:pt x="1418" y="1149"/>
                  </a:lnTo>
                  <a:lnTo>
                    <a:pt x="1418" y="1152"/>
                  </a:lnTo>
                  <a:lnTo>
                    <a:pt x="1418" y="1152"/>
                  </a:lnTo>
                  <a:lnTo>
                    <a:pt x="1418" y="1152"/>
                  </a:lnTo>
                  <a:lnTo>
                    <a:pt x="1418" y="1152"/>
                  </a:lnTo>
                  <a:lnTo>
                    <a:pt x="1421" y="1156"/>
                  </a:lnTo>
                  <a:lnTo>
                    <a:pt x="1421" y="1156"/>
                  </a:lnTo>
                  <a:lnTo>
                    <a:pt x="1421" y="1159"/>
                  </a:lnTo>
                  <a:lnTo>
                    <a:pt x="1421" y="1159"/>
                  </a:lnTo>
                  <a:lnTo>
                    <a:pt x="1425" y="1163"/>
                  </a:lnTo>
                  <a:lnTo>
                    <a:pt x="1425" y="1163"/>
                  </a:lnTo>
                  <a:lnTo>
                    <a:pt x="1425" y="1169"/>
                  </a:lnTo>
                  <a:lnTo>
                    <a:pt x="1425" y="1169"/>
                  </a:lnTo>
                  <a:lnTo>
                    <a:pt x="1428" y="1169"/>
                  </a:lnTo>
                  <a:lnTo>
                    <a:pt x="1428" y="1173"/>
                  </a:lnTo>
                  <a:lnTo>
                    <a:pt x="1428" y="1173"/>
                  </a:lnTo>
                  <a:lnTo>
                    <a:pt x="1428" y="1173"/>
                  </a:lnTo>
                  <a:lnTo>
                    <a:pt x="1428" y="1173"/>
                  </a:lnTo>
                  <a:lnTo>
                    <a:pt x="1428" y="1173"/>
                  </a:lnTo>
                  <a:lnTo>
                    <a:pt x="1428" y="1173"/>
                  </a:lnTo>
                  <a:lnTo>
                    <a:pt x="1428" y="1173"/>
                  </a:lnTo>
                  <a:lnTo>
                    <a:pt x="1428" y="1173"/>
                  </a:lnTo>
                  <a:lnTo>
                    <a:pt x="1428" y="1173"/>
                  </a:lnTo>
                  <a:lnTo>
                    <a:pt x="1428" y="1173"/>
                  </a:lnTo>
                  <a:lnTo>
                    <a:pt x="1428" y="1173"/>
                  </a:lnTo>
                  <a:lnTo>
                    <a:pt x="1428" y="1176"/>
                  </a:lnTo>
                  <a:lnTo>
                    <a:pt x="1428" y="1176"/>
                  </a:lnTo>
                  <a:lnTo>
                    <a:pt x="1428" y="1176"/>
                  </a:lnTo>
                  <a:lnTo>
                    <a:pt x="1428" y="1176"/>
                  </a:lnTo>
                  <a:lnTo>
                    <a:pt x="1428" y="1180"/>
                  </a:lnTo>
                  <a:lnTo>
                    <a:pt x="1428" y="1180"/>
                  </a:lnTo>
                  <a:lnTo>
                    <a:pt x="1428" y="1180"/>
                  </a:lnTo>
                  <a:lnTo>
                    <a:pt x="1428" y="1180"/>
                  </a:lnTo>
                  <a:lnTo>
                    <a:pt x="1428" y="1183"/>
                  </a:lnTo>
                  <a:lnTo>
                    <a:pt x="1431" y="1186"/>
                  </a:lnTo>
                  <a:lnTo>
                    <a:pt x="1431" y="1186"/>
                  </a:lnTo>
                  <a:lnTo>
                    <a:pt x="1431" y="1186"/>
                  </a:lnTo>
                  <a:lnTo>
                    <a:pt x="1431" y="1186"/>
                  </a:lnTo>
                  <a:lnTo>
                    <a:pt x="1431" y="1190"/>
                  </a:lnTo>
                  <a:lnTo>
                    <a:pt x="1431" y="1190"/>
                  </a:lnTo>
                  <a:lnTo>
                    <a:pt x="1431" y="1193"/>
                  </a:lnTo>
                  <a:lnTo>
                    <a:pt x="1431" y="1193"/>
                  </a:lnTo>
                  <a:lnTo>
                    <a:pt x="1435" y="1200"/>
                  </a:lnTo>
                  <a:lnTo>
                    <a:pt x="1435" y="1200"/>
                  </a:lnTo>
                  <a:lnTo>
                    <a:pt x="1435" y="1203"/>
                  </a:lnTo>
                  <a:lnTo>
                    <a:pt x="1435" y="1203"/>
                  </a:lnTo>
                  <a:lnTo>
                    <a:pt x="1435" y="1203"/>
                  </a:lnTo>
                  <a:lnTo>
                    <a:pt x="1435" y="1203"/>
                  </a:lnTo>
                  <a:lnTo>
                    <a:pt x="1438" y="1210"/>
                  </a:lnTo>
                  <a:lnTo>
                    <a:pt x="1438" y="1210"/>
                  </a:lnTo>
                  <a:lnTo>
                    <a:pt x="1442" y="1214"/>
                  </a:lnTo>
                  <a:lnTo>
                    <a:pt x="1442" y="1214"/>
                  </a:lnTo>
                  <a:lnTo>
                    <a:pt x="1442" y="1214"/>
                  </a:lnTo>
                  <a:lnTo>
                    <a:pt x="1442" y="1214"/>
                  </a:lnTo>
                  <a:lnTo>
                    <a:pt x="1445" y="1217"/>
                  </a:lnTo>
                  <a:lnTo>
                    <a:pt x="1445" y="1217"/>
                  </a:lnTo>
                  <a:lnTo>
                    <a:pt x="1442" y="1220"/>
                  </a:lnTo>
                  <a:lnTo>
                    <a:pt x="1442" y="1220"/>
                  </a:lnTo>
                  <a:lnTo>
                    <a:pt x="1445" y="1220"/>
                  </a:lnTo>
                  <a:lnTo>
                    <a:pt x="1445" y="1224"/>
                  </a:lnTo>
                  <a:lnTo>
                    <a:pt x="1445" y="1224"/>
                  </a:lnTo>
                  <a:lnTo>
                    <a:pt x="1445" y="1224"/>
                  </a:lnTo>
                  <a:lnTo>
                    <a:pt x="1445" y="1224"/>
                  </a:lnTo>
                  <a:lnTo>
                    <a:pt x="1448" y="1227"/>
                  </a:lnTo>
                  <a:lnTo>
                    <a:pt x="1448" y="1227"/>
                  </a:lnTo>
                  <a:lnTo>
                    <a:pt x="1452" y="1231"/>
                  </a:lnTo>
                  <a:lnTo>
                    <a:pt x="1452" y="1231"/>
                  </a:lnTo>
                  <a:lnTo>
                    <a:pt x="1452" y="1234"/>
                  </a:lnTo>
                  <a:lnTo>
                    <a:pt x="1452" y="1234"/>
                  </a:lnTo>
                  <a:lnTo>
                    <a:pt x="1452" y="1234"/>
                  </a:lnTo>
                  <a:lnTo>
                    <a:pt x="1452" y="1234"/>
                  </a:lnTo>
                  <a:lnTo>
                    <a:pt x="1452" y="1241"/>
                  </a:lnTo>
                  <a:lnTo>
                    <a:pt x="1452" y="1241"/>
                  </a:lnTo>
                  <a:lnTo>
                    <a:pt x="1455" y="1241"/>
                  </a:lnTo>
                  <a:lnTo>
                    <a:pt x="1455" y="1241"/>
                  </a:lnTo>
                  <a:lnTo>
                    <a:pt x="1455" y="1241"/>
                  </a:lnTo>
                  <a:lnTo>
                    <a:pt x="1455" y="1241"/>
                  </a:lnTo>
                  <a:lnTo>
                    <a:pt x="1455" y="1244"/>
                  </a:lnTo>
                  <a:lnTo>
                    <a:pt x="1455" y="1244"/>
                  </a:lnTo>
                  <a:lnTo>
                    <a:pt x="1459" y="1248"/>
                  </a:lnTo>
                  <a:lnTo>
                    <a:pt x="1459" y="1248"/>
                  </a:lnTo>
                  <a:lnTo>
                    <a:pt x="1459" y="1251"/>
                  </a:lnTo>
                  <a:lnTo>
                    <a:pt x="1459" y="1251"/>
                  </a:lnTo>
                  <a:lnTo>
                    <a:pt x="1459" y="1258"/>
                  </a:lnTo>
                  <a:lnTo>
                    <a:pt x="1459" y="1258"/>
                  </a:lnTo>
                  <a:lnTo>
                    <a:pt x="1462" y="1261"/>
                  </a:lnTo>
                  <a:lnTo>
                    <a:pt x="1462" y="1261"/>
                  </a:lnTo>
                  <a:lnTo>
                    <a:pt x="1462" y="1268"/>
                  </a:lnTo>
                  <a:lnTo>
                    <a:pt x="1462" y="1268"/>
                  </a:lnTo>
                  <a:lnTo>
                    <a:pt x="1462" y="1271"/>
                  </a:lnTo>
                  <a:lnTo>
                    <a:pt x="1462" y="1271"/>
                  </a:lnTo>
                  <a:lnTo>
                    <a:pt x="1462" y="1271"/>
                  </a:lnTo>
                  <a:lnTo>
                    <a:pt x="1465" y="1275"/>
                  </a:lnTo>
                  <a:lnTo>
                    <a:pt x="1465" y="1275"/>
                  </a:lnTo>
                  <a:lnTo>
                    <a:pt x="1469" y="1275"/>
                  </a:lnTo>
                  <a:lnTo>
                    <a:pt x="1469" y="1275"/>
                  </a:lnTo>
                  <a:lnTo>
                    <a:pt x="1465" y="1275"/>
                  </a:lnTo>
                  <a:lnTo>
                    <a:pt x="1465" y="1275"/>
                  </a:lnTo>
                  <a:lnTo>
                    <a:pt x="1465" y="1275"/>
                  </a:lnTo>
                  <a:lnTo>
                    <a:pt x="1465" y="1275"/>
                  </a:lnTo>
                  <a:lnTo>
                    <a:pt x="1465" y="1278"/>
                  </a:lnTo>
                  <a:lnTo>
                    <a:pt x="1465" y="1278"/>
                  </a:lnTo>
                  <a:lnTo>
                    <a:pt x="1469" y="1278"/>
                  </a:lnTo>
                  <a:lnTo>
                    <a:pt x="1469" y="1278"/>
                  </a:lnTo>
                  <a:lnTo>
                    <a:pt x="1469" y="1285"/>
                  </a:lnTo>
                  <a:lnTo>
                    <a:pt x="1469" y="1285"/>
                  </a:lnTo>
                  <a:lnTo>
                    <a:pt x="1479" y="1292"/>
                  </a:lnTo>
                  <a:lnTo>
                    <a:pt x="1479" y="1292"/>
                  </a:lnTo>
                  <a:lnTo>
                    <a:pt x="1482" y="1292"/>
                  </a:lnTo>
                  <a:lnTo>
                    <a:pt x="1482" y="1292"/>
                  </a:lnTo>
                  <a:lnTo>
                    <a:pt x="1486" y="1292"/>
                  </a:lnTo>
                  <a:lnTo>
                    <a:pt x="1486" y="1292"/>
                  </a:lnTo>
                  <a:lnTo>
                    <a:pt x="1489" y="1285"/>
                  </a:lnTo>
                  <a:lnTo>
                    <a:pt x="1489" y="1285"/>
                  </a:lnTo>
                  <a:lnTo>
                    <a:pt x="1493" y="1282"/>
                  </a:lnTo>
                  <a:lnTo>
                    <a:pt x="1493" y="1275"/>
                  </a:lnTo>
                  <a:lnTo>
                    <a:pt x="1493" y="1275"/>
                  </a:lnTo>
                  <a:lnTo>
                    <a:pt x="1493" y="1275"/>
                  </a:lnTo>
                  <a:lnTo>
                    <a:pt x="1493" y="1275"/>
                  </a:lnTo>
                  <a:lnTo>
                    <a:pt x="1493" y="1275"/>
                  </a:lnTo>
                  <a:lnTo>
                    <a:pt x="1493" y="1275"/>
                  </a:lnTo>
                  <a:lnTo>
                    <a:pt x="1503" y="1271"/>
                  </a:lnTo>
                  <a:lnTo>
                    <a:pt x="1503" y="1271"/>
                  </a:lnTo>
                  <a:lnTo>
                    <a:pt x="1506" y="1271"/>
                  </a:lnTo>
                  <a:lnTo>
                    <a:pt x="1506" y="1271"/>
                  </a:lnTo>
                  <a:lnTo>
                    <a:pt x="1506" y="1271"/>
                  </a:lnTo>
                  <a:lnTo>
                    <a:pt x="1506" y="1271"/>
                  </a:lnTo>
                  <a:lnTo>
                    <a:pt x="1510" y="1271"/>
                  </a:lnTo>
                  <a:lnTo>
                    <a:pt x="1510" y="1271"/>
                  </a:lnTo>
                  <a:lnTo>
                    <a:pt x="1510" y="1271"/>
                  </a:lnTo>
                  <a:lnTo>
                    <a:pt x="1510" y="1271"/>
                  </a:lnTo>
                  <a:lnTo>
                    <a:pt x="1510" y="1271"/>
                  </a:lnTo>
                  <a:lnTo>
                    <a:pt x="1510" y="1271"/>
                  </a:lnTo>
                  <a:lnTo>
                    <a:pt x="1510" y="1268"/>
                  </a:lnTo>
                  <a:lnTo>
                    <a:pt x="1510" y="1268"/>
                  </a:lnTo>
                  <a:lnTo>
                    <a:pt x="1506" y="1268"/>
                  </a:lnTo>
                  <a:lnTo>
                    <a:pt x="1506" y="1268"/>
                  </a:lnTo>
                  <a:lnTo>
                    <a:pt x="1503" y="1265"/>
                  </a:lnTo>
                  <a:lnTo>
                    <a:pt x="1503" y="1265"/>
                  </a:lnTo>
                  <a:lnTo>
                    <a:pt x="1506" y="1258"/>
                  </a:lnTo>
                  <a:lnTo>
                    <a:pt x="1506" y="1258"/>
                  </a:lnTo>
                  <a:lnTo>
                    <a:pt x="1506" y="1258"/>
                  </a:lnTo>
                  <a:lnTo>
                    <a:pt x="1506" y="1258"/>
                  </a:lnTo>
                  <a:lnTo>
                    <a:pt x="1510" y="1251"/>
                  </a:lnTo>
                  <a:lnTo>
                    <a:pt x="1510" y="1251"/>
                  </a:lnTo>
                  <a:lnTo>
                    <a:pt x="1510" y="1251"/>
                  </a:lnTo>
                  <a:lnTo>
                    <a:pt x="1510" y="1251"/>
                  </a:lnTo>
                  <a:lnTo>
                    <a:pt x="1513" y="1251"/>
                  </a:lnTo>
                  <a:lnTo>
                    <a:pt x="1513" y="1251"/>
                  </a:lnTo>
                  <a:lnTo>
                    <a:pt x="1513" y="1251"/>
                  </a:lnTo>
                  <a:lnTo>
                    <a:pt x="1513" y="1251"/>
                  </a:lnTo>
                  <a:lnTo>
                    <a:pt x="1516" y="1251"/>
                  </a:lnTo>
                  <a:lnTo>
                    <a:pt x="1516" y="1251"/>
                  </a:lnTo>
                  <a:lnTo>
                    <a:pt x="1516" y="1251"/>
                  </a:lnTo>
                  <a:lnTo>
                    <a:pt x="1520" y="1248"/>
                  </a:lnTo>
                  <a:lnTo>
                    <a:pt x="1520" y="1248"/>
                  </a:lnTo>
                  <a:lnTo>
                    <a:pt x="1516" y="1244"/>
                  </a:lnTo>
                  <a:lnTo>
                    <a:pt x="1516" y="1244"/>
                  </a:lnTo>
                  <a:lnTo>
                    <a:pt x="1516" y="1234"/>
                  </a:lnTo>
                  <a:lnTo>
                    <a:pt x="1516" y="1234"/>
                  </a:lnTo>
                  <a:lnTo>
                    <a:pt x="1516" y="1234"/>
                  </a:lnTo>
                  <a:lnTo>
                    <a:pt x="1516" y="1234"/>
                  </a:lnTo>
                  <a:lnTo>
                    <a:pt x="1516" y="1227"/>
                  </a:lnTo>
                  <a:lnTo>
                    <a:pt x="1516" y="1227"/>
                  </a:lnTo>
                  <a:lnTo>
                    <a:pt x="1516" y="1217"/>
                  </a:lnTo>
                  <a:lnTo>
                    <a:pt x="1516" y="1217"/>
                  </a:lnTo>
                  <a:lnTo>
                    <a:pt x="1520" y="1214"/>
                  </a:lnTo>
                  <a:lnTo>
                    <a:pt x="1520" y="1214"/>
                  </a:lnTo>
                  <a:lnTo>
                    <a:pt x="1520" y="1210"/>
                  </a:lnTo>
                  <a:lnTo>
                    <a:pt x="1520" y="1210"/>
                  </a:lnTo>
                  <a:lnTo>
                    <a:pt x="1520" y="1207"/>
                  </a:lnTo>
                  <a:lnTo>
                    <a:pt x="1520" y="1207"/>
                  </a:lnTo>
                  <a:lnTo>
                    <a:pt x="1520" y="1207"/>
                  </a:lnTo>
                  <a:lnTo>
                    <a:pt x="1520" y="1207"/>
                  </a:lnTo>
                  <a:lnTo>
                    <a:pt x="1516" y="1203"/>
                  </a:lnTo>
                  <a:lnTo>
                    <a:pt x="1516" y="1203"/>
                  </a:lnTo>
                  <a:lnTo>
                    <a:pt x="1520" y="1203"/>
                  </a:lnTo>
                  <a:lnTo>
                    <a:pt x="1520" y="1203"/>
                  </a:lnTo>
                  <a:lnTo>
                    <a:pt x="1520" y="1203"/>
                  </a:lnTo>
                  <a:lnTo>
                    <a:pt x="1520" y="1203"/>
                  </a:lnTo>
                  <a:lnTo>
                    <a:pt x="1523" y="1203"/>
                  </a:lnTo>
                  <a:lnTo>
                    <a:pt x="1523" y="1197"/>
                  </a:lnTo>
                  <a:lnTo>
                    <a:pt x="1523" y="1197"/>
                  </a:lnTo>
                  <a:lnTo>
                    <a:pt x="1523" y="1193"/>
                  </a:lnTo>
                  <a:lnTo>
                    <a:pt x="1523" y="1193"/>
                  </a:lnTo>
                  <a:lnTo>
                    <a:pt x="1520" y="1190"/>
                  </a:lnTo>
                  <a:lnTo>
                    <a:pt x="1520" y="1186"/>
                  </a:lnTo>
                  <a:lnTo>
                    <a:pt x="1520" y="1186"/>
                  </a:lnTo>
                  <a:lnTo>
                    <a:pt x="1516" y="1186"/>
                  </a:lnTo>
                  <a:lnTo>
                    <a:pt x="1516" y="1186"/>
                  </a:lnTo>
                  <a:lnTo>
                    <a:pt x="1520" y="1183"/>
                  </a:lnTo>
                  <a:lnTo>
                    <a:pt x="1520" y="1183"/>
                  </a:lnTo>
                  <a:lnTo>
                    <a:pt x="1520" y="1176"/>
                  </a:lnTo>
                  <a:lnTo>
                    <a:pt x="1520" y="1176"/>
                  </a:lnTo>
                  <a:lnTo>
                    <a:pt x="1520" y="1176"/>
                  </a:lnTo>
                  <a:lnTo>
                    <a:pt x="1520" y="1176"/>
                  </a:lnTo>
                  <a:lnTo>
                    <a:pt x="1520" y="1176"/>
                  </a:lnTo>
                  <a:lnTo>
                    <a:pt x="1520" y="1176"/>
                  </a:lnTo>
                  <a:lnTo>
                    <a:pt x="1516" y="1176"/>
                  </a:lnTo>
                  <a:lnTo>
                    <a:pt x="1516" y="1176"/>
                  </a:lnTo>
                  <a:lnTo>
                    <a:pt x="1520" y="1173"/>
                  </a:lnTo>
                  <a:lnTo>
                    <a:pt x="1520" y="1173"/>
                  </a:lnTo>
                  <a:lnTo>
                    <a:pt x="1520" y="1169"/>
                  </a:lnTo>
                  <a:lnTo>
                    <a:pt x="1520" y="1169"/>
                  </a:lnTo>
                  <a:lnTo>
                    <a:pt x="1516" y="1166"/>
                  </a:lnTo>
                  <a:lnTo>
                    <a:pt x="1516" y="1166"/>
                  </a:lnTo>
                  <a:lnTo>
                    <a:pt x="1516" y="1163"/>
                  </a:lnTo>
                  <a:lnTo>
                    <a:pt x="1516" y="1163"/>
                  </a:lnTo>
                  <a:lnTo>
                    <a:pt x="1516" y="1159"/>
                  </a:lnTo>
                  <a:lnTo>
                    <a:pt x="1516" y="1159"/>
                  </a:lnTo>
                  <a:lnTo>
                    <a:pt x="1516" y="1159"/>
                  </a:lnTo>
                  <a:lnTo>
                    <a:pt x="1516" y="1159"/>
                  </a:lnTo>
                  <a:lnTo>
                    <a:pt x="1520" y="1152"/>
                  </a:lnTo>
                  <a:lnTo>
                    <a:pt x="1520" y="1152"/>
                  </a:lnTo>
                  <a:lnTo>
                    <a:pt x="1520" y="1149"/>
                  </a:lnTo>
                  <a:lnTo>
                    <a:pt x="1520" y="1149"/>
                  </a:lnTo>
                  <a:lnTo>
                    <a:pt x="1516" y="1146"/>
                  </a:lnTo>
                  <a:lnTo>
                    <a:pt x="1516" y="1146"/>
                  </a:lnTo>
                  <a:lnTo>
                    <a:pt x="1516" y="1146"/>
                  </a:lnTo>
                  <a:lnTo>
                    <a:pt x="1516" y="1146"/>
                  </a:lnTo>
                  <a:lnTo>
                    <a:pt x="1520" y="1146"/>
                  </a:lnTo>
                  <a:lnTo>
                    <a:pt x="1520" y="1146"/>
                  </a:lnTo>
                  <a:lnTo>
                    <a:pt x="1523" y="1142"/>
                  </a:lnTo>
                  <a:lnTo>
                    <a:pt x="1523" y="1142"/>
                  </a:lnTo>
                  <a:lnTo>
                    <a:pt x="1523" y="1142"/>
                  </a:lnTo>
                  <a:lnTo>
                    <a:pt x="1523" y="1142"/>
                  </a:lnTo>
                  <a:lnTo>
                    <a:pt x="1523" y="1142"/>
                  </a:lnTo>
                  <a:lnTo>
                    <a:pt x="1523" y="1142"/>
                  </a:lnTo>
                  <a:lnTo>
                    <a:pt x="1527" y="1142"/>
                  </a:lnTo>
                  <a:lnTo>
                    <a:pt x="1527" y="1142"/>
                  </a:lnTo>
                  <a:lnTo>
                    <a:pt x="1527" y="1142"/>
                  </a:lnTo>
                  <a:lnTo>
                    <a:pt x="1527" y="1146"/>
                  </a:lnTo>
                  <a:lnTo>
                    <a:pt x="1527" y="1146"/>
                  </a:lnTo>
                  <a:lnTo>
                    <a:pt x="1530" y="1146"/>
                  </a:lnTo>
                  <a:lnTo>
                    <a:pt x="1530" y="1146"/>
                  </a:lnTo>
                  <a:lnTo>
                    <a:pt x="1530" y="1146"/>
                  </a:lnTo>
                  <a:lnTo>
                    <a:pt x="1530" y="1146"/>
                  </a:lnTo>
                  <a:lnTo>
                    <a:pt x="1530" y="1135"/>
                  </a:lnTo>
                  <a:lnTo>
                    <a:pt x="1530" y="1135"/>
                  </a:lnTo>
                  <a:lnTo>
                    <a:pt x="1533" y="1132"/>
                  </a:lnTo>
                  <a:lnTo>
                    <a:pt x="1533" y="1132"/>
                  </a:lnTo>
                  <a:lnTo>
                    <a:pt x="1533" y="1135"/>
                  </a:lnTo>
                  <a:lnTo>
                    <a:pt x="1533" y="1135"/>
                  </a:lnTo>
                  <a:lnTo>
                    <a:pt x="1533" y="1135"/>
                  </a:lnTo>
                  <a:lnTo>
                    <a:pt x="1533" y="1135"/>
                  </a:lnTo>
                  <a:lnTo>
                    <a:pt x="1537" y="1132"/>
                  </a:lnTo>
                  <a:lnTo>
                    <a:pt x="1537" y="1132"/>
                  </a:lnTo>
                  <a:lnTo>
                    <a:pt x="1537" y="1132"/>
                  </a:lnTo>
                  <a:lnTo>
                    <a:pt x="1540" y="1132"/>
                  </a:lnTo>
                  <a:lnTo>
                    <a:pt x="1540" y="1132"/>
                  </a:lnTo>
                  <a:lnTo>
                    <a:pt x="1540" y="1132"/>
                  </a:lnTo>
                  <a:lnTo>
                    <a:pt x="1540" y="1132"/>
                  </a:lnTo>
                  <a:lnTo>
                    <a:pt x="1540" y="1132"/>
                  </a:lnTo>
                  <a:lnTo>
                    <a:pt x="1540" y="1132"/>
                  </a:lnTo>
                  <a:lnTo>
                    <a:pt x="1544" y="1132"/>
                  </a:lnTo>
                  <a:lnTo>
                    <a:pt x="1544" y="1132"/>
                  </a:lnTo>
                  <a:lnTo>
                    <a:pt x="1547" y="1129"/>
                  </a:lnTo>
                  <a:lnTo>
                    <a:pt x="1547" y="1129"/>
                  </a:lnTo>
                  <a:lnTo>
                    <a:pt x="1547" y="1064"/>
                  </a:lnTo>
                  <a:lnTo>
                    <a:pt x="1547" y="1064"/>
                  </a:lnTo>
                  <a:lnTo>
                    <a:pt x="1547" y="986"/>
                  </a:lnTo>
                  <a:lnTo>
                    <a:pt x="1540" y="915"/>
                  </a:lnTo>
                  <a:lnTo>
                    <a:pt x="1540" y="915"/>
                  </a:lnTo>
                  <a:close/>
                  <a:moveTo>
                    <a:pt x="809" y="1452"/>
                  </a:moveTo>
                  <a:lnTo>
                    <a:pt x="809" y="1452"/>
                  </a:lnTo>
                  <a:lnTo>
                    <a:pt x="809" y="1455"/>
                  </a:lnTo>
                  <a:lnTo>
                    <a:pt x="809" y="1455"/>
                  </a:lnTo>
                  <a:lnTo>
                    <a:pt x="806" y="1455"/>
                  </a:lnTo>
                  <a:lnTo>
                    <a:pt x="806" y="1455"/>
                  </a:lnTo>
                  <a:lnTo>
                    <a:pt x="806" y="1455"/>
                  </a:lnTo>
                  <a:lnTo>
                    <a:pt x="806" y="1455"/>
                  </a:lnTo>
                  <a:lnTo>
                    <a:pt x="806" y="1455"/>
                  </a:lnTo>
                  <a:lnTo>
                    <a:pt x="802" y="1455"/>
                  </a:lnTo>
                  <a:lnTo>
                    <a:pt x="802" y="1455"/>
                  </a:lnTo>
                  <a:lnTo>
                    <a:pt x="802" y="1455"/>
                  </a:lnTo>
                  <a:lnTo>
                    <a:pt x="802" y="1455"/>
                  </a:lnTo>
                  <a:lnTo>
                    <a:pt x="802" y="1458"/>
                  </a:lnTo>
                  <a:lnTo>
                    <a:pt x="802" y="1458"/>
                  </a:lnTo>
                  <a:lnTo>
                    <a:pt x="802" y="1462"/>
                  </a:lnTo>
                  <a:lnTo>
                    <a:pt x="802" y="1462"/>
                  </a:lnTo>
                  <a:lnTo>
                    <a:pt x="802" y="1465"/>
                  </a:lnTo>
                  <a:lnTo>
                    <a:pt x="802" y="1465"/>
                  </a:lnTo>
                  <a:lnTo>
                    <a:pt x="799" y="1465"/>
                  </a:lnTo>
                  <a:lnTo>
                    <a:pt x="799" y="1465"/>
                  </a:lnTo>
                  <a:lnTo>
                    <a:pt x="799" y="1465"/>
                  </a:lnTo>
                  <a:lnTo>
                    <a:pt x="799" y="1465"/>
                  </a:lnTo>
                  <a:lnTo>
                    <a:pt x="802" y="1465"/>
                  </a:lnTo>
                  <a:lnTo>
                    <a:pt x="802" y="1465"/>
                  </a:lnTo>
                  <a:lnTo>
                    <a:pt x="799" y="1465"/>
                  </a:lnTo>
                  <a:lnTo>
                    <a:pt x="799" y="1465"/>
                  </a:lnTo>
                  <a:lnTo>
                    <a:pt x="799" y="1465"/>
                  </a:lnTo>
                  <a:lnTo>
                    <a:pt x="799" y="1465"/>
                  </a:lnTo>
                  <a:lnTo>
                    <a:pt x="799" y="1465"/>
                  </a:lnTo>
                  <a:lnTo>
                    <a:pt x="799" y="1469"/>
                  </a:lnTo>
                  <a:lnTo>
                    <a:pt x="799" y="1469"/>
                  </a:lnTo>
                  <a:lnTo>
                    <a:pt x="799" y="1469"/>
                  </a:lnTo>
                  <a:lnTo>
                    <a:pt x="799" y="1469"/>
                  </a:lnTo>
                  <a:lnTo>
                    <a:pt x="796" y="1475"/>
                  </a:lnTo>
                  <a:lnTo>
                    <a:pt x="796" y="1475"/>
                  </a:lnTo>
                  <a:lnTo>
                    <a:pt x="796" y="1475"/>
                  </a:lnTo>
                  <a:lnTo>
                    <a:pt x="796" y="1475"/>
                  </a:lnTo>
                  <a:lnTo>
                    <a:pt x="792" y="1479"/>
                  </a:lnTo>
                  <a:lnTo>
                    <a:pt x="792" y="1479"/>
                  </a:lnTo>
                  <a:lnTo>
                    <a:pt x="792" y="1479"/>
                  </a:lnTo>
                  <a:lnTo>
                    <a:pt x="792" y="1479"/>
                  </a:lnTo>
                  <a:lnTo>
                    <a:pt x="792" y="1482"/>
                  </a:lnTo>
                  <a:lnTo>
                    <a:pt x="792" y="1482"/>
                  </a:lnTo>
                  <a:lnTo>
                    <a:pt x="792" y="1482"/>
                  </a:lnTo>
                  <a:lnTo>
                    <a:pt x="792" y="1482"/>
                  </a:lnTo>
                  <a:lnTo>
                    <a:pt x="789" y="1486"/>
                  </a:lnTo>
                  <a:lnTo>
                    <a:pt x="789" y="1486"/>
                  </a:lnTo>
                  <a:lnTo>
                    <a:pt x="789" y="1486"/>
                  </a:lnTo>
                  <a:lnTo>
                    <a:pt x="789" y="1486"/>
                  </a:lnTo>
                  <a:lnTo>
                    <a:pt x="792" y="1486"/>
                  </a:lnTo>
                  <a:lnTo>
                    <a:pt x="792" y="1486"/>
                  </a:lnTo>
                  <a:lnTo>
                    <a:pt x="792" y="1486"/>
                  </a:lnTo>
                  <a:lnTo>
                    <a:pt x="792" y="1486"/>
                  </a:lnTo>
                  <a:lnTo>
                    <a:pt x="792" y="1486"/>
                  </a:lnTo>
                  <a:lnTo>
                    <a:pt x="792" y="1486"/>
                  </a:lnTo>
                  <a:lnTo>
                    <a:pt x="792" y="1486"/>
                  </a:lnTo>
                  <a:lnTo>
                    <a:pt x="792" y="1486"/>
                  </a:lnTo>
                  <a:lnTo>
                    <a:pt x="792" y="1486"/>
                  </a:lnTo>
                  <a:lnTo>
                    <a:pt x="792" y="1486"/>
                  </a:lnTo>
                  <a:lnTo>
                    <a:pt x="796" y="1486"/>
                  </a:lnTo>
                  <a:lnTo>
                    <a:pt x="796" y="1486"/>
                  </a:lnTo>
                  <a:lnTo>
                    <a:pt x="796" y="1489"/>
                  </a:lnTo>
                  <a:lnTo>
                    <a:pt x="796" y="1489"/>
                  </a:lnTo>
                  <a:lnTo>
                    <a:pt x="796" y="1489"/>
                  </a:lnTo>
                  <a:lnTo>
                    <a:pt x="796" y="1489"/>
                  </a:lnTo>
                  <a:lnTo>
                    <a:pt x="792" y="1489"/>
                  </a:lnTo>
                  <a:lnTo>
                    <a:pt x="792" y="1489"/>
                  </a:lnTo>
                  <a:lnTo>
                    <a:pt x="792" y="1492"/>
                  </a:lnTo>
                  <a:lnTo>
                    <a:pt x="792" y="1492"/>
                  </a:lnTo>
                  <a:lnTo>
                    <a:pt x="789" y="1492"/>
                  </a:lnTo>
                  <a:lnTo>
                    <a:pt x="789" y="1492"/>
                  </a:lnTo>
                  <a:lnTo>
                    <a:pt x="789" y="1492"/>
                  </a:lnTo>
                  <a:lnTo>
                    <a:pt x="789" y="1492"/>
                  </a:lnTo>
                  <a:lnTo>
                    <a:pt x="789" y="1492"/>
                  </a:lnTo>
                  <a:lnTo>
                    <a:pt x="789" y="1492"/>
                  </a:lnTo>
                  <a:lnTo>
                    <a:pt x="789" y="1492"/>
                  </a:lnTo>
                  <a:lnTo>
                    <a:pt x="789" y="1492"/>
                  </a:lnTo>
                  <a:lnTo>
                    <a:pt x="785" y="1489"/>
                  </a:lnTo>
                  <a:lnTo>
                    <a:pt x="785" y="1489"/>
                  </a:lnTo>
                  <a:lnTo>
                    <a:pt x="782" y="1489"/>
                  </a:lnTo>
                  <a:lnTo>
                    <a:pt x="782" y="1489"/>
                  </a:lnTo>
                  <a:lnTo>
                    <a:pt x="782" y="1496"/>
                  </a:lnTo>
                  <a:lnTo>
                    <a:pt x="782" y="1496"/>
                  </a:lnTo>
                  <a:lnTo>
                    <a:pt x="782" y="1499"/>
                  </a:lnTo>
                  <a:lnTo>
                    <a:pt x="782" y="1499"/>
                  </a:lnTo>
                  <a:lnTo>
                    <a:pt x="782" y="1499"/>
                  </a:lnTo>
                  <a:lnTo>
                    <a:pt x="779" y="1499"/>
                  </a:lnTo>
                  <a:lnTo>
                    <a:pt x="779" y="1499"/>
                  </a:lnTo>
                  <a:lnTo>
                    <a:pt x="779" y="1499"/>
                  </a:lnTo>
                  <a:lnTo>
                    <a:pt x="779" y="1499"/>
                  </a:lnTo>
                  <a:lnTo>
                    <a:pt x="782" y="1499"/>
                  </a:lnTo>
                  <a:lnTo>
                    <a:pt x="782" y="1499"/>
                  </a:lnTo>
                  <a:lnTo>
                    <a:pt x="782" y="1496"/>
                  </a:lnTo>
                  <a:lnTo>
                    <a:pt x="782" y="1496"/>
                  </a:lnTo>
                  <a:lnTo>
                    <a:pt x="779" y="1492"/>
                  </a:lnTo>
                  <a:lnTo>
                    <a:pt x="779" y="1492"/>
                  </a:lnTo>
                  <a:lnTo>
                    <a:pt x="779" y="1496"/>
                  </a:lnTo>
                  <a:lnTo>
                    <a:pt x="779" y="1496"/>
                  </a:lnTo>
                  <a:lnTo>
                    <a:pt x="775" y="1496"/>
                  </a:lnTo>
                  <a:lnTo>
                    <a:pt x="775" y="1496"/>
                  </a:lnTo>
                  <a:lnTo>
                    <a:pt x="775" y="1496"/>
                  </a:lnTo>
                  <a:lnTo>
                    <a:pt x="775" y="1496"/>
                  </a:lnTo>
                  <a:lnTo>
                    <a:pt x="775" y="1492"/>
                  </a:lnTo>
                  <a:lnTo>
                    <a:pt x="775" y="1492"/>
                  </a:lnTo>
                  <a:lnTo>
                    <a:pt x="772" y="1492"/>
                  </a:lnTo>
                  <a:lnTo>
                    <a:pt x="772" y="1492"/>
                  </a:lnTo>
                  <a:lnTo>
                    <a:pt x="772" y="1489"/>
                  </a:lnTo>
                  <a:lnTo>
                    <a:pt x="772" y="1489"/>
                  </a:lnTo>
                  <a:lnTo>
                    <a:pt x="768" y="1492"/>
                  </a:lnTo>
                  <a:lnTo>
                    <a:pt x="768" y="1492"/>
                  </a:lnTo>
                  <a:lnTo>
                    <a:pt x="768" y="1492"/>
                  </a:lnTo>
                  <a:lnTo>
                    <a:pt x="765" y="1496"/>
                  </a:lnTo>
                  <a:lnTo>
                    <a:pt x="765" y="1496"/>
                  </a:lnTo>
                  <a:lnTo>
                    <a:pt x="765" y="1496"/>
                  </a:lnTo>
                  <a:lnTo>
                    <a:pt x="765" y="1496"/>
                  </a:lnTo>
                  <a:lnTo>
                    <a:pt x="765" y="1489"/>
                  </a:lnTo>
                  <a:lnTo>
                    <a:pt x="765" y="1489"/>
                  </a:lnTo>
                  <a:lnTo>
                    <a:pt x="765" y="1489"/>
                  </a:lnTo>
                  <a:lnTo>
                    <a:pt x="765" y="1482"/>
                  </a:lnTo>
                  <a:lnTo>
                    <a:pt x="765" y="1482"/>
                  </a:lnTo>
                  <a:lnTo>
                    <a:pt x="765" y="1475"/>
                  </a:lnTo>
                  <a:lnTo>
                    <a:pt x="765" y="1475"/>
                  </a:lnTo>
                  <a:lnTo>
                    <a:pt x="765" y="1475"/>
                  </a:lnTo>
                  <a:lnTo>
                    <a:pt x="765" y="1475"/>
                  </a:lnTo>
                  <a:lnTo>
                    <a:pt x="765" y="1469"/>
                  </a:lnTo>
                  <a:lnTo>
                    <a:pt x="765" y="1469"/>
                  </a:lnTo>
                  <a:lnTo>
                    <a:pt x="765" y="1465"/>
                  </a:lnTo>
                  <a:lnTo>
                    <a:pt x="765" y="1465"/>
                  </a:lnTo>
                  <a:lnTo>
                    <a:pt x="765" y="1465"/>
                  </a:lnTo>
                  <a:lnTo>
                    <a:pt x="765" y="1465"/>
                  </a:lnTo>
                  <a:lnTo>
                    <a:pt x="765" y="1462"/>
                  </a:lnTo>
                  <a:lnTo>
                    <a:pt x="765" y="1462"/>
                  </a:lnTo>
                  <a:lnTo>
                    <a:pt x="765" y="1462"/>
                  </a:lnTo>
                  <a:lnTo>
                    <a:pt x="765" y="1462"/>
                  </a:lnTo>
                  <a:lnTo>
                    <a:pt x="768" y="1455"/>
                  </a:lnTo>
                  <a:lnTo>
                    <a:pt x="768" y="1455"/>
                  </a:lnTo>
                  <a:lnTo>
                    <a:pt x="768" y="1455"/>
                  </a:lnTo>
                  <a:lnTo>
                    <a:pt x="768" y="1455"/>
                  </a:lnTo>
                  <a:lnTo>
                    <a:pt x="768" y="1455"/>
                  </a:lnTo>
                  <a:lnTo>
                    <a:pt x="768" y="1455"/>
                  </a:lnTo>
                  <a:lnTo>
                    <a:pt x="768" y="1455"/>
                  </a:lnTo>
                  <a:lnTo>
                    <a:pt x="768" y="1455"/>
                  </a:lnTo>
                  <a:lnTo>
                    <a:pt x="772" y="1455"/>
                  </a:lnTo>
                  <a:lnTo>
                    <a:pt x="772" y="1455"/>
                  </a:lnTo>
                  <a:lnTo>
                    <a:pt x="772" y="1455"/>
                  </a:lnTo>
                  <a:lnTo>
                    <a:pt x="772" y="1455"/>
                  </a:lnTo>
                  <a:lnTo>
                    <a:pt x="772" y="1452"/>
                  </a:lnTo>
                  <a:lnTo>
                    <a:pt x="772" y="1452"/>
                  </a:lnTo>
                  <a:lnTo>
                    <a:pt x="772" y="1452"/>
                  </a:lnTo>
                  <a:lnTo>
                    <a:pt x="772" y="1452"/>
                  </a:lnTo>
                  <a:lnTo>
                    <a:pt x="768" y="1452"/>
                  </a:lnTo>
                  <a:lnTo>
                    <a:pt x="768" y="1452"/>
                  </a:lnTo>
                  <a:lnTo>
                    <a:pt x="768" y="1452"/>
                  </a:lnTo>
                  <a:lnTo>
                    <a:pt x="768" y="1452"/>
                  </a:lnTo>
                  <a:lnTo>
                    <a:pt x="765" y="1448"/>
                  </a:lnTo>
                  <a:lnTo>
                    <a:pt x="765" y="1448"/>
                  </a:lnTo>
                  <a:lnTo>
                    <a:pt x="768" y="1445"/>
                  </a:lnTo>
                  <a:lnTo>
                    <a:pt x="768" y="1445"/>
                  </a:lnTo>
                  <a:lnTo>
                    <a:pt x="768" y="1445"/>
                  </a:lnTo>
                  <a:lnTo>
                    <a:pt x="768" y="1445"/>
                  </a:lnTo>
                  <a:lnTo>
                    <a:pt x="772" y="1445"/>
                  </a:lnTo>
                  <a:lnTo>
                    <a:pt x="772" y="1445"/>
                  </a:lnTo>
                  <a:lnTo>
                    <a:pt x="772" y="1445"/>
                  </a:lnTo>
                  <a:lnTo>
                    <a:pt x="772" y="1445"/>
                  </a:lnTo>
                  <a:lnTo>
                    <a:pt x="772" y="1445"/>
                  </a:lnTo>
                  <a:lnTo>
                    <a:pt x="772" y="1441"/>
                  </a:lnTo>
                  <a:lnTo>
                    <a:pt x="772" y="1441"/>
                  </a:lnTo>
                  <a:lnTo>
                    <a:pt x="772" y="1441"/>
                  </a:lnTo>
                  <a:lnTo>
                    <a:pt x="772" y="1441"/>
                  </a:lnTo>
                  <a:lnTo>
                    <a:pt x="772" y="1441"/>
                  </a:lnTo>
                  <a:lnTo>
                    <a:pt x="772" y="1441"/>
                  </a:lnTo>
                  <a:lnTo>
                    <a:pt x="775" y="1441"/>
                  </a:lnTo>
                  <a:lnTo>
                    <a:pt x="775" y="1441"/>
                  </a:lnTo>
                  <a:lnTo>
                    <a:pt x="775" y="1441"/>
                  </a:lnTo>
                  <a:lnTo>
                    <a:pt x="775" y="1441"/>
                  </a:lnTo>
                  <a:lnTo>
                    <a:pt x="775" y="1441"/>
                  </a:lnTo>
                  <a:lnTo>
                    <a:pt x="775" y="1441"/>
                  </a:lnTo>
                  <a:lnTo>
                    <a:pt x="775" y="1441"/>
                  </a:lnTo>
                  <a:lnTo>
                    <a:pt x="775" y="1441"/>
                  </a:lnTo>
                  <a:lnTo>
                    <a:pt x="779" y="1441"/>
                  </a:lnTo>
                  <a:lnTo>
                    <a:pt x="779" y="1441"/>
                  </a:lnTo>
                  <a:lnTo>
                    <a:pt x="779" y="1441"/>
                  </a:lnTo>
                  <a:lnTo>
                    <a:pt x="779" y="1441"/>
                  </a:lnTo>
                  <a:lnTo>
                    <a:pt x="779" y="1441"/>
                  </a:lnTo>
                  <a:lnTo>
                    <a:pt x="779" y="1441"/>
                  </a:lnTo>
                  <a:lnTo>
                    <a:pt x="779" y="1445"/>
                  </a:lnTo>
                  <a:lnTo>
                    <a:pt x="779" y="1445"/>
                  </a:lnTo>
                  <a:lnTo>
                    <a:pt x="779" y="1445"/>
                  </a:lnTo>
                  <a:lnTo>
                    <a:pt x="779" y="1445"/>
                  </a:lnTo>
                  <a:lnTo>
                    <a:pt x="782" y="1445"/>
                  </a:lnTo>
                  <a:lnTo>
                    <a:pt x="782" y="1445"/>
                  </a:lnTo>
                  <a:lnTo>
                    <a:pt x="782" y="1445"/>
                  </a:lnTo>
                  <a:lnTo>
                    <a:pt x="782" y="1445"/>
                  </a:lnTo>
                  <a:lnTo>
                    <a:pt x="782" y="1445"/>
                  </a:lnTo>
                  <a:lnTo>
                    <a:pt x="782" y="1445"/>
                  </a:lnTo>
                  <a:lnTo>
                    <a:pt x="785" y="1445"/>
                  </a:lnTo>
                  <a:lnTo>
                    <a:pt x="785" y="1445"/>
                  </a:lnTo>
                  <a:lnTo>
                    <a:pt x="785" y="1445"/>
                  </a:lnTo>
                  <a:lnTo>
                    <a:pt x="785" y="1445"/>
                  </a:lnTo>
                  <a:lnTo>
                    <a:pt x="785" y="1441"/>
                  </a:lnTo>
                  <a:lnTo>
                    <a:pt x="785" y="1441"/>
                  </a:lnTo>
                  <a:lnTo>
                    <a:pt x="785" y="1441"/>
                  </a:lnTo>
                  <a:lnTo>
                    <a:pt x="785" y="1441"/>
                  </a:lnTo>
                  <a:lnTo>
                    <a:pt x="789" y="1438"/>
                  </a:lnTo>
                  <a:lnTo>
                    <a:pt x="789" y="1438"/>
                  </a:lnTo>
                  <a:lnTo>
                    <a:pt x="789" y="1438"/>
                  </a:lnTo>
                  <a:lnTo>
                    <a:pt x="789" y="1438"/>
                  </a:lnTo>
                  <a:lnTo>
                    <a:pt x="792" y="1438"/>
                  </a:lnTo>
                  <a:lnTo>
                    <a:pt x="792" y="1438"/>
                  </a:lnTo>
                  <a:lnTo>
                    <a:pt x="792" y="1441"/>
                  </a:lnTo>
                  <a:lnTo>
                    <a:pt x="792" y="1441"/>
                  </a:lnTo>
                  <a:lnTo>
                    <a:pt x="792" y="1441"/>
                  </a:lnTo>
                  <a:lnTo>
                    <a:pt x="799" y="1445"/>
                  </a:lnTo>
                  <a:lnTo>
                    <a:pt x="799" y="1445"/>
                  </a:lnTo>
                  <a:lnTo>
                    <a:pt x="799" y="1445"/>
                  </a:lnTo>
                  <a:lnTo>
                    <a:pt x="802" y="1445"/>
                  </a:lnTo>
                  <a:lnTo>
                    <a:pt x="802" y="1445"/>
                  </a:lnTo>
                  <a:lnTo>
                    <a:pt x="799" y="1445"/>
                  </a:lnTo>
                  <a:lnTo>
                    <a:pt x="799" y="1445"/>
                  </a:lnTo>
                  <a:lnTo>
                    <a:pt x="802" y="1448"/>
                  </a:lnTo>
                  <a:lnTo>
                    <a:pt x="802" y="1448"/>
                  </a:lnTo>
                  <a:lnTo>
                    <a:pt x="802" y="1448"/>
                  </a:lnTo>
                  <a:lnTo>
                    <a:pt x="802" y="1448"/>
                  </a:lnTo>
                  <a:lnTo>
                    <a:pt x="802" y="1452"/>
                  </a:lnTo>
                  <a:lnTo>
                    <a:pt x="802" y="1452"/>
                  </a:lnTo>
                  <a:lnTo>
                    <a:pt x="806" y="1452"/>
                  </a:lnTo>
                  <a:lnTo>
                    <a:pt x="806" y="1452"/>
                  </a:lnTo>
                  <a:lnTo>
                    <a:pt x="806" y="1452"/>
                  </a:lnTo>
                  <a:lnTo>
                    <a:pt x="806" y="1452"/>
                  </a:lnTo>
                  <a:lnTo>
                    <a:pt x="809" y="1448"/>
                  </a:lnTo>
                  <a:lnTo>
                    <a:pt x="809" y="1448"/>
                  </a:lnTo>
                  <a:lnTo>
                    <a:pt x="809" y="1448"/>
                  </a:lnTo>
                  <a:lnTo>
                    <a:pt x="809" y="1448"/>
                  </a:lnTo>
                  <a:lnTo>
                    <a:pt x="813" y="1452"/>
                  </a:lnTo>
                  <a:lnTo>
                    <a:pt x="813" y="1452"/>
                  </a:lnTo>
                  <a:lnTo>
                    <a:pt x="813" y="1452"/>
                  </a:lnTo>
                  <a:lnTo>
                    <a:pt x="813" y="1452"/>
                  </a:lnTo>
                  <a:lnTo>
                    <a:pt x="809" y="1452"/>
                  </a:lnTo>
                  <a:lnTo>
                    <a:pt x="809" y="1452"/>
                  </a:lnTo>
                  <a:lnTo>
                    <a:pt x="809" y="1452"/>
                  </a:lnTo>
                  <a:lnTo>
                    <a:pt x="809" y="1452"/>
                  </a:lnTo>
                  <a:close/>
                  <a:moveTo>
                    <a:pt x="1091" y="741"/>
                  </a:moveTo>
                  <a:lnTo>
                    <a:pt x="1091" y="741"/>
                  </a:lnTo>
                  <a:lnTo>
                    <a:pt x="1091" y="741"/>
                  </a:lnTo>
                  <a:lnTo>
                    <a:pt x="1091" y="741"/>
                  </a:lnTo>
                  <a:lnTo>
                    <a:pt x="1088" y="741"/>
                  </a:lnTo>
                  <a:lnTo>
                    <a:pt x="1088" y="741"/>
                  </a:lnTo>
                  <a:lnTo>
                    <a:pt x="1085" y="741"/>
                  </a:lnTo>
                  <a:lnTo>
                    <a:pt x="1085" y="741"/>
                  </a:lnTo>
                  <a:lnTo>
                    <a:pt x="1085" y="741"/>
                  </a:lnTo>
                  <a:lnTo>
                    <a:pt x="1085" y="741"/>
                  </a:lnTo>
                  <a:lnTo>
                    <a:pt x="1088" y="738"/>
                  </a:lnTo>
                  <a:lnTo>
                    <a:pt x="1088" y="738"/>
                  </a:lnTo>
                  <a:lnTo>
                    <a:pt x="1085" y="738"/>
                  </a:lnTo>
                  <a:lnTo>
                    <a:pt x="1085" y="738"/>
                  </a:lnTo>
                  <a:lnTo>
                    <a:pt x="1085" y="738"/>
                  </a:lnTo>
                  <a:lnTo>
                    <a:pt x="1085" y="738"/>
                  </a:lnTo>
                  <a:lnTo>
                    <a:pt x="1061" y="745"/>
                  </a:lnTo>
                  <a:lnTo>
                    <a:pt x="1061" y="745"/>
                  </a:lnTo>
                  <a:lnTo>
                    <a:pt x="1057" y="745"/>
                  </a:lnTo>
                  <a:lnTo>
                    <a:pt x="1057" y="745"/>
                  </a:lnTo>
                  <a:lnTo>
                    <a:pt x="1054" y="745"/>
                  </a:lnTo>
                  <a:lnTo>
                    <a:pt x="1051" y="741"/>
                  </a:lnTo>
                  <a:lnTo>
                    <a:pt x="1051" y="741"/>
                  </a:lnTo>
                  <a:lnTo>
                    <a:pt x="1051" y="741"/>
                  </a:lnTo>
                  <a:lnTo>
                    <a:pt x="1047" y="738"/>
                  </a:lnTo>
                  <a:lnTo>
                    <a:pt x="1047" y="738"/>
                  </a:lnTo>
                  <a:lnTo>
                    <a:pt x="1037" y="731"/>
                  </a:lnTo>
                  <a:lnTo>
                    <a:pt x="1037" y="731"/>
                  </a:lnTo>
                  <a:lnTo>
                    <a:pt x="1034" y="728"/>
                  </a:lnTo>
                  <a:lnTo>
                    <a:pt x="1030" y="724"/>
                  </a:lnTo>
                  <a:lnTo>
                    <a:pt x="1030" y="724"/>
                  </a:lnTo>
                  <a:lnTo>
                    <a:pt x="1023" y="724"/>
                  </a:lnTo>
                  <a:lnTo>
                    <a:pt x="1023" y="724"/>
                  </a:lnTo>
                  <a:lnTo>
                    <a:pt x="1023" y="721"/>
                  </a:lnTo>
                  <a:lnTo>
                    <a:pt x="1023" y="721"/>
                  </a:lnTo>
                  <a:lnTo>
                    <a:pt x="1020" y="717"/>
                  </a:lnTo>
                  <a:lnTo>
                    <a:pt x="1020" y="711"/>
                  </a:lnTo>
                  <a:lnTo>
                    <a:pt x="1020" y="711"/>
                  </a:lnTo>
                  <a:lnTo>
                    <a:pt x="1017" y="704"/>
                  </a:lnTo>
                  <a:lnTo>
                    <a:pt x="1017" y="704"/>
                  </a:lnTo>
                  <a:lnTo>
                    <a:pt x="1017" y="704"/>
                  </a:lnTo>
                  <a:lnTo>
                    <a:pt x="1017" y="704"/>
                  </a:lnTo>
                  <a:lnTo>
                    <a:pt x="1017" y="704"/>
                  </a:lnTo>
                  <a:lnTo>
                    <a:pt x="1017" y="704"/>
                  </a:lnTo>
                  <a:lnTo>
                    <a:pt x="1017" y="700"/>
                  </a:lnTo>
                  <a:lnTo>
                    <a:pt x="1017" y="700"/>
                  </a:lnTo>
                  <a:lnTo>
                    <a:pt x="1020" y="700"/>
                  </a:lnTo>
                  <a:lnTo>
                    <a:pt x="1020" y="700"/>
                  </a:lnTo>
                  <a:lnTo>
                    <a:pt x="1020" y="697"/>
                  </a:lnTo>
                  <a:lnTo>
                    <a:pt x="1020" y="697"/>
                  </a:lnTo>
                  <a:lnTo>
                    <a:pt x="1020" y="697"/>
                  </a:lnTo>
                  <a:lnTo>
                    <a:pt x="1020" y="697"/>
                  </a:lnTo>
                  <a:lnTo>
                    <a:pt x="1023" y="700"/>
                  </a:lnTo>
                  <a:lnTo>
                    <a:pt x="1023" y="700"/>
                  </a:lnTo>
                  <a:lnTo>
                    <a:pt x="1023" y="697"/>
                  </a:lnTo>
                  <a:lnTo>
                    <a:pt x="1023" y="697"/>
                  </a:lnTo>
                  <a:lnTo>
                    <a:pt x="1023" y="694"/>
                  </a:lnTo>
                  <a:lnTo>
                    <a:pt x="1023" y="694"/>
                  </a:lnTo>
                  <a:lnTo>
                    <a:pt x="1023" y="687"/>
                  </a:lnTo>
                  <a:lnTo>
                    <a:pt x="1023" y="687"/>
                  </a:lnTo>
                  <a:lnTo>
                    <a:pt x="1023" y="683"/>
                  </a:lnTo>
                  <a:lnTo>
                    <a:pt x="1023" y="683"/>
                  </a:lnTo>
                  <a:lnTo>
                    <a:pt x="1027" y="677"/>
                  </a:lnTo>
                  <a:lnTo>
                    <a:pt x="1027" y="677"/>
                  </a:lnTo>
                  <a:lnTo>
                    <a:pt x="1027" y="673"/>
                  </a:lnTo>
                  <a:lnTo>
                    <a:pt x="1030" y="673"/>
                  </a:lnTo>
                  <a:lnTo>
                    <a:pt x="1030" y="673"/>
                  </a:lnTo>
                  <a:lnTo>
                    <a:pt x="1030" y="673"/>
                  </a:lnTo>
                  <a:lnTo>
                    <a:pt x="1030" y="673"/>
                  </a:lnTo>
                  <a:lnTo>
                    <a:pt x="1037" y="673"/>
                  </a:lnTo>
                  <a:lnTo>
                    <a:pt x="1037" y="673"/>
                  </a:lnTo>
                  <a:lnTo>
                    <a:pt x="1034" y="673"/>
                  </a:lnTo>
                  <a:lnTo>
                    <a:pt x="1034" y="673"/>
                  </a:lnTo>
                  <a:lnTo>
                    <a:pt x="1034" y="670"/>
                  </a:lnTo>
                  <a:lnTo>
                    <a:pt x="1034" y="670"/>
                  </a:lnTo>
                  <a:lnTo>
                    <a:pt x="1034" y="670"/>
                  </a:lnTo>
                  <a:lnTo>
                    <a:pt x="1034" y="670"/>
                  </a:lnTo>
                  <a:lnTo>
                    <a:pt x="1034" y="670"/>
                  </a:lnTo>
                  <a:lnTo>
                    <a:pt x="1037" y="670"/>
                  </a:lnTo>
                  <a:lnTo>
                    <a:pt x="1037" y="670"/>
                  </a:lnTo>
                  <a:lnTo>
                    <a:pt x="1037" y="670"/>
                  </a:lnTo>
                  <a:lnTo>
                    <a:pt x="1037" y="670"/>
                  </a:lnTo>
                  <a:lnTo>
                    <a:pt x="1037" y="670"/>
                  </a:lnTo>
                  <a:lnTo>
                    <a:pt x="1037" y="670"/>
                  </a:lnTo>
                  <a:lnTo>
                    <a:pt x="1037" y="670"/>
                  </a:lnTo>
                  <a:lnTo>
                    <a:pt x="1037" y="670"/>
                  </a:lnTo>
                  <a:lnTo>
                    <a:pt x="1034" y="666"/>
                  </a:lnTo>
                  <a:lnTo>
                    <a:pt x="1034" y="666"/>
                  </a:lnTo>
                  <a:lnTo>
                    <a:pt x="1030" y="663"/>
                  </a:lnTo>
                  <a:lnTo>
                    <a:pt x="1030" y="663"/>
                  </a:lnTo>
                  <a:lnTo>
                    <a:pt x="1030" y="663"/>
                  </a:lnTo>
                  <a:lnTo>
                    <a:pt x="1030" y="663"/>
                  </a:lnTo>
                  <a:lnTo>
                    <a:pt x="1027" y="666"/>
                  </a:lnTo>
                  <a:lnTo>
                    <a:pt x="1027" y="666"/>
                  </a:lnTo>
                  <a:lnTo>
                    <a:pt x="1027" y="663"/>
                  </a:lnTo>
                  <a:lnTo>
                    <a:pt x="1027" y="663"/>
                  </a:lnTo>
                  <a:lnTo>
                    <a:pt x="1023" y="660"/>
                  </a:lnTo>
                  <a:lnTo>
                    <a:pt x="1023" y="660"/>
                  </a:lnTo>
                  <a:lnTo>
                    <a:pt x="1020" y="656"/>
                  </a:lnTo>
                  <a:lnTo>
                    <a:pt x="1020" y="656"/>
                  </a:lnTo>
                  <a:lnTo>
                    <a:pt x="1013" y="646"/>
                  </a:lnTo>
                  <a:lnTo>
                    <a:pt x="1013" y="646"/>
                  </a:lnTo>
                  <a:lnTo>
                    <a:pt x="1013" y="646"/>
                  </a:lnTo>
                  <a:lnTo>
                    <a:pt x="1013" y="643"/>
                  </a:lnTo>
                  <a:lnTo>
                    <a:pt x="1013" y="643"/>
                  </a:lnTo>
                  <a:lnTo>
                    <a:pt x="1003" y="629"/>
                  </a:lnTo>
                  <a:lnTo>
                    <a:pt x="1003" y="629"/>
                  </a:lnTo>
                  <a:lnTo>
                    <a:pt x="1000" y="622"/>
                  </a:lnTo>
                  <a:lnTo>
                    <a:pt x="996" y="612"/>
                  </a:lnTo>
                  <a:lnTo>
                    <a:pt x="996" y="612"/>
                  </a:lnTo>
                  <a:lnTo>
                    <a:pt x="996" y="605"/>
                  </a:lnTo>
                  <a:lnTo>
                    <a:pt x="996" y="605"/>
                  </a:lnTo>
                  <a:lnTo>
                    <a:pt x="996" y="598"/>
                  </a:lnTo>
                  <a:lnTo>
                    <a:pt x="996" y="598"/>
                  </a:lnTo>
                  <a:lnTo>
                    <a:pt x="996" y="598"/>
                  </a:lnTo>
                  <a:lnTo>
                    <a:pt x="996" y="598"/>
                  </a:lnTo>
                  <a:lnTo>
                    <a:pt x="996" y="598"/>
                  </a:lnTo>
                  <a:lnTo>
                    <a:pt x="996" y="598"/>
                  </a:lnTo>
                  <a:lnTo>
                    <a:pt x="986" y="602"/>
                  </a:lnTo>
                  <a:lnTo>
                    <a:pt x="986" y="602"/>
                  </a:lnTo>
                  <a:lnTo>
                    <a:pt x="986" y="602"/>
                  </a:lnTo>
                  <a:lnTo>
                    <a:pt x="986" y="602"/>
                  </a:lnTo>
                  <a:lnTo>
                    <a:pt x="989" y="602"/>
                  </a:lnTo>
                  <a:lnTo>
                    <a:pt x="989" y="602"/>
                  </a:lnTo>
                  <a:lnTo>
                    <a:pt x="993" y="598"/>
                  </a:lnTo>
                  <a:lnTo>
                    <a:pt x="993" y="598"/>
                  </a:lnTo>
                  <a:lnTo>
                    <a:pt x="993" y="595"/>
                  </a:lnTo>
                  <a:lnTo>
                    <a:pt x="993" y="595"/>
                  </a:lnTo>
                  <a:lnTo>
                    <a:pt x="989" y="592"/>
                  </a:lnTo>
                  <a:lnTo>
                    <a:pt x="989" y="592"/>
                  </a:lnTo>
                  <a:lnTo>
                    <a:pt x="983" y="588"/>
                  </a:lnTo>
                  <a:lnTo>
                    <a:pt x="986" y="585"/>
                  </a:lnTo>
                  <a:lnTo>
                    <a:pt x="986" y="585"/>
                  </a:lnTo>
                  <a:lnTo>
                    <a:pt x="989" y="578"/>
                  </a:lnTo>
                  <a:lnTo>
                    <a:pt x="989" y="578"/>
                  </a:lnTo>
                  <a:lnTo>
                    <a:pt x="989" y="578"/>
                  </a:lnTo>
                  <a:lnTo>
                    <a:pt x="989" y="578"/>
                  </a:lnTo>
                  <a:lnTo>
                    <a:pt x="989" y="575"/>
                  </a:lnTo>
                  <a:lnTo>
                    <a:pt x="989" y="575"/>
                  </a:lnTo>
                  <a:lnTo>
                    <a:pt x="989" y="571"/>
                  </a:lnTo>
                  <a:lnTo>
                    <a:pt x="989" y="571"/>
                  </a:lnTo>
                  <a:lnTo>
                    <a:pt x="993" y="571"/>
                  </a:lnTo>
                  <a:lnTo>
                    <a:pt x="993" y="571"/>
                  </a:lnTo>
                  <a:lnTo>
                    <a:pt x="993" y="568"/>
                  </a:lnTo>
                  <a:lnTo>
                    <a:pt x="993" y="564"/>
                  </a:lnTo>
                  <a:lnTo>
                    <a:pt x="993" y="564"/>
                  </a:lnTo>
                  <a:lnTo>
                    <a:pt x="996" y="564"/>
                  </a:lnTo>
                  <a:lnTo>
                    <a:pt x="996" y="564"/>
                  </a:lnTo>
                  <a:lnTo>
                    <a:pt x="1003" y="561"/>
                  </a:lnTo>
                  <a:lnTo>
                    <a:pt x="1003" y="561"/>
                  </a:lnTo>
                  <a:lnTo>
                    <a:pt x="1003" y="561"/>
                  </a:lnTo>
                  <a:lnTo>
                    <a:pt x="1003" y="561"/>
                  </a:lnTo>
                  <a:lnTo>
                    <a:pt x="1003" y="561"/>
                  </a:lnTo>
                  <a:lnTo>
                    <a:pt x="1003" y="561"/>
                  </a:lnTo>
                  <a:lnTo>
                    <a:pt x="1003" y="561"/>
                  </a:lnTo>
                  <a:lnTo>
                    <a:pt x="1003" y="561"/>
                  </a:lnTo>
                  <a:lnTo>
                    <a:pt x="1003" y="561"/>
                  </a:lnTo>
                  <a:lnTo>
                    <a:pt x="1006" y="558"/>
                  </a:lnTo>
                  <a:lnTo>
                    <a:pt x="1006" y="558"/>
                  </a:lnTo>
                  <a:lnTo>
                    <a:pt x="1006" y="558"/>
                  </a:lnTo>
                  <a:lnTo>
                    <a:pt x="1006" y="558"/>
                  </a:lnTo>
                  <a:lnTo>
                    <a:pt x="1006" y="558"/>
                  </a:lnTo>
                  <a:lnTo>
                    <a:pt x="1006" y="558"/>
                  </a:lnTo>
                  <a:lnTo>
                    <a:pt x="1006" y="558"/>
                  </a:lnTo>
                  <a:lnTo>
                    <a:pt x="1006" y="558"/>
                  </a:lnTo>
                  <a:lnTo>
                    <a:pt x="1010" y="561"/>
                  </a:lnTo>
                  <a:lnTo>
                    <a:pt x="1010" y="561"/>
                  </a:lnTo>
                  <a:lnTo>
                    <a:pt x="1010" y="558"/>
                  </a:lnTo>
                  <a:lnTo>
                    <a:pt x="1010" y="558"/>
                  </a:lnTo>
                  <a:lnTo>
                    <a:pt x="1010" y="558"/>
                  </a:lnTo>
                  <a:lnTo>
                    <a:pt x="1010" y="558"/>
                  </a:lnTo>
                  <a:lnTo>
                    <a:pt x="1010" y="558"/>
                  </a:lnTo>
                  <a:lnTo>
                    <a:pt x="1010" y="558"/>
                  </a:lnTo>
                  <a:lnTo>
                    <a:pt x="1006" y="554"/>
                  </a:lnTo>
                  <a:lnTo>
                    <a:pt x="1006" y="554"/>
                  </a:lnTo>
                  <a:lnTo>
                    <a:pt x="1006" y="554"/>
                  </a:lnTo>
                  <a:lnTo>
                    <a:pt x="1010" y="554"/>
                  </a:lnTo>
                  <a:lnTo>
                    <a:pt x="1010" y="554"/>
                  </a:lnTo>
                  <a:lnTo>
                    <a:pt x="1010" y="554"/>
                  </a:lnTo>
                  <a:lnTo>
                    <a:pt x="1010" y="554"/>
                  </a:lnTo>
                  <a:lnTo>
                    <a:pt x="1010" y="554"/>
                  </a:lnTo>
                  <a:lnTo>
                    <a:pt x="1010" y="554"/>
                  </a:lnTo>
                  <a:lnTo>
                    <a:pt x="1010" y="554"/>
                  </a:lnTo>
                  <a:lnTo>
                    <a:pt x="1010" y="554"/>
                  </a:lnTo>
                  <a:lnTo>
                    <a:pt x="1010" y="554"/>
                  </a:lnTo>
                  <a:lnTo>
                    <a:pt x="1013" y="551"/>
                  </a:lnTo>
                  <a:lnTo>
                    <a:pt x="1013" y="551"/>
                  </a:lnTo>
                  <a:lnTo>
                    <a:pt x="1013" y="551"/>
                  </a:lnTo>
                  <a:lnTo>
                    <a:pt x="1013" y="551"/>
                  </a:lnTo>
                  <a:lnTo>
                    <a:pt x="1013" y="547"/>
                  </a:lnTo>
                  <a:lnTo>
                    <a:pt x="1013" y="547"/>
                  </a:lnTo>
                  <a:lnTo>
                    <a:pt x="1013" y="547"/>
                  </a:lnTo>
                  <a:lnTo>
                    <a:pt x="1013" y="547"/>
                  </a:lnTo>
                  <a:lnTo>
                    <a:pt x="1017" y="547"/>
                  </a:lnTo>
                  <a:lnTo>
                    <a:pt x="1017" y="547"/>
                  </a:lnTo>
                  <a:lnTo>
                    <a:pt x="1017" y="551"/>
                  </a:lnTo>
                  <a:lnTo>
                    <a:pt x="1017" y="551"/>
                  </a:lnTo>
                  <a:lnTo>
                    <a:pt x="1020" y="547"/>
                  </a:lnTo>
                  <a:lnTo>
                    <a:pt x="1020" y="547"/>
                  </a:lnTo>
                  <a:lnTo>
                    <a:pt x="1027" y="544"/>
                  </a:lnTo>
                  <a:lnTo>
                    <a:pt x="1034" y="537"/>
                  </a:lnTo>
                  <a:lnTo>
                    <a:pt x="1040" y="537"/>
                  </a:lnTo>
                  <a:lnTo>
                    <a:pt x="1040" y="537"/>
                  </a:lnTo>
                  <a:lnTo>
                    <a:pt x="1047" y="537"/>
                  </a:lnTo>
                  <a:lnTo>
                    <a:pt x="1047" y="537"/>
                  </a:lnTo>
                  <a:lnTo>
                    <a:pt x="1051" y="541"/>
                  </a:lnTo>
                  <a:lnTo>
                    <a:pt x="1051" y="541"/>
                  </a:lnTo>
                  <a:lnTo>
                    <a:pt x="1054" y="537"/>
                  </a:lnTo>
                  <a:lnTo>
                    <a:pt x="1054" y="537"/>
                  </a:lnTo>
                  <a:lnTo>
                    <a:pt x="1057" y="537"/>
                  </a:lnTo>
                  <a:lnTo>
                    <a:pt x="1057" y="537"/>
                  </a:lnTo>
                  <a:lnTo>
                    <a:pt x="1057" y="537"/>
                  </a:lnTo>
                  <a:lnTo>
                    <a:pt x="1057" y="537"/>
                  </a:lnTo>
                  <a:lnTo>
                    <a:pt x="1057" y="537"/>
                  </a:lnTo>
                  <a:lnTo>
                    <a:pt x="1061" y="537"/>
                  </a:lnTo>
                  <a:lnTo>
                    <a:pt x="1061" y="537"/>
                  </a:lnTo>
                  <a:lnTo>
                    <a:pt x="1068" y="541"/>
                  </a:lnTo>
                  <a:lnTo>
                    <a:pt x="1071" y="544"/>
                  </a:lnTo>
                  <a:lnTo>
                    <a:pt x="1071" y="547"/>
                  </a:lnTo>
                  <a:lnTo>
                    <a:pt x="1071" y="547"/>
                  </a:lnTo>
                  <a:lnTo>
                    <a:pt x="1064" y="558"/>
                  </a:lnTo>
                  <a:lnTo>
                    <a:pt x="1064" y="558"/>
                  </a:lnTo>
                  <a:lnTo>
                    <a:pt x="1064" y="561"/>
                  </a:lnTo>
                  <a:lnTo>
                    <a:pt x="1064" y="561"/>
                  </a:lnTo>
                  <a:lnTo>
                    <a:pt x="1064" y="561"/>
                  </a:lnTo>
                  <a:lnTo>
                    <a:pt x="1064" y="561"/>
                  </a:lnTo>
                  <a:lnTo>
                    <a:pt x="1068" y="564"/>
                  </a:lnTo>
                  <a:lnTo>
                    <a:pt x="1068" y="564"/>
                  </a:lnTo>
                  <a:lnTo>
                    <a:pt x="1068" y="564"/>
                  </a:lnTo>
                  <a:lnTo>
                    <a:pt x="1068" y="564"/>
                  </a:lnTo>
                  <a:lnTo>
                    <a:pt x="1068" y="564"/>
                  </a:lnTo>
                  <a:lnTo>
                    <a:pt x="1068" y="564"/>
                  </a:lnTo>
                  <a:lnTo>
                    <a:pt x="1068" y="564"/>
                  </a:lnTo>
                  <a:lnTo>
                    <a:pt x="1068" y="564"/>
                  </a:lnTo>
                  <a:lnTo>
                    <a:pt x="1071" y="564"/>
                  </a:lnTo>
                  <a:lnTo>
                    <a:pt x="1071" y="564"/>
                  </a:lnTo>
                  <a:lnTo>
                    <a:pt x="1068" y="564"/>
                  </a:lnTo>
                  <a:lnTo>
                    <a:pt x="1068" y="564"/>
                  </a:lnTo>
                  <a:lnTo>
                    <a:pt x="1071" y="564"/>
                  </a:lnTo>
                  <a:lnTo>
                    <a:pt x="1071" y="564"/>
                  </a:lnTo>
                  <a:lnTo>
                    <a:pt x="1068" y="564"/>
                  </a:lnTo>
                  <a:lnTo>
                    <a:pt x="1068" y="564"/>
                  </a:lnTo>
                  <a:lnTo>
                    <a:pt x="1071" y="568"/>
                  </a:lnTo>
                  <a:lnTo>
                    <a:pt x="1071" y="568"/>
                  </a:lnTo>
                  <a:lnTo>
                    <a:pt x="1071" y="568"/>
                  </a:lnTo>
                  <a:lnTo>
                    <a:pt x="1071" y="568"/>
                  </a:lnTo>
                  <a:lnTo>
                    <a:pt x="1071" y="568"/>
                  </a:lnTo>
                  <a:lnTo>
                    <a:pt x="1071" y="568"/>
                  </a:lnTo>
                  <a:lnTo>
                    <a:pt x="1071" y="568"/>
                  </a:lnTo>
                  <a:lnTo>
                    <a:pt x="1071" y="568"/>
                  </a:lnTo>
                  <a:lnTo>
                    <a:pt x="1071" y="568"/>
                  </a:lnTo>
                  <a:lnTo>
                    <a:pt x="1071" y="568"/>
                  </a:lnTo>
                  <a:lnTo>
                    <a:pt x="1078" y="568"/>
                  </a:lnTo>
                  <a:lnTo>
                    <a:pt x="1078" y="568"/>
                  </a:lnTo>
                  <a:lnTo>
                    <a:pt x="1078" y="568"/>
                  </a:lnTo>
                  <a:lnTo>
                    <a:pt x="1078" y="568"/>
                  </a:lnTo>
                  <a:lnTo>
                    <a:pt x="1078" y="568"/>
                  </a:lnTo>
                  <a:lnTo>
                    <a:pt x="1078" y="568"/>
                  </a:lnTo>
                  <a:lnTo>
                    <a:pt x="1064" y="568"/>
                  </a:lnTo>
                  <a:lnTo>
                    <a:pt x="1064" y="568"/>
                  </a:lnTo>
                  <a:lnTo>
                    <a:pt x="1051" y="568"/>
                  </a:lnTo>
                  <a:lnTo>
                    <a:pt x="1051" y="568"/>
                  </a:lnTo>
                  <a:lnTo>
                    <a:pt x="1047" y="568"/>
                  </a:lnTo>
                  <a:lnTo>
                    <a:pt x="1047" y="568"/>
                  </a:lnTo>
                  <a:lnTo>
                    <a:pt x="1047" y="568"/>
                  </a:lnTo>
                  <a:lnTo>
                    <a:pt x="1044" y="571"/>
                  </a:lnTo>
                  <a:lnTo>
                    <a:pt x="1044" y="571"/>
                  </a:lnTo>
                  <a:lnTo>
                    <a:pt x="1040" y="575"/>
                  </a:lnTo>
                  <a:lnTo>
                    <a:pt x="1040" y="575"/>
                  </a:lnTo>
                  <a:lnTo>
                    <a:pt x="1040" y="575"/>
                  </a:lnTo>
                  <a:lnTo>
                    <a:pt x="1040" y="578"/>
                  </a:lnTo>
                  <a:lnTo>
                    <a:pt x="1040" y="578"/>
                  </a:lnTo>
                  <a:lnTo>
                    <a:pt x="1044" y="581"/>
                  </a:lnTo>
                  <a:lnTo>
                    <a:pt x="1044" y="585"/>
                  </a:lnTo>
                  <a:lnTo>
                    <a:pt x="1044" y="585"/>
                  </a:lnTo>
                  <a:lnTo>
                    <a:pt x="1047" y="585"/>
                  </a:lnTo>
                  <a:lnTo>
                    <a:pt x="1047" y="585"/>
                  </a:lnTo>
                  <a:lnTo>
                    <a:pt x="1047" y="585"/>
                  </a:lnTo>
                  <a:lnTo>
                    <a:pt x="1047" y="585"/>
                  </a:lnTo>
                  <a:lnTo>
                    <a:pt x="1044" y="585"/>
                  </a:lnTo>
                  <a:lnTo>
                    <a:pt x="1044" y="585"/>
                  </a:lnTo>
                  <a:lnTo>
                    <a:pt x="1037" y="585"/>
                  </a:lnTo>
                  <a:lnTo>
                    <a:pt x="1037" y="585"/>
                  </a:lnTo>
                  <a:lnTo>
                    <a:pt x="1034" y="585"/>
                  </a:lnTo>
                  <a:lnTo>
                    <a:pt x="1034" y="585"/>
                  </a:lnTo>
                  <a:lnTo>
                    <a:pt x="1034" y="585"/>
                  </a:lnTo>
                  <a:lnTo>
                    <a:pt x="1034" y="585"/>
                  </a:lnTo>
                  <a:lnTo>
                    <a:pt x="1030" y="588"/>
                  </a:lnTo>
                  <a:lnTo>
                    <a:pt x="1030" y="588"/>
                  </a:lnTo>
                  <a:lnTo>
                    <a:pt x="1034" y="588"/>
                  </a:lnTo>
                  <a:lnTo>
                    <a:pt x="1037" y="592"/>
                  </a:lnTo>
                  <a:lnTo>
                    <a:pt x="1037" y="592"/>
                  </a:lnTo>
                  <a:lnTo>
                    <a:pt x="1040" y="595"/>
                  </a:lnTo>
                  <a:lnTo>
                    <a:pt x="1040" y="598"/>
                  </a:lnTo>
                  <a:lnTo>
                    <a:pt x="1040" y="598"/>
                  </a:lnTo>
                  <a:lnTo>
                    <a:pt x="1040" y="598"/>
                  </a:lnTo>
                  <a:lnTo>
                    <a:pt x="1040" y="598"/>
                  </a:lnTo>
                  <a:lnTo>
                    <a:pt x="1040" y="602"/>
                  </a:lnTo>
                  <a:lnTo>
                    <a:pt x="1047" y="612"/>
                  </a:lnTo>
                  <a:lnTo>
                    <a:pt x="1047" y="612"/>
                  </a:lnTo>
                  <a:lnTo>
                    <a:pt x="1051" y="615"/>
                  </a:lnTo>
                  <a:lnTo>
                    <a:pt x="1051" y="615"/>
                  </a:lnTo>
                  <a:lnTo>
                    <a:pt x="1054" y="619"/>
                  </a:lnTo>
                  <a:lnTo>
                    <a:pt x="1057" y="622"/>
                  </a:lnTo>
                  <a:lnTo>
                    <a:pt x="1057" y="622"/>
                  </a:lnTo>
                  <a:lnTo>
                    <a:pt x="1064" y="622"/>
                  </a:lnTo>
                  <a:lnTo>
                    <a:pt x="1064" y="622"/>
                  </a:lnTo>
                  <a:lnTo>
                    <a:pt x="1064" y="626"/>
                  </a:lnTo>
                  <a:lnTo>
                    <a:pt x="1064" y="626"/>
                  </a:lnTo>
                  <a:lnTo>
                    <a:pt x="1061" y="632"/>
                  </a:lnTo>
                  <a:lnTo>
                    <a:pt x="1061" y="632"/>
                  </a:lnTo>
                  <a:lnTo>
                    <a:pt x="1061" y="643"/>
                  </a:lnTo>
                  <a:lnTo>
                    <a:pt x="1061" y="643"/>
                  </a:lnTo>
                  <a:lnTo>
                    <a:pt x="1061" y="643"/>
                  </a:lnTo>
                  <a:lnTo>
                    <a:pt x="1061" y="643"/>
                  </a:lnTo>
                  <a:lnTo>
                    <a:pt x="1061" y="643"/>
                  </a:lnTo>
                  <a:lnTo>
                    <a:pt x="1061" y="643"/>
                  </a:lnTo>
                  <a:lnTo>
                    <a:pt x="1064" y="646"/>
                  </a:lnTo>
                  <a:lnTo>
                    <a:pt x="1064" y="646"/>
                  </a:lnTo>
                  <a:lnTo>
                    <a:pt x="1071" y="653"/>
                  </a:lnTo>
                  <a:lnTo>
                    <a:pt x="1071" y="653"/>
                  </a:lnTo>
                  <a:lnTo>
                    <a:pt x="1071" y="653"/>
                  </a:lnTo>
                  <a:lnTo>
                    <a:pt x="1071" y="653"/>
                  </a:lnTo>
                  <a:lnTo>
                    <a:pt x="1071" y="653"/>
                  </a:lnTo>
                  <a:lnTo>
                    <a:pt x="1071" y="653"/>
                  </a:lnTo>
                  <a:lnTo>
                    <a:pt x="1071" y="653"/>
                  </a:lnTo>
                  <a:lnTo>
                    <a:pt x="1071" y="653"/>
                  </a:lnTo>
                  <a:lnTo>
                    <a:pt x="1071" y="653"/>
                  </a:lnTo>
                  <a:lnTo>
                    <a:pt x="1071" y="653"/>
                  </a:lnTo>
                  <a:lnTo>
                    <a:pt x="1071" y="653"/>
                  </a:lnTo>
                  <a:lnTo>
                    <a:pt x="1071" y="653"/>
                  </a:lnTo>
                  <a:lnTo>
                    <a:pt x="1071" y="649"/>
                  </a:lnTo>
                  <a:lnTo>
                    <a:pt x="1071" y="649"/>
                  </a:lnTo>
                  <a:lnTo>
                    <a:pt x="1074" y="649"/>
                  </a:lnTo>
                  <a:lnTo>
                    <a:pt x="1074" y="649"/>
                  </a:lnTo>
                  <a:lnTo>
                    <a:pt x="1074" y="649"/>
                  </a:lnTo>
                  <a:lnTo>
                    <a:pt x="1074" y="649"/>
                  </a:lnTo>
                  <a:lnTo>
                    <a:pt x="1074" y="646"/>
                  </a:lnTo>
                  <a:lnTo>
                    <a:pt x="1074" y="646"/>
                  </a:lnTo>
                  <a:lnTo>
                    <a:pt x="1074" y="646"/>
                  </a:lnTo>
                  <a:lnTo>
                    <a:pt x="1074" y="646"/>
                  </a:lnTo>
                  <a:lnTo>
                    <a:pt x="1074" y="646"/>
                  </a:lnTo>
                  <a:lnTo>
                    <a:pt x="1074" y="646"/>
                  </a:lnTo>
                  <a:lnTo>
                    <a:pt x="1074" y="646"/>
                  </a:lnTo>
                  <a:lnTo>
                    <a:pt x="1078" y="646"/>
                  </a:lnTo>
                  <a:lnTo>
                    <a:pt x="1085" y="649"/>
                  </a:lnTo>
                  <a:lnTo>
                    <a:pt x="1085" y="649"/>
                  </a:lnTo>
                  <a:lnTo>
                    <a:pt x="1085" y="653"/>
                  </a:lnTo>
                  <a:lnTo>
                    <a:pt x="1085" y="653"/>
                  </a:lnTo>
                  <a:lnTo>
                    <a:pt x="1085" y="656"/>
                  </a:lnTo>
                  <a:lnTo>
                    <a:pt x="1085" y="656"/>
                  </a:lnTo>
                  <a:lnTo>
                    <a:pt x="1081" y="656"/>
                  </a:lnTo>
                  <a:lnTo>
                    <a:pt x="1081" y="656"/>
                  </a:lnTo>
                  <a:lnTo>
                    <a:pt x="1078" y="656"/>
                  </a:lnTo>
                  <a:lnTo>
                    <a:pt x="1078" y="656"/>
                  </a:lnTo>
                  <a:lnTo>
                    <a:pt x="1074" y="656"/>
                  </a:lnTo>
                  <a:lnTo>
                    <a:pt x="1074" y="656"/>
                  </a:lnTo>
                  <a:lnTo>
                    <a:pt x="1074" y="653"/>
                  </a:lnTo>
                  <a:lnTo>
                    <a:pt x="1074" y="653"/>
                  </a:lnTo>
                  <a:lnTo>
                    <a:pt x="1074" y="656"/>
                  </a:lnTo>
                  <a:lnTo>
                    <a:pt x="1074" y="656"/>
                  </a:lnTo>
                  <a:lnTo>
                    <a:pt x="1074" y="656"/>
                  </a:lnTo>
                  <a:lnTo>
                    <a:pt x="1074" y="660"/>
                  </a:lnTo>
                  <a:lnTo>
                    <a:pt x="1074" y="660"/>
                  </a:lnTo>
                  <a:lnTo>
                    <a:pt x="1074" y="660"/>
                  </a:lnTo>
                  <a:lnTo>
                    <a:pt x="1074" y="660"/>
                  </a:lnTo>
                  <a:lnTo>
                    <a:pt x="1071" y="666"/>
                  </a:lnTo>
                  <a:lnTo>
                    <a:pt x="1071" y="666"/>
                  </a:lnTo>
                  <a:lnTo>
                    <a:pt x="1071" y="673"/>
                  </a:lnTo>
                  <a:lnTo>
                    <a:pt x="1071" y="673"/>
                  </a:lnTo>
                  <a:lnTo>
                    <a:pt x="1071" y="680"/>
                  </a:lnTo>
                  <a:lnTo>
                    <a:pt x="1071" y="680"/>
                  </a:lnTo>
                  <a:lnTo>
                    <a:pt x="1071" y="680"/>
                  </a:lnTo>
                  <a:lnTo>
                    <a:pt x="1071" y="680"/>
                  </a:lnTo>
                  <a:lnTo>
                    <a:pt x="1074" y="677"/>
                  </a:lnTo>
                  <a:lnTo>
                    <a:pt x="1074" y="677"/>
                  </a:lnTo>
                  <a:lnTo>
                    <a:pt x="1078" y="673"/>
                  </a:lnTo>
                  <a:lnTo>
                    <a:pt x="1078" y="673"/>
                  </a:lnTo>
                  <a:lnTo>
                    <a:pt x="1078" y="673"/>
                  </a:lnTo>
                  <a:lnTo>
                    <a:pt x="1078" y="673"/>
                  </a:lnTo>
                  <a:lnTo>
                    <a:pt x="1081" y="677"/>
                  </a:lnTo>
                  <a:lnTo>
                    <a:pt x="1081" y="677"/>
                  </a:lnTo>
                  <a:lnTo>
                    <a:pt x="1081" y="677"/>
                  </a:lnTo>
                  <a:lnTo>
                    <a:pt x="1081" y="677"/>
                  </a:lnTo>
                  <a:lnTo>
                    <a:pt x="1081" y="677"/>
                  </a:lnTo>
                  <a:lnTo>
                    <a:pt x="1081" y="677"/>
                  </a:lnTo>
                  <a:lnTo>
                    <a:pt x="1078" y="680"/>
                  </a:lnTo>
                  <a:lnTo>
                    <a:pt x="1078" y="680"/>
                  </a:lnTo>
                  <a:lnTo>
                    <a:pt x="1081" y="683"/>
                  </a:lnTo>
                  <a:lnTo>
                    <a:pt x="1081" y="683"/>
                  </a:lnTo>
                  <a:lnTo>
                    <a:pt x="1081" y="683"/>
                  </a:lnTo>
                  <a:lnTo>
                    <a:pt x="1085" y="687"/>
                  </a:lnTo>
                  <a:lnTo>
                    <a:pt x="1085" y="687"/>
                  </a:lnTo>
                  <a:lnTo>
                    <a:pt x="1081" y="687"/>
                  </a:lnTo>
                  <a:lnTo>
                    <a:pt x="1081" y="687"/>
                  </a:lnTo>
                  <a:lnTo>
                    <a:pt x="1081" y="687"/>
                  </a:lnTo>
                  <a:lnTo>
                    <a:pt x="1081" y="687"/>
                  </a:lnTo>
                  <a:lnTo>
                    <a:pt x="1078" y="683"/>
                  </a:lnTo>
                  <a:lnTo>
                    <a:pt x="1078" y="683"/>
                  </a:lnTo>
                  <a:lnTo>
                    <a:pt x="1078" y="683"/>
                  </a:lnTo>
                  <a:lnTo>
                    <a:pt x="1078" y="683"/>
                  </a:lnTo>
                  <a:lnTo>
                    <a:pt x="1074" y="687"/>
                  </a:lnTo>
                  <a:lnTo>
                    <a:pt x="1074" y="687"/>
                  </a:lnTo>
                  <a:lnTo>
                    <a:pt x="1078" y="690"/>
                  </a:lnTo>
                  <a:lnTo>
                    <a:pt x="1078" y="690"/>
                  </a:lnTo>
                  <a:lnTo>
                    <a:pt x="1078" y="694"/>
                  </a:lnTo>
                  <a:lnTo>
                    <a:pt x="1078" y="694"/>
                  </a:lnTo>
                  <a:lnTo>
                    <a:pt x="1078" y="690"/>
                  </a:lnTo>
                  <a:lnTo>
                    <a:pt x="1078" y="690"/>
                  </a:lnTo>
                  <a:lnTo>
                    <a:pt x="1078" y="690"/>
                  </a:lnTo>
                  <a:lnTo>
                    <a:pt x="1078" y="690"/>
                  </a:lnTo>
                  <a:lnTo>
                    <a:pt x="1081" y="690"/>
                  </a:lnTo>
                  <a:lnTo>
                    <a:pt x="1081" y="690"/>
                  </a:lnTo>
                  <a:lnTo>
                    <a:pt x="1081" y="690"/>
                  </a:lnTo>
                  <a:lnTo>
                    <a:pt x="1081" y="690"/>
                  </a:lnTo>
                  <a:lnTo>
                    <a:pt x="1081" y="697"/>
                  </a:lnTo>
                  <a:lnTo>
                    <a:pt x="1085" y="697"/>
                  </a:lnTo>
                  <a:lnTo>
                    <a:pt x="1085" y="697"/>
                  </a:lnTo>
                  <a:lnTo>
                    <a:pt x="1088" y="700"/>
                  </a:lnTo>
                  <a:lnTo>
                    <a:pt x="1088" y="700"/>
                  </a:lnTo>
                  <a:lnTo>
                    <a:pt x="1088" y="700"/>
                  </a:lnTo>
                  <a:lnTo>
                    <a:pt x="1088" y="700"/>
                  </a:lnTo>
                  <a:lnTo>
                    <a:pt x="1088" y="711"/>
                  </a:lnTo>
                  <a:lnTo>
                    <a:pt x="1088" y="711"/>
                  </a:lnTo>
                  <a:lnTo>
                    <a:pt x="1088" y="714"/>
                  </a:lnTo>
                  <a:lnTo>
                    <a:pt x="1088" y="714"/>
                  </a:lnTo>
                  <a:lnTo>
                    <a:pt x="1088" y="714"/>
                  </a:lnTo>
                  <a:lnTo>
                    <a:pt x="1088" y="714"/>
                  </a:lnTo>
                  <a:lnTo>
                    <a:pt x="1088" y="731"/>
                  </a:lnTo>
                  <a:lnTo>
                    <a:pt x="1088" y="731"/>
                  </a:lnTo>
                  <a:lnTo>
                    <a:pt x="1088" y="731"/>
                  </a:lnTo>
                  <a:lnTo>
                    <a:pt x="1088" y="731"/>
                  </a:lnTo>
                  <a:lnTo>
                    <a:pt x="1088" y="731"/>
                  </a:lnTo>
                  <a:lnTo>
                    <a:pt x="1091" y="738"/>
                  </a:lnTo>
                  <a:lnTo>
                    <a:pt x="1091" y="741"/>
                  </a:lnTo>
                  <a:lnTo>
                    <a:pt x="1091" y="7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74" name="Freeform 81">
              <a:extLst>
                <a:ext uri="{FF2B5EF4-FFF2-40B4-BE49-F238E27FC236}">
                  <a16:creationId xmlns:a16="http://schemas.microsoft.com/office/drawing/2014/main" id="{3BC28377-B029-4EC6-B767-37FD15CB1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00250" y="8258175"/>
              <a:ext cx="123825" cy="134938"/>
            </a:xfrm>
            <a:custGeom>
              <a:avLst/>
              <a:gdLst>
                <a:gd name="T0" fmla="*/ 7 w 78"/>
                <a:gd name="T1" fmla="*/ 85 h 85"/>
                <a:gd name="T2" fmla="*/ 10 w 78"/>
                <a:gd name="T3" fmla="*/ 82 h 85"/>
                <a:gd name="T4" fmla="*/ 20 w 78"/>
                <a:gd name="T5" fmla="*/ 75 h 85"/>
                <a:gd name="T6" fmla="*/ 31 w 78"/>
                <a:gd name="T7" fmla="*/ 75 h 85"/>
                <a:gd name="T8" fmla="*/ 41 w 78"/>
                <a:gd name="T9" fmla="*/ 72 h 85"/>
                <a:gd name="T10" fmla="*/ 48 w 78"/>
                <a:gd name="T11" fmla="*/ 72 h 85"/>
                <a:gd name="T12" fmla="*/ 51 w 78"/>
                <a:gd name="T13" fmla="*/ 68 h 85"/>
                <a:gd name="T14" fmla="*/ 54 w 78"/>
                <a:gd name="T15" fmla="*/ 68 h 85"/>
                <a:gd name="T16" fmla="*/ 54 w 78"/>
                <a:gd name="T17" fmla="*/ 62 h 85"/>
                <a:gd name="T18" fmla="*/ 61 w 78"/>
                <a:gd name="T19" fmla="*/ 51 h 85"/>
                <a:gd name="T20" fmla="*/ 61 w 78"/>
                <a:gd name="T21" fmla="*/ 45 h 85"/>
                <a:gd name="T22" fmla="*/ 61 w 78"/>
                <a:gd name="T23" fmla="*/ 34 h 85"/>
                <a:gd name="T24" fmla="*/ 65 w 78"/>
                <a:gd name="T25" fmla="*/ 34 h 85"/>
                <a:gd name="T26" fmla="*/ 65 w 78"/>
                <a:gd name="T27" fmla="*/ 31 h 85"/>
                <a:gd name="T28" fmla="*/ 75 w 78"/>
                <a:gd name="T29" fmla="*/ 24 h 85"/>
                <a:gd name="T30" fmla="*/ 78 w 78"/>
                <a:gd name="T31" fmla="*/ 24 h 85"/>
                <a:gd name="T32" fmla="*/ 75 w 78"/>
                <a:gd name="T33" fmla="*/ 17 h 85"/>
                <a:gd name="T34" fmla="*/ 75 w 78"/>
                <a:gd name="T35" fmla="*/ 17 h 85"/>
                <a:gd name="T36" fmla="*/ 75 w 78"/>
                <a:gd name="T37" fmla="*/ 14 h 85"/>
                <a:gd name="T38" fmla="*/ 71 w 78"/>
                <a:gd name="T39" fmla="*/ 11 h 85"/>
                <a:gd name="T40" fmla="*/ 65 w 78"/>
                <a:gd name="T41" fmla="*/ 4 h 85"/>
                <a:gd name="T42" fmla="*/ 61 w 78"/>
                <a:gd name="T43" fmla="*/ 7 h 85"/>
                <a:gd name="T44" fmla="*/ 58 w 78"/>
                <a:gd name="T45" fmla="*/ 7 h 85"/>
                <a:gd name="T46" fmla="*/ 58 w 78"/>
                <a:gd name="T47" fmla="*/ 7 h 85"/>
                <a:gd name="T48" fmla="*/ 61 w 78"/>
                <a:gd name="T49" fmla="*/ 7 h 85"/>
                <a:gd name="T50" fmla="*/ 58 w 78"/>
                <a:gd name="T51" fmla="*/ 0 h 85"/>
                <a:gd name="T52" fmla="*/ 54 w 78"/>
                <a:gd name="T53" fmla="*/ 4 h 85"/>
                <a:gd name="T54" fmla="*/ 51 w 78"/>
                <a:gd name="T55" fmla="*/ 4 h 85"/>
                <a:gd name="T56" fmla="*/ 41 w 78"/>
                <a:gd name="T57" fmla="*/ 11 h 85"/>
                <a:gd name="T58" fmla="*/ 34 w 78"/>
                <a:gd name="T59" fmla="*/ 17 h 85"/>
                <a:gd name="T60" fmla="*/ 37 w 78"/>
                <a:gd name="T61" fmla="*/ 17 h 85"/>
                <a:gd name="T62" fmla="*/ 41 w 78"/>
                <a:gd name="T63" fmla="*/ 21 h 85"/>
                <a:gd name="T64" fmla="*/ 34 w 78"/>
                <a:gd name="T65" fmla="*/ 21 h 85"/>
                <a:gd name="T66" fmla="*/ 31 w 78"/>
                <a:gd name="T67" fmla="*/ 24 h 85"/>
                <a:gd name="T68" fmla="*/ 27 w 78"/>
                <a:gd name="T69" fmla="*/ 24 h 85"/>
                <a:gd name="T70" fmla="*/ 24 w 78"/>
                <a:gd name="T71" fmla="*/ 24 h 85"/>
                <a:gd name="T72" fmla="*/ 24 w 78"/>
                <a:gd name="T73" fmla="*/ 24 h 85"/>
                <a:gd name="T74" fmla="*/ 17 w 78"/>
                <a:gd name="T75" fmla="*/ 24 h 85"/>
                <a:gd name="T76" fmla="*/ 20 w 78"/>
                <a:gd name="T77" fmla="*/ 28 h 85"/>
                <a:gd name="T78" fmla="*/ 20 w 78"/>
                <a:gd name="T79" fmla="*/ 34 h 85"/>
                <a:gd name="T80" fmla="*/ 20 w 78"/>
                <a:gd name="T81" fmla="*/ 34 h 85"/>
                <a:gd name="T82" fmla="*/ 14 w 78"/>
                <a:gd name="T83" fmla="*/ 38 h 85"/>
                <a:gd name="T84" fmla="*/ 10 w 78"/>
                <a:gd name="T85" fmla="*/ 41 h 85"/>
                <a:gd name="T86" fmla="*/ 14 w 78"/>
                <a:gd name="T87" fmla="*/ 45 h 85"/>
                <a:gd name="T88" fmla="*/ 17 w 78"/>
                <a:gd name="T89" fmla="*/ 48 h 85"/>
                <a:gd name="T90" fmla="*/ 24 w 78"/>
                <a:gd name="T91" fmla="*/ 45 h 85"/>
                <a:gd name="T92" fmla="*/ 24 w 78"/>
                <a:gd name="T93" fmla="*/ 48 h 85"/>
                <a:gd name="T94" fmla="*/ 17 w 78"/>
                <a:gd name="T95" fmla="*/ 51 h 85"/>
                <a:gd name="T96" fmla="*/ 17 w 78"/>
                <a:gd name="T97" fmla="*/ 55 h 85"/>
                <a:gd name="T98" fmla="*/ 10 w 78"/>
                <a:gd name="T99" fmla="*/ 58 h 85"/>
                <a:gd name="T100" fmla="*/ 17 w 78"/>
                <a:gd name="T101" fmla="*/ 58 h 85"/>
                <a:gd name="T102" fmla="*/ 20 w 78"/>
                <a:gd name="T103" fmla="*/ 58 h 85"/>
                <a:gd name="T104" fmla="*/ 7 w 78"/>
                <a:gd name="T105" fmla="*/ 62 h 85"/>
                <a:gd name="T106" fmla="*/ 7 w 78"/>
                <a:gd name="T107" fmla="*/ 65 h 85"/>
                <a:gd name="T108" fmla="*/ 7 w 78"/>
                <a:gd name="T109" fmla="*/ 68 h 85"/>
                <a:gd name="T110" fmla="*/ 0 w 78"/>
                <a:gd name="T111" fmla="*/ 72 h 85"/>
                <a:gd name="T112" fmla="*/ 3 w 78"/>
                <a:gd name="T113" fmla="*/ 72 h 85"/>
                <a:gd name="T114" fmla="*/ 0 w 78"/>
                <a:gd name="T115" fmla="*/ 75 h 85"/>
                <a:gd name="T116" fmla="*/ 3 w 78"/>
                <a:gd name="T117" fmla="*/ 75 h 85"/>
                <a:gd name="T118" fmla="*/ 7 w 78"/>
                <a:gd name="T119" fmla="*/ 75 h 85"/>
                <a:gd name="T120" fmla="*/ 3 w 78"/>
                <a:gd name="T121" fmla="*/ 79 h 85"/>
                <a:gd name="T122" fmla="*/ 3 w 78"/>
                <a:gd name="T123" fmla="*/ 82 h 85"/>
                <a:gd name="T124" fmla="*/ 7 w 78"/>
                <a:gd name="T125" fmla="*/ 8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8" h="85">
                  <a:moveTo>
                    <a:pt x="3" y="82"/>
                  </a:moveTo>
                  <a:lnTo>
                    <a:pt x="3" y="82"/>
                  </a:lnTo>
                  <a:lnTo>
                    <a:pt x="7" y="85"/>
                  </a:lnTo>
                  <a:lnTo>
                    <a:pt x="7" y="85"/>
                  </a:lnTo>
                  <a:lnTo>
                    <a:pt x="7" y="85"/>
                  </a:lnTo>
                  <a:lnTo>
                    <a:pt x="7" y="85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10" y="82"/>
                  </a:lnTo>
                  <a:lnTo>
                    <a:pt x="10" y="82"/>
                  </a:lnTo>
                  <a:lnTo>
                    <a:pt x="17" y="79"/>
                  </a:lnTo>
                  <a:lnTo>
                    <a:pt x="17" y="79"/>
                  </a:lnTo>
                  <a:lnTo>
                    <a:pt x="20" y="75"/>
                  </a:lnTo>
                  <a:lnTo>
                    <a:pt x="20" y="75"/>
                  </a:lnTo>
                  <a:lnTo>
                    <a:pt x="20" y="75"/>
                  </a:lnTo>
                  <a:lnTo>
                    <a:pt x="24" y="75"/>
                  </a:lnTo>
                  <a:lnTo>
                    <a:pt x="24" y="75"/>
                  </a:lnTo>
                  <a:lnTo>
                    <a:pt x="27" y="79"/>
                  </a:lnTo>
                  <a:lnTo>
                    <a:pt x="27" y="79"/>
                  </a:lnTo>
                  <a:lnTo>
                    <a:pt x="31" y="75"/>
                  </a:lnTo>
                  <a:lnTo>
                    <a:pt x="31" y="75"/>
                  </a:lnTo>
                  <a:lnTo>
                    <a:pt x="34" y="75"/>
                  </a:lnTo>
                  <a:lnTo>
                    <a:pt x="34" y="75"/>
                  </a:lnTo>
                  <a:lnTo>
                    <a:pt x="41" y="72"/>
                  </a:lnTo>
                  <a:lnTo>
                    <a:pt x="41" y="72"/>
                  </a:lnTo>
                  <a:lnTo>
                    <a:pt x="41" y="72"/>
                  </a:lnTo>
                  <a:lnTo>
                    <a:pt x="41" y="72"/>
                  </a:lnTo>
                  <a:lnTo>
                    <a:pt x="44" y="72"/>
                  </a:lnTo>
                  <a:lnTo>
                    <a:pt x="44" y="72"/>
                  </a:lnTo>
                  <a:lnTo>
                    <a:pt x="48" y="72"/>
                  </a:lnTo>
                  <a:lnTo>
                    <a:pt x="48" y="72"/>
                  </a:lnTo>
                  <a:lnTo>
                    <a:pt x="51" y="72"/>
                  </a:lnTo>
                  <a:lnTo>
                    <a:pt x="51" y="72"/>
                  </a:lnTo>
                  <a:lnTo>
                    <a:pt x="51" y="68"/>
                  </a:lnTo>
                  <a:lnTo>
                    <a:pt x="51" y="68"/>
                  </a:lnTo>
                  <a:lnTo>
                    <a:pt x="51" y="68"/>
                  </a:lnTo>
                  <a:lnTo>
                    <a:pt x="51" y="68"/>
                  </a:lnTo>
                  <a:lnTo>
                    <a:pt x="51" y="68"/>
                  </a:lnTo>
                  <a:lnTo>
                    <a:pt x="54" y="68"/>
                  </a:lnTo>
                  <a:lnTo>
                    <a:pt x="54" y="68"/>
                  </a:lnTo>
                  <a:lnTo>
                    <a:pt x="54" y="65"/>
                  </a:lnTo>
                  <a:lnTo>
                    <a:pt x="54" y="65"/>
                  </a:lnTo>
                  <a:lnTo>
                    <a:pt x="54" y="62"/>
                  </a:lnTo>
                  <a:lnTo>
                    <a:pt x="54" y="62"/>
                  </a:lnTo>
                  <a:lnTo>
                    <a:pt x="54" y="62"/>
                  </a:lnTo>
                  <a:lnTo>
                    <a:pt x="54" y="6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8" y="58"/>
                  </a:lnTo>
                  <a:lnTo>
                    <a:pt x="61" y="51"/>
                  </a:lnTo>
                  <a:lnTo>
                    <a:pt x="61" y="51"/>
                  </a:lnTo>
                  <a:lnTo>
                    <a:pt x="61" y="48"/>
                  </a:lnTo>
                  <a:lnTo>
                    <a:pt x="61" y="48"/>
                  </a:lnTo>
                  <a:lnTo>
                    <a:pt x="61" y="45"/>
                  </a:lnTo>
                  <a:lnTo>
                    <a:pt x="61" y="45"/>
                  </a:lnTo>
                  <a:lnTo>
                    <a:pt x="65" y="41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1" y="34"/>
                  </a:lnTo>
                  <a:lnTo>
                    <a:pt x="61" y="34"/>
                  </a:lnTo>
                  <a:lnTo>
                    <a:pt x="61" y="34"/>
                  </a:lnTo>
                  <a:lnTo>
                    <a:pt x="61" y="34"/>
                  </a:lnTo>
                  <a:lnTo>
                    <a:pt x="65" y="34"/>
                  </a:lnTo>
                  <a:lnTo>
                    <a:pt x="65" y="34"/>
                  </a:lnTo>
                  <a:lnTo>
                    <a:pt x="65" y="34"/>
                  </a:lnTo>
                  <a:lnTo>
                    <a:pt x="65" y="34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71" y="31"/>
                  </a:lnTo>
                  <a:lnTo>
                    <a:pt x="75" y="24"/>
                  </a:lnTo>
                  <a:lnTo>
                    <a:pt x="75" y="24"/>
                  </a:lnTo>
                  <a:lnTo>
                    <a:pt x="75" y="21"/>
                  </a:lnTo>
                  <a:lnTo>
                    <a:pt x="75" y="21"/>
                  </a:lnTo>
                  <a:lnTo>
                    <a:pt x="75" y="21"/>
                  </a:lnTo>
                  <a:lnTo>
                    <a:pt x="75" y="21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78" y="21"/>
                  </a:lnTo>
                  <a:lnTo>
                    <a:pt x="75" y="17"/>
                  </a:lnTo>
                  <a:lnTo>
                    <a:pt x="75" y="17"/>
                  </a:lnTo>
                  <a:lnTo>
                    <a:pt x="75" y="17"/>
                  </a:lnTo>
                  <a:lnTo>
                    <a:pt x="75" y="17"/>
                  </a:lnTo>
                  <a:lnTo>
                    <a:pt x="75" y="17"/>
                  </a:lnTo>
                  <a:lnTo>
                    <a:pt x="75" y="17"/>
                  </a:lnTo>
                  <a:lnTo>
                    <a:pt x="75" y="17"/>
                  </a:lnTo>
                  <a:lnTo>
                    <a:pt x="75" y="17"/>
                  </a:lnTo>
                  <a:lnTo>
                    <a:pt x="75" y="17"/>
                  </a:lnTo>
                  <a:lnTo>
                    <a:pt x="75" y="17"/>
                  </a:lnTo>
                  <a:lnTo>
                    <a:pt x="75" y="14"/>
                  </a:lnTo>
                  <a:lnTo>
                    <a:pt x="75" y="14"/>
                  </a:lnTo>
                  <a:lnTo>
                    <a:pt x="75" y="11"/>
                  </a:lnTo>
                  <a:lnTo>
                    <a:pt x="75" y="11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71" y="7"/>
                  </a:lnTo>
                  <a:lnTo>
                    <a:pt x="68" y="4"/>
                  </a:lnTo>
                  <a:lnTo>
                    <a:pt x="68" y="4"/>
                  </a:lnTo>
                  <a:lnTo>
                    <a:pt x="65" y="4"/>
                  </a:lnTo>
                  <a:lnTo>
                    <a:pt x="65" y="4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44" y="7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37" y="14"/>
                  </a:lnTo>
                  <a:lnTo>
                    <a:pt x="37" y="14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44" y="17"/>
                  </a:lnTo>
                  <a:lnTo>
                    <a:pt x="44" y="17"/>
                  </a:lnTo>
                  <a:lnTo>
                    <a:pt x="41" y="21"/>
                  </a:lnTo>
                  <a:lnTo>
                    <a:pt x="41" y="21"/>
                  </a:lnTo>
                  <a:lnTo>
                    <a:pt x="41" y="21"/>
                  </a:lnTo>
                  <a:lnTo>
                    <a:pt x="37" y="21"/>
                  </a:lnTo>
                  <a:lnTo>
                    <a:pt x="37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4"/>
                  </a:lnTo>
                  <a:lnTo>
                    <a:pt x="34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27" y="24"/>
                  </a:lnTo>
                  <a:lnTo>
                    <a:pt x="27" y="24"/>
                  </a:lnTo>
                  <a:lnTo>
                    <a:pt x="27" y="24"/>
                  </a:lnTo>
                  <a:lnTo>
                    <a:pt x="27" y="24"/>
                  </a:lnTo>
                  <a:lnTo>
                    <a:pt x="27" y="24"/>
                  </a:lnTo>
                  <a:lnTo>
                    <a:pt x="27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20" y="45"/>
                  </a:lnTo>
                  <a:lnTo>
                    <a:pt x="20" y="45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7" y="48"/>
                  </a:lnTo>
                  <a:lnTo>
                    <a:pt x="27" y="48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0" y="48"/>
                  </a:lnTo>
                  <a:lnTo>
                    <a:pt x="20" y="48"/>
                  </a:lnTo>
                  <a:lnTo>
                    <a:pt x="17" y="48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4" y="55"/>
                  </a:lnTo>
                  <a:lnTo>
                    <a:pt x="10" y="58"/>
                  </a:lnTo>
                  <a:lnTo>
                    <a:pt x="10" y="58"/>
                  </a:lnTo>
                  <a:lnTo>
                    <a:pt x="14" y="58"/>
                  </a:lnTo>
                  <a:lnTo>
                    <a:pt x="14" y="58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7" y="62"/>
                  </a:lnTo>
                  <a:lnTo>
                    <a:pt x="7" y="65"/>
                  </a:lnTo>
                  <a:lnTo>
                    <a:pt x="7" y="65"/>
                  </a:lnTo>
                  <a:lnTo>
                    <a:pt x="7" y="65"/>
                  </a:lnTo>
                  <a:lnTo>
                    <a:pt x="7" y="65"/>
                  </a:lnTo>
                  <a:lnTo>
                    <a:pt x="7" y="65"/>
                  </a:lnTo>
                  <a:lnTo>
                    <a:pt x="7" y="65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3" y="68"/>
                  </a:lnTo>
                  <a:lnTo>
                    <a:pt x="3" y="68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3" y="72"/>
                  </a:lnTo>
                  <a:lnTo>
                    <a:pt x="3" y="72"/>
                  </a:lnTo>
                  <a:lnTo>
                    <a:pt x="3" y="72"/>
                  </a:lnTo>
                  <a:lnTo>
                    <a:pt x="3" y="72"/>
                  </a:lnTo>
                  <a:lnTo>
                    <a:pt x="3" y="72"/>
                  </a:lnTo>
                  <a:lnTo>
                    <a:pt x="3" y="72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3" y="75"/>
                  </a:lnTo>
                  <a:lnTo>
                    <a:pt x="3" y="75"/>
                  </a:lnTo>
                  <a:lnTo>
                    <a:pt x="3" y="75"/>
                  </a:lnTo>
                  <a:lnTo>
                    <a:pt x="3" y="75"/>
                  </a:lnTo>
                  <a:lnTo>
                    <a:pt x="7" y="75"/>
                  </a:lnTo>
                  <a:lnTo>
                    <a:pt x="7" y="75"/>
                  </a:lnTo>
                  <a:lnTo>
                    <a:pt x="7" y="75"/>
                  </a:lnTo>
                  <a:lnTo>
                    <a:pt x="7" y="75"/>
                  </a:lnTo>
                  <a:lnTo>
                    <a:pt x="7" y="79"/>
                  </a:lnTo>
                  <a:lnTo>
                    <a:pt x="7" y="79"/>
                  </a:lnTo>
                  <a:lnTo>
                    <a:pt x="3" y="79"/>
                  </a:lnTo>
                  <a:lnTo>
                    <a:pt x="3" y="79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7" y="79"/>
                  </a:lnTo>
                  <a:lnTo>
                    <a:pt x="7" y="79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3" y="82"/>
                  </a:lnTo>
                  <a:lnTo>
                    <a:pt x="3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75" name="Freeform 82">
              <a:extLst>
                <a:ext uri="{FF2B5EF4-FFF2-40B4-BE49-F238E27FC236}">
                  <a16:creationId xmlns:a16="http://schemas.microsoft.com/office/drawing/2014/main" id="{5C981CAF-13C7-411D-A7BD-31CC7862A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24075" y="8183563"/>
              <a:ext cx="15875" cy="26988"/>
            </a:xfrm>
            <a:custGeom>
              <a:avLst/>
              <a:gdLst>
                <a:gd name="T0" fmla="*/ 10 w 10"/>
                <a:gd name="T1" fmla="*/ 10 h 17"/>
                <a:gd name="T2" fmla="*/ 10 w 10"/>
                <a:gd name="T3" fmla="*/ 10 h 17"/>
                <a:gd name="T4" fmla="*/ 10 w 10"/>
                <a:gd name="T5" fmla="*/ 10 h 17"/>
                <a:gd name="T6" fmla="*/ 10 w 10"/>
                <a:gd name="T7" fmla="*/ 7 h 17"/>
                <a:gd name="T8" fmla="*/ 10 w 10"/>
                <a:gd name="T9" fmla="*/ 7 h 17"/>
                <a:gd name="T10" fmla="*/ 10 w 10"/>
                <a:gd name="T11" fmla="*/ 7 h 17"/>
                <a:gd name="T12" fmla="*/ 10 w 10"/>
                <a:gd name="T13" fmla="*/ 7 h 17"/>
                <a:gd name="T14" fmla="*/ 10 w 10"/>
                <a:gd name="T15" fmla="*/ 7 h 17"/>
                <a:gd name="T16" fmla="*/ 10 w 10"/>
                <a:gd name="T17" fmla="*/ 7 h 17"/>
                <a:gd name="T18" fmla="*/ 10 w 10"/>
                <a:gd name="T19" fmla="*/ 7 h 17"/>
                <a:gd name="T20" fmla="*/ 10 w 10"/>
                <a:gd name="T21" fmla="*/ 3 h 17"/>
                <a:gd name="T22" fmla="*/ 7 w 10"/>
                <a:gd name="T23" fmla="*/ 0 h 17"/>
                <a:gd name="T24" fmla="*/ 7 w 10"/>
                <a:gd name="T25" fmla="*/ 0 h 17"/>
                <a:gd name="T26" fmla="*/ 4 w 10"/>
                <a:gd name="T27" fmla="*/ 3 h 17"/>
                <a:gd name="T28" fmla="*/ 4 w 10"/>
                <a:gd name="T29" fmla="*/ 3 h 17"/>
                <a:gd name="T30" fmla="*/ 4 w 10"/>
                <a:gd name="T31" fmla="*/ 3 h 17"/>
                <a:gd name="T32" fmla="*/ 4 w 10"/>
                <a:gd name="T33" fmla="*/ 3 h 17"/>
                <a:gd name="T34" fmla="*/ 4 w 10"/>
                <a:gd name="T35" fmla="*/ 3 h 17"/>
                <a:gd name="T36" fmla="*/ 0 w 10"/>
                <a:gd name="T37" fmla="*/ 3 h 17"/>
                <a:gd name="T38" fmla="*/ 0 w 10"/>
                <a:gd name="T39" fmla="*/ 7 h 17"/>
                <a:gd name="T40" fmla="*/ 4 w 10"/>
                <a:gd name="T41" fmla="*/ 10 h 17"/>
                <a:gd name="T42" fmla="*/ 4 w 10"/>
                <a:gd name="T43" fmla="*/ 10 h 17"/>
                <a:gd name="T44" fmla="*/ 4 w 10"/>
                <a:gd name="T45" fmla="*/ 10 h 17"/>
                <a:gd name="T46" fmla="*/ 4 w 10"/>
                <a:gd name="T47" fmla="*/ 10 h 17"/>
                <a:gd name="T48" fmla="*/ 4 w 10"/>
                <a:gd name="T49" fmla="*/ 10 h 17"/>
                <a:gd name="T50" fmla="*/ 4 w 10"/>
                <a:gd name="T51" fmla="*/ 13 h 17"/>
                <a:gd name="T52" fmla="*/ 7 w 10"/>
                <a:gd name="T53" fmla="*/ 13 h 17"/>
                <a:gd name="T54" fmla="*/ 7 w 10"/>
                <a:gd name="T55" fmla="*/ 13 h 17"/>
                <a:gd name="T56" fmla="*/ 7 w 10"/>
                <a:gd name="T57" fmla="*/ 13 h 17"/>
                <a:gd name="T58" fmla="*/ 7 w 10"/>
                <a:gd name="T59" fmla="*/ 13 h 17"/>
                <a:gd name="T60" fmla="*/ 7 w 10"/>
                <a:gd name="T61" fmla="*/ 13 h 17"/>
                <a:gd name="T62" fmla="*/ 7 w 10"/>
                <a:gd name="T63" fmla="*/ 13 h 17"/>
                <a:gd name="T64" fmla="*/ 7 w 10"/>
                <a:gd name="T65" fmla="*/ 13 h 17"/>
                <a:gd name="T66" fmla="*/ 7 w 10"/>
                <a:gd name="T67" fmla="*/ 13 h 17"/>
                <a:gd name="T68" fmla="*/ 7 w 10"/>
                <a:gd name="T69" fmla="*/ 17 h 17"/>
                <a:gd name="T70" fmla="*/ 7 w 10"/>
                <a:gd name="T71" fmla="*/ 17 h 17"/>
                <a:gd name="T72" fmla="*/ 10 w 10"/>
                <a:gd name="T73" fmla="*/ 13 h 17"/>
                <a:gd name="T74" fmla="*/ 10 w 10"/>
                <a:gd name="T75" fmla="*/ 13 h 17"/>
                <a:gd name="T76" fmla="*/ 10 w 10"/>
                <a:gd name="T77" fmla="*/ 13 h 17"/>
                <a:gd name="T78" fmla="*/ 10 w 10"/>
                <a:gd name="T79" fmla="*/ 10 h 17"/>
                <a:gd name="T80" fmla="*/ 10 w 10"/>
                <a:gd name="T81" fmla="*/ 10 h 17"/>
                <a:gd name="T82" fmla="*/ 10 w 10"/>
                <a:gd name="T83" fmla="*/ 10 h 17"/>
                <a:gd name="T84" fmla="*/ 7 w 10"/>
                <a:gd name="T85" fmla="*/ 10 h 17"/>
                <a:gd name="T86" fmla="*/ 10 w 10"/>
                <a:gd name="T87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" h="17">
                  <a:moveTo>
                    <a:pt x="10" y="10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76" name="Freeform 83">
              <a:extLst>
                <a:ext uri="{FF2B5EF4-FFF2-40B4-BE49-F238E27FC236}">
                  <a16:creationId xmlns:a16="http://schemas.microsoft.com/office/drawing/2014/main" id="{D30506DC-4BA5-4F30-9797-624B1D353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9313" y="8156575"/>
              <a:ext cx="26988" cy="26988"/>
            </a:xfrm>
            <a:custGeom>
              <a:avLst/>
              <a:gdLst>
                <a:gd name="T0" fmla="*/ 13 w 17"/>
                <a:gd name="T1" fmla="*/ 7 h 17"/>
                <a:gd name="T2" fmla="*/ 17 w 17"/>
                <a:gd name="T3" fmla="*/ 7 h 17"/>
                <a:gd name="T4" fmla="*/ 17 w 17"/>
                <a:gd name="T5" fmla="*/ 3 h 17"/>
                <a:gd name="T6" fmla="*/ 17 w 17"/>
                <a:gd name="T7" fmla="*/ 0 h 17"/>
                <a:gd name="T8" fmla="*/ 17 w 17"/>
                <a:gd name="T9" fmla="*/ 0 h 17"/>
                <a:gd name="T10" fmla="*/ 13 w 17"/>
                <a:gd name="T11" fmla="*/ 3 h 17"/>
                <a:gd name="T12" fmla="*/ 10 w 17"/>
                <a:gd name="T13" fmla="*/ 7 h 17"/>
                <a:gd name="T14" fmla="*/ 10 w 17"/>
                <a:gd name="T15" fmla="*/ 7 h 17"/>
                <a:gd name="T16" fmla="*/ 10 w 17"/>
                <a:gd name="T17" fmla="*/ 7 h 17"/>
                <a:gd name="T18" fmla="*/ 10 w 17"/>
                <a:gd name="T19" fmla="*/ 7 h 17"/>
                <a:gd name="T20" fmla="*/ 10 w 17"/>
                <a:gd name="T21" fmla="*/ 7 h 17"/>
                <a:gd name="T22" fmla="*/ 7 w 17"/>
                <a:gd name="T23" fmla="*/ 7 h 17"/>
                <a:gd name="T24" fmla="*/ 7 w 17"/>
                <a:gd name="T25" fmla="*/ 7 h 17"/>
                <a:gd name="T26" fmla="*/ 7 w 17"/>
                <a:gd name="T27" fmla="*/ 7 h 17"/>
                <a:gd name="T28" fmla="*/ 7 w 17"/>
                <a:gd name="T29" fmla="*/ 7 h 17"/>
                <a:gd name="T30" fmla="*/ 3 w 17"/>
                <a:gd name="T31" fmla="*/ 7 h 17"/>
                <a:gd name="T32" fmla="*/ 0 w 17"/>
                <a:gd name="T33" fmla="*/ 10 h 17"/>
                <a:gd name="T34" fmla="*/ 0 w 17"/>
                <a:gd name="T35" fmla="*/ 10 h 17"/>
                <a:gd name="T36" fmla="*/ 3 w 17"/>
                <a:gd name="T37" fmla="*/ 13 h 17"/>
                <a:gd name="T38" fmla="*/ 3 w 17"/>
                <a:gd name="T39" fmla="*/ 13 h 17"/>
                <a:gd name="T40" fmla="*/ 3 w 17"/>
                <a:gd name="T41" fmla="*/ 13 h 17"/>
                <a:gd name="T42" fmla="*/ 3 w 17"/>
                <a:gd name="T43" fmla="*/ 13 h 17"/>
                <a:gd name="T44" fmla="*/ 3 w 17"/>
                <a:gd name="T45" fmla="*/ 17 h 17"/>
                <a:gd name="T46" fmla="*/ 3 w 17"/>
                <a:gd name="T47" fmla="*/ 17 h 17"/>
                <a:gd name="T48" fmla="*/ 3 w 17"/>
                <a:gd name="T49" fmla="*/ 17 h 17"/>
                <a:gd name="T50" fmla="*/ 7 w 17"/>
                <a:gd name="T51" fmla="*/ 17 h 17"/>
                <a:gd name="T52" fmla="*/ 7 w 17"/>
                <a:gd name="T53" fmla="*/ 17 h 17"/>
                <a:gd name="T54" fmla="*/ 7 w 17"/>
                <a:gd name="T55" fmla="*/ 13 h 17"/>
                <a:gd name="T56" fmla="*/ 7 w 17"/>
                <a:gd name="T57" fmla="*/ 13 h 17"/>
                <a:gd name="T58" fmla="*/ 7 w 17"/>
                <a:gd name="T59" fmla="*/ 13 h 17"/>
                <a:gd name="T60" fmla="*/ 10 w 17"/>
                <a:gd name="T61" fmla="*/ 10 h 17"/>
                <a:gd name="T62" fmla="*/ 7 w 17"/>
                <a:gd name="T63" fmla="*/ 13 h 17"/>
                <a:gd name="T64" fmla="*/ 7 w 17"/>
                <a:gd name="T65" fmla="*/ 13 h 17"/>
                <a:gd name="T66" fmla="*/ 7 w 17"/>
                <a:gd name="T67" fmla="*/ 13 h 17"/>
                <a:gd name="T68" fmla="*/ 7 w 17"/>
                <a:gd name="T69" fmla="*/ 13 h 17"/>
                <a:gd name="T70" fmla="*/ 10 w 17"/>
                <a:gd name="T71" fmla="*/ 13 h 17"/>
                <a:gd name="T72" fmla="*/ 10 w 17"/>
                <a:gd name="T73" fmla="*/ 13 h 17"/>
                <a:gd name="T74" fmla="*/ 10 w 17"/>
                <a:gd name="T75" fmla="*/ 13 h 17"/>
                <a:gd name="T76" fmla="*/ 10 w 17"/>
                <a:gd name="T77" fmla="*/ 13 h 17"/>
                <a:gd name="T78" fmla="*/ 13 w 17"/>
                <a:gd name="T79" fmla="*/ 13 h 17"/>
                <a:gd name="T80" fmla="*/ 13 w 17"/>
                <a:gd name="T81" fmla="*/ 13 h 17"/>
                <a:gd name="T82" fmla="*/ 13 w 17"/>
                <a:gd name="T83" fmla="*/ 10 h 17"/>
                <a:gd name="T84" fmla="*/ 13 w 17"/>
                <a:gd name="T85" fmla="*/ 10 h 17"/>
                <a:gd name="T86" fmla="*/ 13 w 17"/>
                <a:gd name="T87" fmla="*/ 10 h 17"/>
                <a:gd name="T88" fmla="*/ 13 w 17"/>
                <a:gd name="T89" fmla="*/ 10 h 17"/>
                <a:gd name="T90" fmla="*/ 13 w 17"/>
                <a:gd name="T91" fmla="*/ 7 h 17"/>
                <a:gd name="T92" fmla="*/ 13 w 17"/>
                <a:gd name="T93" fmla="*/ 7 h 17"/>
                <a:gd name="T94" fmla="*/ 13 w 17"/>
                <a:gd name="T95" fmla="*/ 7 h 17"/>
                <a:gd name="T96" fmla="*/ 13 w 17"/>
                <a:gd name="T97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" h="17">
                  <a:moveTo>
                    <a:pt x="13" y="7"/>
                  </a:moveTo>
                  <a:lnTo>
                    <a:pt x="13" y="7"/>
                  </a:lnTo>
                  <a:lnTo>
                    <a:pt x="13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77" name="Freeform 84">
              <a:extLst>
                <a:ext uri="{FF2B5EF4-FFF2-40B4-BE49-F238E27FC236}">
                  <a16:creationId xmlns:a16="http://schemas.microsoft.com/office/drawing/2014/main" id="{44F0B267-80BE-4A18-AA48-B746701C77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9313" y="8226425"/>
              <a:ext cx="15875" cy="11113"/>
            </a:xfrm>
            <a:custGeom>
              <a:avLst/>
              <a:gdLst>
                <a:gd name="T0" fmla="*/ 3 w 10"/>
                <a:gd name="T1" fmla="*/ 3 h 7"/>
                <a:gd name="T2" fmla="*/ 3 w 10"/>
                <a:gd name="T3" fmla="*/ 3 h 7"/>
                <a:gd name="T4" fmla="*/ 3 w 10"/>
                <a:gd name="T5" fmla="*/ 7 h 7"/>
                <a:gd name="T6" fmla="*/ 3 w 10"/>
                <a:gd name="T7" fmla="*/ 7 h 7"/>
                <a:gd name="T8" fmla="*/ 7 w 10"/>
                <a:gd name="T9" fmla="*/ 3 h 7"/>
                <a:gd name="T10" fmla="*/ 7 w 10"/>
                <a:gd name="T11" fmla="*/ 3 h 7"/>
                <a:gd name="T12" fmla="*/ 10 w 10"/>
                <a:gd name="T13" fmla="*/ 0 h 7"/>
                <a:gd name="T14" fmla="*/ 10 w 10"/>
                <a:gd name="T15" fmla="*/ 0 h 7"/>
                <a:gd name="T16" fmla="*/ 7 w 10"/>
                <a:gd name="T17" fmla="*/ 0 h 7"/>
                <a:gd name="T18" fmla="*/ 7 w 10"/>
                <a:gd name="T19" fmla="*/ 0 h 7"/>
                <a:gd name="T20" fmla="*/ 7 w 10"/>
                <a:gd name="T21" fmla="*/ 0 h 7"/>
                <a:gd name="T22" fmla="*/ 7 w 10"/>
                <a:gd name="T23" fmla="*/ 0 h 7"/>
                <a:gd name="T24" fmla="*/ 7 w 10"/>
                <a:gd name="T25" fmla="*/ 0 h 7"/>
                <a:gd name="T26" fmla="*/ 7 w 10"/>
                <a:gd name="T27" fmla="*/ 0 h 7"/>
                <a:gd name="T28" fmla="*/ 3 w 10"/>
                <a:gd name="T29" fmla="*/ 3 h 7"/>
                <a:gd name="T30" fmla="*/ 3 w 10"/>
                <a:gd name="T31" fmla="*/ 3 h 7"/>
                <a:gd name="T32" fmla="*/ 3 w 10"/>
                <a:gd name="T33" fmla="*/ 3 h 7"/>
                <a:gd name="T34" fmla="*/ 3 w 10"/>
                <a:gd name="T35" fmla="*/ 3 h 7"/>
                <a:gd name="T36" fmla="*/ 3 w 10"/>
                <a:gd name="T37" fmla="*/ 3 h 7"/>
                <a:gd name="T38" fmla="*/ 3 w 10"/>
                <a:gd name="T39" fmla="*/ 3 h 7"/>
                <a:gd name="T40" fmla="*/ 3 w 10"/>
                <a:gd name="T41" fmla="*/ 3 h 7"/>
                <a:gd name="T42" fmla="*/ 3 w 10"/>
                <a:gd name="T43" fmla="*/ 3 h 7"/>
                <a:gd name="T44" fmla="*/ 3 w 10"/>
                <a:gd name="T45" fmla="*/ 3 h 7"/>
                <a:gd name="T46" fmla="*/ 3 w 10"/>
                <a:gd name="T47" fmla="*/ 3 h 7"/>
                <a:gd name="T48" fmla="*/ 0 w 10"/>
                <a:gd name="T49" fmla="*/ 3 h 7"/>
                <a:gd name="T50" fmla="*/ 3 w 10"/>
                <a:gd name="T5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" h="7">
                  <a:moveTo>
                    <a:pt x="3" y="3"/>
                  </a:moveTo>
                  <a:lnTo>
                    <a:pt x="3" y="3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3"/>
                  </a:lnTo>
                  <a:lnTo>
                    <a:pt x="7" y="3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3"/>
                  </a:lnTo>
                  <a:lnTo>
                    <a:pt x="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78" name="Freeform 85">
              <a:extLst>
                <a:ext uri="{FF2B5EF4-FFF2-40B4-BE49-F238E27FC236}">
                  <a16:creationId xmlns:a16="http://schemas.microsoft.com/office/drawing/2014/main" id="{70EAB4BC-468D-4052-A702-FD164CF06B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2963" y="8242300"/>
              <a:ext cx="6350" cy="15875"/>
            </a:xfrm>
            <a:custGeom>
              <a:avLst/>
              <a:gdLst>
                <a:gd name="T0" fmla="*/ 0 w 4"/>
                <a:gd name="T1" fmla="*/ 10 h 10"/>
                <a:gd name="T2" fmla="*/ 0 w 4"/>
                <a:gd name="T3" fmla="*/ 10 h 10"/>
                <a:gd name="T4" fmla="*/ 0 w 4"/>
                <a:gd name="T5" fmla="*/ 10 h 10"/>
                <a:gd name="T6" fmla="*/ 0 w 4"/>
                <a:gd name="T7" fmla="*/ 10 h 10"/>
                <a:gd name="T8" fmla="*/ 4 w 4"/>
                <a:gd name="T9" fmla="*/ 7 h 10"/>
                <a:gd name="T10" fmla="*/ 4 w 4"/>
                <a:gd name="T11" fmla="*/ 7 h 10"/>
                <a:gd name="T12" fmla="*/ 4 w 4"/>
                <a:gd name="T13" fmla="*/ 7 h 10"/>
                <a:gd name="T14" fmla="*/ 4 w 4"/>
                <a:gd name="T15" fmla="*/ 7 h 10"/>
                <a:gd name="T16" fmla="*/ 4 w 4"/>
                <a:gd name="T17" fmla="*/ 7 h 10"/>
                <a:gd name="T18" fmla="*/ 4 w 4"/>
                <a:gd name="T19" fmla="*/ 7 h 10"/>
                <a:gd name="T20" fmla="*/ 4 w 4"/>
                <a:gd name="T21" fmla="*/ 7 h 10"/>
                <a:gd name="T22" fmla="*/ 4 w 4"/>
                <a:gd name="T23" fmla="*/ 7 h 10"/>
                <a:gd name="T24" fmla="*/ 4 w 4"/>
                <a:gd name="T25" fmla="*/ 4 h 10"/>
                <a:gd name="T26" fmla="*/ 4 w 4"/>
                <a:gd name="T27" fmla="*/ 4 h 10"/>
                <a:gd name="T28" fmla="*/ 4 w 4"/>
                <a:gd name="T29" fmla="*/ 4 h 10"/>
                <a:gd name="T30" fmla="*/ 4 w 4"/>
                <a:gd name="T31" fmla="*/ 4 h 10"/>
                <a:gd name="T32" fmla="*/ 4 w 4"/>
                <a:gd name="T33" fmla="*/ 4 h 10"/>
                <a:gd name="T34" fmla="*/ 4 w 4"/>
                <a:gd name="T35" fmla="*/ 4 h 10"/>
                <a:gd name="T36" fmla="*/ 4 w 4"/>
                <a:gd name="T37" fmla="*/ 4 h 10"/>
                <a:gd name="T38" fmla="*/ 4 w 4"/>
                <a:gd name="T39" fmla="*/ 4 h 10"/>
                <a:gd name="T40" fmla="*/ 4 w 4"/>
                <a:gd name="T41" fmla="*/ 0 h 10"/>
                <a:gd name="T42" fmla="*/ 4 w 4"/>
                <a:gd name="T43" fmla="*/ 0 h 10"/>
                <a:gd name="T44" fmla="*/ 0 w 4"/>
                <a:gd name="T45" fmla="*/ 4 h 10"/>
                <a:gd name="T46" fmla="*/ 0 w 4"/>
                <a:gd name="T47" fmla="*/ 4 h 10"/>
                <a:gd name="T48" fmla="*/ 0 w 4"/>
                <a:gd name="T49" fmla="*/ 4 h 10"/>
                <a:gd name="T50" fmla="*/ 0 w 4"/>
                <a:gd name="T51" fmla="*/ 4 h 10"/>
                <a:gd name="T52" fmla="*/ 0 w 4"/>
                <a:gd name="T53" fmla="*/ 7 h 10"/>
                <a:gd name="T54" fmla="*/ 0 w 4"/>
                <a:gd name="T55" fmla="*/ 7 h 10"/>
                <a:gd name="T56" fmla="*/ 0 w 4"/>
                <a:gd name="T57" fmla="*/ 7 h 10"/>
                <a:gd name="T58" fmla="*/ 0 w 4"/>
                <a:gd name="T59" fmla="*/ 7 h 10"/>
                <a:gd name="T60" fmla="*/ 0 w 4"/>
                <a:gd name="T61" fmla="*/ 7 h 10"/>
                <a:gd name="T62" fmla="*/ 0 w 4"/>
                <a:gd name="T63" fmla="*/ 7 h 10"/>
                <a:gd name="T64" fmla="*/ 0 w 4"/>
                <a:gd name="T65" fmla="*/ 10 h 10"/>
                <a:gd name="T66" fmla="*/ 0 w 4"/>
                <a:gd name="T6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" h="10"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79" name="Freeform 86">
              <a:extLst>
                <a:ext uri="{FF2B5EF4-FFF2-40B4-BE49-F238E27FC236}">
                  <a16:creationId xmlns:a16="http://schemas.microsoft.com/office/drawing/2014/main" id="{63F7DDAC-CF61-4B59-8022-26E61B760F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08200" y="8183563"/>
              <a:ext cx="11113" cy="4763"/>
            </a:xfrm>
            <a:custGeom>
              <a:avLst/>
              <a:gdLst>
                <a:gd name="T0" fmla="*/ 7 w 7"/>
                <a:gd name="T1" fmla="*/ 0 h 3"/>
                <a:gd name="T2" fmla="*/ 7 w 7"/>
                <a:gd name="T3" fmla="*/ 0 h 3"/>
                <a:gd name="T4" fmla="*/ 7 w 7"/>
                <a:gd name="T5" fmla="*/ 0 h 3"/>
                <a:gd name="T6" fmla="*/ 7 w 7"/>
                <a:gd name="T7" fmla="*/ 0 h 3"/>
                <a:gd name="T8" fmla="*/ 3 w 7"/>
                <a:gd name="T9" fmla="*/ 0 h 3"/>
                <a:gd name="T10" fmla="*/ 3 w 7"/>
                <a:gd name="T11" fmla="*/ 0 h 3"/>
                <a:gd name="T12" fmla="*/ 3 w 7"/>
                <a:gd name="T13" fmla="*/ 3 h 3"/>
                <a:gd name="T14" fmla="*/ 3 w 7"/>
                <a:gd name="T15" fmla="*/ 3 h 3"/>
                <a:gd name="T16" fmla="*/ 3 w 7"/>
                <a:gd name="T17" fmla="*/ 3 h 3"/>
                <a:gd name="T18" fmla="*/ 3 w 7"/>
                <a:gd name="T19" fmla="*/ 3 h 3"/>
                <a:gd name="T20" fmla="*/ 3 w 7"/>
                <a:gd name="T21" fmla="*/ 3 h 3"/>
                <a:gd name="T22" fmla="*/ 3 w 7"/>
                <a:gd name="T23" fmla="*/ 3 h 3"/>
                <a:gd name="T24" fmla="*/ 3 w 7"/>
                <a:gd name="T25" fmla="*/ 3 h 3"/>
                <a:gd name="T26" fmla="*/ 3 w 7"/>
                <a:gd name="T27" fmla="*/ 3 h 3"/>
                <a:gd name="T28" fmla="*/ 0 w 7"/>
                <a:gd name="T29" fmla="*/ 3 h 3"/>
                <a:gd name="T30" fmla="*/ 0 w 7"/>
                <a:gd name="T31" fmla="*/ 3 h 3"/>
                <a:gd name="T32" fmla="*/ 3 w 7"/>
                <a:gd name="T33" fmla="*/ 3 h 3"/>
                <a:gd name="T34" fmla="*/ 3 w 7"/>
                <a:gd name="T35" fmla="*/ 3 h 3"/>
                <a:gd name="T36" fmla="*/ 3 w 7"/>
                <a:gd name="T37" fmla="*/ 3 h 3"/>
                <a:gd name="T38" fmla="*/ 3 w 7"/>
                <a:gd name="T39" fmla="*/ 3 h 3"/>
                <a:gd name="T40" fmla="*/ 3 w 7"/>
                <a:gd name="T41" fmla="*/ 3 h 3"/>
                <a:gd name="T42" fmla="*/ 3 w 7"/>
                <a:gd name="T43" fmla="*/ 3 h 3"/>
                <a:gd name="T44" fmla="*/ 3 w 7"/>
                <a:gd name="T45" fmla="*/ 3 h 3"/>
                <a:gd name="T46" fmla="*/ 3 w 7"/>
                <a:gd name="T47" fmla="*/ 3 h 3"/>
                <a:gd name="T48" fmla="*/ 3 w 7"/>
                <a:gd name="T49" fmla="*/ 3 h 3"/>
                <a:gd name="T50" fmla="*/ 3 w 7"/>
                <a:gd name="T51" fmla="*/ 3 h 3"/>
                <a:gd name="T52" fmla="*/ 3 w 7"/>
                <a:gd name="T53" fmla="*/ 3 h 3"/>
                <a:gd name="T54" fmla="*/ 3 w 7"/>
                <a:gd name="T55" fmla="*/ 3 h 3"/>
                <a:gd name="T56" fmla="*/ 3 w 7"/>
                <a:gd name="T57" fmla="*/ 3 h 3"/>
                <a:gd name="T58" fmla="*/ 3 w 7"/>
                <a:gd name="T59" fmla="*/ 3 h 3"/>
                <a:gd name="T60" fmla="*/ 3 w 7"/>
                <a:gd name="T61" fmla="*/ 3 h 3"/>
                <a:gd name="T62" fmla="*/ 3 w 7"/>
                <a:gd name="T63" fmla="*/ 3 h 3"/>
                <a:gd name="T64" fmla="*/ 3 w 7"/>
                <a:gd name="T65" fmla="*/ 3 h 3"/>
                <a:gd name="T66" fmla="*/ 3 w 7"/>
                <a:gd name="T67" fmla="*/ 3 h 3"/>
                <a:gd name="T68" fmla="*/ 7 w 7"/>
                <a:gd name="T69" fmla="*/ 3 h 3"/>
                <a:gd name="T70" fmla="*/ 7 w 7"/>
                <a:gd name="T71" fmla="*/ 3 h 3"/>
                <a:gd name="T72" fmla="*/ 7 w 7"/>
                <a:gd name="T73" fmla="*/ 3 h 3"/>
                <a:gd name="T74" fmla="*/ 7 w 7"/>
                <a:gd name="T75" fmla="*/ 3 h 3"/>
                <a:gd name="T76" fmla="*/ 7 w 7"/>
                <a:gd name="T77" fmla="*/ 3 h 3"/>
                <a:gd name="T78" fmla="*/ 7 w 7"/>
                <a:gd name="T79" fmla="*/ 3 h 3"/>
                <a:gd name="T80" fmla="*/ 7 w 7"/>
                <a:gd name="T81" fmla="*/ 3 h 3"/>
                <a:gd name="T82" fmla="*/ 7 w 7"/>
                <a:gd name="T83" fmla="*/ 3 h 3"/>
                <a:gd name="T84" fmla="*/ 7 w 7"/>
                <a:gd name="T85" fmla="*/ 3 h 3"/>
                <a:gd name="T86" fmla="*/ 7 w 7"/>
                <a:gd name="T87" fmla="*/ 3 h 3"/>
                <a:gd name="T88" fmla="*/ 7 w 7"/>
                <a:gd name="T89" fmla="*/ 3 h 3"/>
                <a:gd name="T90" fmla="*/ 7 w 7"/>
                <a:gd name="T91" fmla="*/ 3 h 3"/>
                <a:gd name="T92" fmla="*/ 7 w 7"/>
                <a:gd name="T93" fmla="*/ 3 h 3"/>
                <a:gd name="T94" fmla="*/ 7 w 7"/>
                <a:gd name="T95" fmla="*/ 3 h 3"/>
                <a:gd name="T96" fmla="*/ 7 w 7"/>
                <a:gd name="T97" fmla="*/ 3 h 3"/>
                <a:gd name="T98" fmla="*/ 7 w 7"/>
                <a:gd name="T99" fmla="*/ 0 h 3"/>
                <a:gd name="T100" fmla="*/ 7 w 7"/>
                <a:gd name="T10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" h="3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80" name="Freeform 87">
              <a:extLst>
                <a:ext uri="{FF2B5EF4-FFF2-40B4-BE49-F238E27FC236}">
                  <a16:creationId xmlns:a16="http://schemas.microsoft.com/office/drawing/2014/main" id="{BE8BBD48-443D-49BD-B5AD-A6FBB2F38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30425" y="8296275"/>
              <a:ext cx="9525" cy="11113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6 w 6"/>
                <a:gd name="T5" fmla="*/ 7 h 7"/>
                <a:gd name="T6" fmla="*/ 6 w 6"/>
                <a:gd name="T7" fmla="*/ 7 h 7"/>
                <a:gd name="T8" fmla="*/ 6 w 6"/>
                <a:gd name="T9" fmla="*/ 4 h 7"/>
                <a:gd name="T10" fmla="*/ 6 w 6"/>
                <a:gd name="T11" fmla="*/ 4 h 7"/>
                <a:gd name="T12" fmla="*/ 6 w 6"/>
                <a:gd name="T13" fmla="*/ 4 h 7"/>
                <a:gd name="T14" fmla="*/ 6 w 6"/>
                <a:gd name="T15" fmla="*/ 4 h 7"/>
                <a:gd name="T16" fmla="*/ 6 w 6"/>
                <a:gd name="T17" fmla="*/ 0 h 7"/>
                <a:gd name="T18" fmla="*/ 6 w 6"/>
                <a:gd name="T19" fmla="*/ 0 h 7"/>
                <a:gd name="T20" fmla="*/ 6 w 6"/>
                <a:gd name="T21" fmla="*/ 0 h 7"/>
                <a:gd name="T22" fmla="*/ 6 w 6"/>
                <a:gd name="T23" fmla="*/ 0 h 7"/>
                <a:gd name="T24" fmla="*/ 3 w 6"/>
                <a:gd name="T25" fmla="*/ 0 h 7"/>
                <a:gd name="T26" fmla="*/ 3 w 6"/>
                <a:gd name="T27" fmla="*/ 0 h 7"/>
                <a:gd name="T28" fmla="*/ 3 w 6"/>
                <a:gd name="T29" fmla="*/ 4 h 7"/>
                <a:gd name="T30" fmla="*/ 3 w 6"/>
                <a:gd name="T31" fmla="*/ 4 h 7"/>
                <a:gd name="T32" fmla="*/ 3 w 6"/>
                <a:gd name="T33" fmla="*/ 4 h 7"/>
                <a:gd name="T34" fmla="*/ 3 w 6"/>
                <a:gd name="T35" fmla="*/ 4 h 7"/>
                <a:gd name="T36" fmla="*/ 0 w 6"/>
                <a:gd name="T37" fmla="*/ 7 h 7"/>
                <a:gd name="T38" fmla="*/ 0 w 6"/>
                <a:gd name="T39" fmla="*/ 7 h 7"/>
                <a:gd name="T40" fmla="*/ 3 w 6"/>
                <a:gd name="T41" fmla="*/ 7 h 7"/>
                <a:gd name="T42" fmla="*/ 3 w 6"/>
                <a:gd name="T43" fmla="*/ 7 h 7"/>
                <a:gd name="T44" fmla="*/ 3 w 6"/>
                <a:gd name="T45" fmla="*/ 7 h 7"/>
                <a:gd name="T46" fmla="*/ 3 w 6"/>
                <a:gd name="T47" fmla="*/ 7 h 7"/>
                <a:gd name="T48" fmla="*/ 3 w 6"/>
                <a:gd name="T49" fmla="*/ 7 h 7"/>
                <a:gd name="T50" fmla="*/ 3 w 6"/>
                <a:gd name="T51" fmla="*/ 7 h 7"/>
                <a:gd name="T52" fmla="*/ 3 w 6"/>
                <a:gd name="T53" fmla="*/ 7 h 7"/>
                <a:gd name="T54" fmla="*/ 3 w 6"/>
                <a:gd name="T5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lnTo>
                    <a:pt x="3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81" name="Freeform 88">
              <a:extLst>
                <a:ext uri="{FF2B5EF4-FFF2-40B4-BE49-F238E27FC236}">
                  <a16:creationId xmlns:a16="http://schemas.microsoft.com/office/drawing/2014/main" id="{D870ABB9-6252-4CE3-A1BE-4300D6111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14525" y="7859713"/>
              <a:ext cx="188913" cy="112713"/>
            </a:xfrm>
            <a:custGeom>
              <a:avLst/>
              <a:gdLst>
                <a:gd name="T0" fmla="*/ 6 w 119"/>
                <a:gd name="T1" fmla="*/ 54 h 71"/>
                <a:gd name="T2" fmla="*/ 17 w 119"/>
                <a:gd name="T3" fmla="*/ 54 h 71"/>
                <a:gd name="T4" fmla="*/ 27 w 119"/>
                <a:gd name="T5" fmla="*/ 58 h 71"/>
                <a:gd name="T6" fmla="*/ 44 w 119"/>
                <a:gd name="T7" fmla="*/ 71 h 71"/>
                <a:gd name="T8" fmla="*/ 61 w 119"/>
                <a:gd name="T9" fmla="*/ 64 h 71"/>
                <a:gd name="T10" fmla="*/ 68 w 119"/>
                <a:gd name="T11" fmla="*/ 61 h 71"/>
                <a:gd name="T12" fmla="*/ 71 w 119"/>
                <a:gd name="T13" fmla="*/ 61 h 71"/>
                <a:gd name="T14" fmla="*/ 91 w 119"/>
                <a:gd name="T15" fmla="*/ 54 h 71"/>
                <a:gd name="T16" fmla="*/ 102 w 119"/>
                <a:gd name="T17" fmla="*/ 54 h 71"/>
                <a:gd name="T18" fmla="*/ 105 w 119"/>
                <a:gd name="T19" fmla="*/ 44 h 71"/>
                <a:gd name="T20" fmla="*/ 108 w 119"/>
                <a:gd name="T21" fmla="*/ 44 h 71"/>
                <a:gd name="T22" fmla="*/ 112 w 119"/>
                <a:gd name="T23" fmla="*/ 41 h 71"/>
                <a:gd name="T24" fmla="*/ 115 w 119"/>
                <a:gd name="T25" fmla="*/ 34 h 71"/>
                <a:gd name="T26" fmla="*/ 119 w 119"/>
                <a:gd name="T27" fmla="*/ 30 h 71"/>
                <a:gd name="T28" fmla="*/ 115 w 119"/>
                <a:gd name="T29" fmla="*/ 24 h 71"/>
                <a:gd name="T30" fmla="*/ 115 w 119"/>
                <a:gd name="T31" fmla="*/ 17 h 71"/>
                <a:gd name="T32" fmla="*/ 112 w 119"/>
                <a:gd name="T33" fmla="*/ 13 h 71"/>
                <a:gd name="T34" fmla="*/ 115 w 119"/>
                <a:gd name="T35" fmla="*/ 10 h 71"/>
                <a:gd name="T36" fmla="*/ 108 w 119"/>
                <a:gd name="T37" fmla="*/ 13 h 71"/>
                <a:gd name="T38" fmla="*/ 102 w 119"/>
                <a:gd name="T39" fmla="*/ 7 h 71"/>
                <a:gd name="T40" fmla="*/ 98 w 119"/>
                <a:gd name="T41" fmla="*/ 10 h 71"/>
                <a:gd name="T42" fmla="*/ 91 w 119"/>
                <a:gd name="T43" fmla="*/ 13 h 71"/>
                <a:gd name="T44" fmla="*/ 85 w 119"/>
                <a:gd name="T45" fmla="*/ 13 h 71"/>
                <a:gd name="T46" fmla="*/ 78 w 119"/>
                <a:gd name="T47" fmla="*/ 13 h 71"/>
                <a:gd name="T48" fmla="*/ 74 w 119"/>
                <a:gd name="T49" fmla="*/ 10 h 71"/>
                <a:gd name="T50" fmla="*/ 61 w 119"/>
                <a:gd name="T51" fmla="*/ 17 h 71"/>
                <a:gd name="T52" fmla="*/ 57 w 119"/>
                <a:gd name="T53" fmla="*/ 10 h 71"/>
                <a:gd name="T54" fmla="*/ 54 w 119"/>
                <a:gd name="T55" fmla="*/ 10 h 71"/>
                <a:gd name="T56" fmla="*/ 47 w 119"/>
                <a:gd name="T57" fmla="*/ 17 h 71"/>
                <a:gd name="T58" fmla="*/ 37 w 119"/>
                <a:gd name="T59" fmla="*/ 20 h 71"/>
                <a:gd name="T60" fmla="*/ 40 w 119"/>
                <a:gd name="T61" fmla="*/ 13 h 71"/>
                <a:gd name="T62" fmla="*/ 44 w 119"/>
                <a:gd name="T63" fmla="*/ 10 h 71"/>
                <a:gd name="T64" fmla="*/ 37 w 119"/>
                <a:gd name="T65" fmla="*/ 3 h 71"/>
                <a:gd name="T66" fmla="*/ 27 w 119"/>
                <a:gd name="T67" fmla="*/ 3 h 71"/>
                <a:gd name="T68" fmla="*/ 34 w 119"/>
                <a:gd name="T69" fmla="*/ 3 h 71"/>
                <a:gd name="T70" fmla="*/ 30 w 119"/>
                <a:gd name="T71" fmla="*/ 7 h 71"/>
                <a:gd name="T72" fmla="*/ 30 w 119"/>
                <a:gd name="T73" fmla="*/ 13 h 71"/>
                <a:gd name="T74" fmla="*/ 27 w 119"/>
                <a:gd name="T75" fmla="*/ 10 h 71"/>
                <a:gd name="T76" fmla="*/ 17 w 119"/>
                <a:gd name="T77" fmla="*/ 7 h 71"/>
                <a:gd name="T78" fmla="*/ 20 w 119"/>
                <a:gd name="T79" fmla="*/ 10 h 71"/>
                <a:gd name="T80" fmla="*/ 17 w 119"/>
                <a:gd name="T81" fmla="*/ 10 h 71"/>
                <a:gd name="T82" fmla="*/ 17 w 119"/>
                <a:gd name="T83" fmla="*/ 10 h 71"/>
                <a:gd name="T84" fmla="*/ 17 w 119"/>
                <a:gd name="T85" fmla="*/ 17 h 71"/>
                <a:gd name="T86" fmla="*/ 10 w 119"/>
                <a:gd name="T87" fmla="*/ 17 h 71"/>
                <a:gd name="T88" fmla="*/ 6 w 119"/>
                <a:gd name="T89" fmla="*/ 17 h 71"/>
                <a:gd name="T90" fmla="*/ 6 w 119"/>
                <a:gd name="T91" fmla="*/ 24 h 71"/>
                <a:gd name="T92" fmla="*/ 17 w 119"/>
                <a:gd name="T93" fmla="*/ 20 h 71"/>
                <a:gd name="T94" fmla="*/ 27 w 119"/>
                <a:gd name="T95" fmla="*/ 17 h 71"/>
                <a:gd name="T96" fmla="*/ 27 w 119"/>
                <a:gd name="T97" fmla="*/ 20 h 71"/>
                <a:gd name="T98" fmla="*/ 30 w 119"/>
                <a:gd name="T99" fmla="*/ 24 h 71"/>
                <a:gd name="T100" fmla="*/ 27 w 119"/>
                <a:gd name="T101" fmla="*/ 27 h 71"/>
                <a:gd name="T102" fmla="*/ 27 w 119"/>
                <a:gd name="T103" fmla="*/ 30 h 71"/>
                <a:gd name="T104" fmla="*/ 17 w 119"/>
                <a:gd name="T105" fmla="*/ 30 h 71"/>
                <a:gd name="T106" fmla="*/ 13 w 119"/>
                <a:gd name="T107" fmla="*/ 30 h 71"/>
                <a:gd name="T108" fmla="*/ 3 w 119"/>
                <a:gd name="T109" fmla="*/ 30 h 71"/>
                <a:gd name="T110" fmla="*/ 3 w 119"/>
                <a:gd name="T111" fmla="*/ 34 h 71"/>
                <a:gd name="T112" fmla="*/ 17 w 119"/>
                <a:gd name="T113" fmla="*/ 34 h 71"/>
                <a:gd name="T114" fmla="*/ 20 w 119"/>
                <a:gd name="T115" fmla="*/ 41 h 71"/>
                <a:gd name="T116" fmla="*/ 20 w 119"/>
                <a:gd name="T117" fmla="*/ 44 h 71"/>
                <a:gd name="T118" fmla="*/ 17 w 119"/>
                <a:gd name="T119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9" h="71">
                  <a:moveTo>
                    <a:pt x="17" y="51"/>
                  </a:moveTo>
                  <a:lnTo>
                    <a:pt x="17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0" y="54"/>
                  </a:lnTo>
                  <a:lnTo>
                    <a:pt x="10" y="54"/>
                  </a:lnTo>
                  <a:lnTo>
                    <a:pt x="6" y="54"/>
                  </a:lnTo>
                  <a:lnTo>
                    <a:pt x="6" y="54"/>
                  </a:lnTo>
                  <a:lnTo>
                    <a:pt x="6" y="54"/>
                  </a:lnTo>
                  <a:lnTo>
                    <a:pt x="6" y="54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13" y="58"/>
                  </a:lnTo>
                  <a:lnTo>
                    <a:pt x="17" y="58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3" y="58"/>
                  </a:lnTo>
                  <a:lnTo>
                    <a:pt x="23" y="58"/>
                  </a:lnTo>
                  <a:lnTo>
                    <a:pt x="27" y="58"/>
                  </a:lnTo>
                  <a:lnTo>
                    <a:pt x="27" y="58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4" y="68"/>
                  </a:lnTo>
                  <a:lnTo>
                    <a:pt x="34" y="68"/>
                  </a:lnTo>
                  <a:lnTo>
                    <a:pt x="37" y="68"/>
                  </a:lnTo>
                  <a:lnTo>
                    <a:pt x="37" y="68"/>
                  </a:lnTo>
                  <a:lnTo>
                    <a:pt x="40" y="68"/>
                  </a:lnTo>
                  <a:lnTo>
                    <a:pt x="40" y="68"/>
                  </a:lnTo>
                  <a:lnTo>
                    <a:pt x="44" y="71"/>
                  </a:lnTo>
                  <a:lnTo>
                    <a:pt x="44" y="71"/>
                  </a:lnTo>
                  <a:lnTo>
                    <a:pt x="44" y="71"/>
                  </a:lnTo>
                  <a:lnTo>
                    <a:pt x="44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4" y="68"/>
                  </a:lnTo>
                  <a:lnTo>
                    <a:pt x="54" y="68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68" y="61"/>
                  </a:lnTo>
                  <a:lnTo>
                    <a:pt x="68" y="61"/>
                  </a:lnTo>
                  <a:lnTo>
                    <a:pt x="68" y="61"/>
                  </a:lnTo>
                  <a:lnTo>
                    <a:pt x="68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85" y="54"/>
                  </a:lnTo>
                  <a:lnTo>
                    <a:pt x="85" y="54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91" y="54"/>
                  </a:lnTo>
                  <a:lnTo>
                    <a:pt x="91" y="54"/>
                  </a:lnTo>
                  <a:lnTo>
                    <a:pt x="95" y="58"/>
                  </a:lnTo>
                  <a:lnTo>
                    <a:pt x="95" y="58"/>
                  </a:lnTo>
                  <a:lnTo>
                    <a:pt x="98" y="51"/>
                  </a:lnTo>
                  <a:lnTo>
                    <a:pt x="98" y="51"/>
                  </a:lnTo>
                  <a:lnTo>
                    <a:pt x="102" y="51"/>
                  </a:lnTo>
                  <a:lnTo>
                    <a:pt x="102" y="51"/>
                  </a:lnTo>
                  <a:lnTo>
                    <a:pt x="102" y="51"/>
                  </a:lnTo>
                  <a:lnTo>
                    <a:pt x="102" y="54"/>
                  </a:lnTo>
                  <a:lnTo>
                    <a:pt x="102" y="54"/>
                  </a:lnTo>
                  <a:lnTo>
                    <a:pt x="102" y="54"/>
                  </a:lnTo>
                  <a:lnTo>
                    <a:pt x="102" y="54"/>
                  </a:lnTo>
                  <a:lnTo>
                    <a:pt x="105" y="51"/>
                  </a:lnTo>
                  <a:lnTo>
                    <a:pt x="105" y="51"/>
                  </a:lnTo>
                  <a:lnTo>
                    <a:pt x="105" y="47"/>
                  </a:lnTo>
                  <a:lnTo>
                    <a:pt x="105" y="47"/>
                  </a:lnTo>
                  <a:lnTo>
                    <a:pt x="105" y="44"/>
                  </a:lnTo>
                  <a:lnTo>
                    <a:pt x="105" y="44"/>
                  </a:lnTo>
                  <a:lnTo>
                    <a:pt x="105" y="44"/>
                  </a:lnTo>
                  <a:lnTo>
                    <a:pt x="105" y="44"/>
                  </a:lnTo>
                  <a:lnTo>
                    <a:pt x="108" y="44"/>
                  </a:lnTo>
                  <a:lnTo>
                    <a:pt x="108" y="44"/>
                  </a:lnTo>
                  <a:lnTo>
                    <a:pt x="108" y="44"/>
                  </a:lnTo>
                  <a:lnTo>
                    <a:pt x="108" y="44"/>
                  </a:lnTo>
                  <a:lnTo>
                    <a:pt x="108" y="44"/>
                  </a:lnTo>
                  <a:lnTo>
                    <a:pt x="108" y="44"/>
                  </a:lnTo>
                  <a:lnTo>
                    <a:pt x="108" y="44"/>
                  </a:lnTo>
                  <a:lnTo>
                    <a:pt x="108" y="44"/>
                  </a:lnTo>
                  <a:lnTo>
                    <a:pt x="108" y="44"/>
                  </a:lnTo>
                  <a:lnTo>
                    <a:pt x="108" y="44"/>
                  </a:lnTo>
                  <a:lnTo>
                    <a:pt x="112" y="44"/>
                  </a:lnTo>
                  <a:lnTo>
                    <a:pt x="112" y="44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5" y="41"/>
                  </a:lnTo>
                  <a:lnTo>
                    <a:pt x="115" y="41"/>
                  </a:lnTo>
                  <a:lnTo>
                    <a:pt x="115" y="41"/>
                  </a:lnTo>
                  <a:lnTo>
                    <a:pt x="115" y="41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9" y="37"/>
                  </a:lnTo>
                  <a:lnTo>
                    <a:pt x="119" y="37"/>
                  </a:lnTo>
                  <a:lnTo>
                    <a:pt x="115" y="34"/>
                  </a:lnTo>
                  <a:lnTo>
                    <a:pt x="115" y="34"/>
                  </a:lnTo>
                  <a:lnTo>
                    <a:pt x="115" y="34"/>
                  </a:lnTo>
                  <a:lnTo>
                    <a:pt x="115" y="34"/>
                  </a:lnTo>
                  <a:lnTo>
                    <a:pt x="115" y="34"/>
                  </a:lnTo>
                  <a:lnTo>
                    <a:pt x="115" y="34"/>
                  </a:lnTo>
                  <a:lnTo>
                    <a:pt x="115" y="34"/>
                  </a:lnTo>
                  <a:lnTo>
                    <a:pt x="115" y="34"/>
                  </a:lnTo>
                  <a:lnTo>
                    <a:pt x="119" y="30"/>
                  </a:lnTo>
                  <a:lnTo>
                    <a:pt x="119" y="30"/>
                  </a:lnTo>
                  <a:lnTo>
                    <a:pt x="119" y="30"/>
                  </a:lnTo>
                  <a:lnTo>
                    <a:pt x="119" y="30"/>
                  </a:lnTo>
                  <a:lnTo>
                    <a:pt x="119" y="27"/>
                  </a:lnTo>
                  <a:lnTo>
                    <a:pt x="119" y="27"/>
                  </a:lnTo>
                  <a:lnTo>
                    <a:pt x="119" y="27"/>
                  </a:lnTo>
                  <a:lnTo>
                    <a:pt x="119" y="27"/>
                  </a:lnTo>
                  <a:lnTo>
                    <a:pt x="119" y="27"/>
                  </a:lnTo>
                  <a:lnTo>
                    <a:pt x="119" y="27"/>
                  </a:lnTo>
                  <a:lnTo>
                    <a:pt x="115" y="24"/>
                  </a:lnTo>
                  <a:lnTo>
                    <a:pt x="115" y="24"/>
                  </a:lnTo>
                  <a:lnTo>
                    <a:pt x="115" y="24"/>
                  </a:lnTo>
                  <a:lnTo>
                    <a:pt x="115" y="24"/>
                  </a:lnTo>
                  <a:lnTo>
                    <a:pt x="115" y="24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5" y="20"/>
                  </a:lnTo>
                  <a:lnTo>
                    <a:pt x="115" y="20"/>
                  </a:lnTo>
                  <a:lnTo>
                    <a:pt x="115" y="17"/>
                  </a:lnTo>
                  <a:lnTo>
                    <a:pt x="115" y="17"/>
                  </a:lnTo>
                  <a:lnTo>
                    <a:pt x="112" y="17"/>
                  </a:lnTo>
                  <a:lnTo>
                    <a:pt x="112" y="17"/>
                  </a:lnTo>
                  <a:lnTo>
                    <a:pt x="112" y="17"/>
                  </a:lnTo>
                  <a:lnTo>
                    <a:pt x="112" y="17"/>
                  </a:lnTo>
                  <a:lnTo>
                    <a:pt x="112" y="17"/>
                  </a:lnTo>
                  <a:lnTo>
                    <a:pt x="112" y="17"/>
                  </a:lnTo>
                  <a:lnTo>
                    <a:pt x="112" y="17"/>
                  </a:lnTo>
                  <a:lnTo>
                    <a:pt x="112" y="17"/>
                  </a:lnTo>
                  <a:lnTo>
                    <a:pt x="112" y="13"/>
                  </a:lnTo>
                  <a:lnTo>
                    <a:pt x="112" y="13"/>
                  </a:lnTo>
                  <a:lnTo>
                    <a:pt x="115" y="13"/>
                  </a:lnTo>
                  <a:lnTo>
                    <a:pt x="115" y="13"/>
                  </a:lnTo>
                  <a:lnTo>
                    <a:pt x="119" y="10"/>
                  </a:lnTo>
                  <a:lnTo>
                    <a:pt x="119" y="10"/>
                  </a:lnTo>
                  <a:lnTo>
                    <a:pt x="119" y="10"/>
                  </a:lnTo>
                  <a:lnTo>
                    <a:pt x="119" y="10"/>
                  </a:lnTo>
                  <a:lnTo>
                    <a:pt x="119" y="10"/>
                  </a:lnTo>
                  <a:lnTo>
                    <a:pt x="119" y="10"/>
                  </a:lnTo>
                  <a:lnTo>
                    <a:pt x="115" y="10"/>
                  </a:lnTo>
                  <a:lnTo>
                    <a:pt x="115" y="10"/>
                  </a:lnTo>
                  <a:lnTo>
                    <a:pt x="112" y="10"/>
                  </a:lnTo>
                  <a:lnTo>
                    <a:pt x="112" y="10"/>
                  </a:lnTo>
                  <a:lnTo>
                    <a:pt x="108" y="10"/>
                  </a:lnTo>
                  <a:lnTo>
                    <a:pt x="108" y="10"/>
                  </a:lnTo>
                  <a:lnTo>
                    <a:pt x="108" y="13"/>
                  </a:lnTo>
                  <a:lnTo>
                    <a:pt x="108" y="13"/>
                  </a:lnTo>
                  <a:lnTo>
                    <a:pt x="108" y="13"/>
                  </a:lnTo>
                  <a:lnTo>
                    <a:pt x="108" y="13"/>
                  </a:lnTo>
                  <a:lnTo>
                    <a:pt x="108" y="13"/>
                  </a:lnTo>
                  <a:lnTo>
                    <a:pt x="108" y="13"/>
                  </a:lnTo>
                  <a:lnTo>
                    <a:pt x="105" y="3"/>
                  </a:lnTo>
                  <a:lnTo>
                    <a:pt x="105" y="3"/>
                  </a:lnTo>
                  <a:lnTo>
                    <a:pt x="105" y="3"/>
                  </a:lnTo>
                  <a:lnTo>
                    <a:pt x="105" y="3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05" y="3"/>
                  </a:lnTo>
                  <a:lnTo>
                    <a:pt x="105" y="3"/>
                  </a:lnTo>
                  <a:lnTo>
                    <a:pt x="102" y="7"/>
                  </a:lnTo>
                  <a:lnTo>
                    <a:pt x="102" y="7"/>
                  </a:lnTo>
                  <a:lnTo>
                    <a:pt x="102" y="7"/>
                  </a:lnTo>
                  <a:lnTo>
                    <a:pt x="98" y="3"/>
                  </a:lnTo>
                  <a:lnTo>
                    <a:pt x="98" y="3"/>
                  </a:lnTo>
                  <a:lnTo>
                    <a:pt x="98" y="10"/>
                  </a:lnTo>
                  <a:lnTo>
                    <a:pt x="98" y="10"/>
                  </a:lnTo>
                  <a:lnTo>
                    <a:pt x="98" y="10"/>
                  </a:lnTo>
                  <a:lnTo>
                    <a:pt x="98" y="10"/>
                  </a:lnTo>
                  <a:lnTo>
                    <a:pt x="98" y="10"/>
                  </a:lnTo>
                  <a:lnTo>
                    <a:pt x="98" y="10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1" y="13"/>
                  </a:lnTo>
                  <a:lnTo>
                    <a:pt x="91" y="13"/>
                  </a:lnTo>
                  <a:lnTo>
                    <a:pt x="91" y="13"/>
                  </a:lnTo>
                  <a:lnTo>
                    <a:pt x="91" y="13"/>
                  </a:lnTo>
                  <a:lnTo>
                    <a:pt x="91" y="10"/>
                  </a:lnTo>
                  <a:lnTo>
                    <a:pt x="91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8" y="13"/>
                  </a:lnTo>
                  <a:lnTo>
                    <a:pt x="88" y="13"/>
                  </a:lnTo>
                  <a:lnTo>
                    <a:pt x="85" y="13"/>
                  </a:lnTo>
                  <a:lnTo>
                    <a:pt x="85" y="13"/>
                  </a:lnTo>
                  <a:lnTo>
                    <a:pt x="85" y="13"/>
                  </a:lnTo>
                  <a:lnTo>
                    <a:pt x="85" y="13"/>
                  </a:lnTo>
                  <a:lnTo>
                    <a:pt x="81" y="10"/>
                  </a:lnTo>
                  <a:lnTo>
                    <a:pt x="81" y="10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4" y="10"/>
                  </a:lnTo>
                  <a:lnTo>
                    <a:pt x="74" y="10"/>
                  </a:lnTo>
                  <a:lnTo>
                    <a:pt x="78" y="13"/>
                  </a:lnTo>
                  <a:lnTo>
                    <a:pt x="78" y="13"/>
                  </a:lnTo>
                  <a:lnTo>
                    <a:pt x="78" y="17"/>
                  </a:lnTo>
                  <a:lnTo>
                    <a:pt x="78" y="17"/>
                  </a:lnTo>
                  <a:lnTo>
                    <a:pt x="74" y="20"/>
                  </a:lnTo>
                  <a:lnTo>
                    <a:pt x="74" y="20"/>
                  </a:lnTo>
                  <a:lnTo>
                    <a:pt x="74" y="20"/>
                  </a:lnTo>
                  <a:lnTo>
                    <a:pt x="74" y="20"/>
                  </a:lnTo>
                  <a:lnTo>
                    <a:pt x="74" y="13"/>
                  </a:lnTo>
                  <a:lnTo>
                    <a:pt x="74" y="13"/>
                  </a:lnTo>
                  <a:lnTo>
                    <a:pt x="74" y="10"/>
                  </a:lnTo>
                  <a:lnTo>
                    <a:pt x="74" y="10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64" y="10"/>
                  </a:lnTo>
                  <a:lnTo>
                    <a:pt x="64" y="10"/>
                  </a:lnTo>
                  <a:lnTo>
                    <a:pt x="64" y="10"/>
                  </a:lnTo>
                  <a:lnTo>
                    <a:pt x="61" y="13"/>
                  </a:lnTo>
                  <a:lnTo>
                    <a:pt x="61" y="13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7" y="13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3"/>
                  </a:lnTo>
                  <a:lnTo>
                    <a:pt x="54" y="13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0" y="20"/>
                  </a:lnTo>
                  <a:lnTo>
                    <a:pt x="40" y="20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37" y="20"/>
                  </a:lnTo>
                  <a:lnTo>
                    <a:pt x="37" y="20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4" y="10"/>
                  </a:lnTo>
                  <a:lnTo>
                    <a:pt x="44" y="10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7" y="3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6" y="20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20" y="17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3" y="24"/>
                  </a:lnTo>
                  <a:lnTo>
                    <a:pt x="23" y="24"/>
                  </a:lnTo>
                  <a:lnTo>
                    <a:pt x="23" y="27"/>
                  </a:lnTo>
                  <a:lnTo>
                    <a:pt x="23" y="27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30" y="27"/>
                  </a:lnTo>
                  <a:lnTo>
                    <a:pt x="30" y="27"/>
                  </a:lnTo>
                  <a:lnTo>
                    <a:pt x="30" y="27"/>
                  </a:lnTo>
                  <a:lnTo>
                    <a:pt x="30" y="27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3" y="30"/>
                  </a:lnTo>
                  <a:lnTo>
                    <a:pt x="23" y="30"/>
                  </a:lnTo>
                  <a:lnTo>
                    <a:pt x="20" y="30"/>
                  </a:lnTo>
                  <a:lnTo>
                    <a:pt x="20" y="30"/>
                  </a:lnTo>
                  <a:lnTo>
                    <a:pt x="20" y="30"/>
                  </a:lnTo>
                  <a:lnTo>
                    <a:pt x="20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3" y="34"/>
                  </a:lnTo>
                  <a:lnTo>
                    <a:pt x="3" y="34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6" y="37"/>
                  </a:lnTo>
                  <a:lnTo>
                    <a:pt x="6" y="37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7" y="41"/>
                  </a:lnTo>
                  <a:lnTo>
                    <a:pt x="17" y="41"/>
                  </a:lnTo>
                  <a:lnTo>
                    <a:pt x="17" y="41"/>
                  </a:lnTo>
                  <a:lnTo>
                    <a:pt x="17" y="41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0" y="41"/>
                  </a:lnTo>
                  <a:lnTo>
                    <a:pt x="20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0" y="41"/>
                  </a:lnTo>
                  <a:lnTo>
                    <a:pt x="20" y="41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17" y="51"/>
                  </a:lnTo>
                  <a:lnTo>
                    <a:pt x="17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82" name="Freeform 89">
              <a:extLst>
                <a:ext uri="{FF2B5EF4-FFF2-40B4-BE49-F238E27FC236}">
                  <a16:creationId xmlns:a16="http://schemas.microsoft.com/office/drawing/2014/main" id="{8191FC1B-0063-4536-890D-D3F1E1F8D3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4988" y="7385050"/>
              <a:ext cx="26988" cy="20638"/>
            </a:xfrm>
            <a:custGeom>
              <a:avLst/>
              <a:gdLst>
                <a:gd name="T0" fmla="*/ 0 w 17"/>
                <a:gd name="T1" fmla="*/ 3 h 13"/>
                <a:gd name="T2" fmla="*/ 0 w 17"/>
                <a:gd name="T3" fmla="*/ 3 h 13"/>
                <a:gd name="T4" fmla="*/ 0 w 17"/>
                <a:gd name="T5" fmla="*/ 6 h 13"/>
                <a:gd name="T6" fmla="*/ 3 w 17"/>
                <a:gd name="T7" fmla="*/ 6 h 13"/>
                <a:gd name="T8" fmla="*/ 3 w 17"/>
                <a:gd name="T9" fmla="*/ 6 h 13"/>
                <a:gd name="T10" fmla="*/ 3 w 17"/>
                <a:gd name="T11" fmla="*/ 6 h 13"/>
                <a:gd name="T12" fmla="*/ 3 w 17"/>
                <a:gd name="T13" fmla="*/ 6 h 13"/>
                <a:gd name="T14" fmla="*/ 3 w 17"/>
                <a:gd name="T15" fmla="*/ 6 h 13"/>
                <a:gd name="T16" fmla="*/ 3 w 17"/>
                <a:gd name="T17" fmla="*/ 6 h 13"/>
                <a:gd name="T18" fmla="*/ 6 w 17"/>
                <a:gd name="T19" fmla="*/ 6 h 13"/>
                <a:gd name="T20" fmla="*/ 6 w 17"/>
                <a:gd name="T21" fmla="*/ 6 h 13"/>
                <a:gd name="T22" fmla="*/ 6 w 17"/>
                <a:gd name="T23" fmla="*/ 6 h 13"/>
                <a:gd name="T24" fmla="*/ 6 w 17"/>
                <a:gd name="T25" fmla="*/ 6 h 13"/>
                <a:gd name="T26" fmla="*/ 6 w 17"/>
                <a:gd name="T27" fmla="*/ 10 h 13"/>
                <a:gd name="T28" fmla="*/ 10 w 17"/>
                <a:gd name="T29" fmla="*/ 13 h 13"/>
                <a:gd name="T30" fmla="*/ 10 w 17"/>
                <a:gd name="T31" fmla="*/ 10 h 13"/>
                <a:gd name="T32" fmla="*/ 10 w 17"/>
                <a:gd name="T33" fmla="*/ 6 h 13"/>
                <a:gd name="T34" fmla="*/ 10 w 17"/>
                <a:gd name="T35" fmla="*/ 6 h 13"/>
                <a:gd name="T36" fmla="*/ 10 w 17"/>
                <a:gd name="T37" fmla="*/ 6 h 13"/>
                <a:gd name="T38" fmla="*/ 13 w 17"/>
                <a:gd name="T39" fmla="*/ 3 h 13"/>
                <a:gd name="T40" fmla="*/ 13 w 17"/>
                <a:gd name="T41" fmla="*/ 3 h 13"/>
                <a:gd name="T42" fmla="*/ 17 w 17"/>
                <a:gd name="T43" fmla="*/ 3 h 13"/>
                <a:gd name="T44" fmla="*/ 17 w 17"/>
                <a:gd name="T45" fmla="*/ 3 h 13"/>
                <a:gd name="T46" fmla="*/ 17 w 17"/>
                <a:gd name="T47" fmla="*/ 3 h 13"/>
                <a:gd name="T48" fmla="*/ 17 w 17"/>
                <a:gd name="T49" fmla="*/ 3 h 13"/>
                <a:gd name="T50" fmla="*/ 13 w 17"/>
                <a:gd name="T51" fmla="*/ 0 h 13"/>
                <a:gd name="T52" fmla="*/ 13 w 17"/>
                <a:gd name="T53" fmla="*/ 0 h 13"/>
                <a:gd name="T54" fmla="*/ 10 w 17"/>
                <a:gd name="T55" fmla="*/ 0 h 13"/>
                <a:gd name="T56" fmla="*/ 10 w 17"/>
                <a:gd name="T57" fmla="*/ 0 h 13"/>
                <a:gd name="T58" fmla="*/ 10 w 17"/>
                <a:gd name="T59" fmla="*/ 0 h 13"/>
                <a:gd name="T60" fmla="*/ 10 w 17"/>
                <a:gd name="T61" fmla="*/ 0 h 13"/>
                <a:gd name="T62" fmla="*/ 10 w 17"/>
                <a:gd name="T63" fmla="*/ 0 h 13"/>
                <a:gd name="T64" fmla="*/ 6 w 17"/>
                <a:gd name="T65" fmla="*/ 0 h 13"/>
                <a:gd name="T66" fmla="*/ 6 w 17"/>
                <a:gd name="T67" fmla="*/ 0 h 13"/>
                <a:gd name="T68" fmla="*/ 6 w 17"/>
                <a:gd name="T69" fmla="*/ 0 h 13"/>
                <a:gd name="T70" fmla="*/ 6 w 17"/>
                <a:gd name="T71" fmla="*/ 0 h 13"/>
                <a:gd name="T72" fmla="*/ 3 w 17"/>
                <a:gd name="T73" fmla="*/ 0 h 13"/>
                <a:gd name="T74" fmla="*/ 3 w 17"/>
                <a:gd name="T75" fmla="*/ 0 h 13"/>
                <a:gd name="T76" fmla="*/ 3 w 17"/>
                <a:gd name="T77" fmla="*/ 0 h 13"/>
                <a:gd name="T78" fmla="*/ 3 w 17"/>
                <a:gd name="T79" fmla="*/ 0 h 13"/>
                <a:gd name="T80" fmla="*/ 3 w 17"/>
                <a:gd name="T81" fmla="*/ 0 h 13"/>
                <a:gd name="T82" fmla="*/ 3 w 17"/>
                <a:gd name="T83" fmla="*/ 0 h 13"/>
                <a:gd name="T84" fmla="*/ 3 w 17"/>
                <a:gd name="T85" fmla="*/ 0 h 13"/>
                <a:gd name="T86" fmla="*/ 3 w 17"/>
                <a:gd name="T87" fmla="*/ 0 h 13"/>
                <a:gd name="T88" fmla="*/ 3 w 17"/>
                <a:gd name="T89" fmla="*/ 0 h 13"/>
                <a:gd name="T90" fmla="*/ 0 w 17"/>
                <a:gd name="T91" fmla="*/ 3 h 13"/>
                <a:gd name="T92" fmla="*/ 0 w 17"/>
                <a:gd name="T93" fmla="*/ 3 h 13"/>
                <a:gd name="T94" fmla="*/ 0 w 17"/>
                <a:gd name="T95" fmla="*/ 3 h 13"/>
                <a:gd name="T96" fmla="*/ 0 w 17"/>
                <a:gd name="T97" fmla="*/ 3 h 13"/>
                <a:gd name="T98" fmla="*/ 0 w 17"/>
                <a:gd name="T9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" h="13">
                  <a:moveTo>
                    <a:pt x="0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83" name="Freeform 90">
              <a:extLst>
                <a:ext uri="{FF2B5EF4-FFF2-40B4-BE49-F238E27FC236}">
                  <a16:creationId xmlns:a16="http://schemas.microsoft.com/office/drawing/2014/main" id="{0DB6771E-2254-4238-8832-8DBD02B6C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95625" y="7394575"/>
              <a:ext cx="26988" cy="17463"/>
            </a:xfrm>
            <a:custGeom>
              <a:avLst/>
              <a:gdLst>
                <a:gd name="T0" fmla="*/ 4 w 17"/>
                <a:gd name="T1" fmla="*/ 4 h 11"/>
                <a:gd name="T2" fmla="*/ 4 w 17"/>
                <a:gd name="T3" fmla="*/ 4 h 11"/>
                <a:gd name="T4" fmla="*/ 4 w 17"/>
                <a:gd name="T5" fmla="*/ 4 h 11"/>
                <a:gd name="T6" fmla="*/ 4 w 17"/>
                <a:gd name="T7" fmla="*/ 4 h 11"/>
                <a:gd name="T8" fmla="*/ 4 w 17"/>
                <a:gd name="T9" fmla="*/ 4 h 11"/>
                <a:gd name="T10" fmla="*/ 0 w 17"/>
                <a:gd name="T11" fmla="*/ 7 h 11"/>
                <a:gd name="T12" fmla="*/ 0 w 17"/>
                <a:gd name="T13" fmla="*/ 4 h 11"/>
                <a:gd name="T14" fmla="*/ 0 w 17"/>
                <a:gd name="T15" fmla="*/ 4 h 11"/>
                <a:gd name="T16" fmla="*/ 0 w 17"/>
                <a:gd name="T17" fmla="*/ 4 h 11"/>
                <a:gd name="T18" fmla="*/ 0 w 17"/>
                <a:gd name="T19" fmla="*/ 7 h 11"/>
                <a:gd name="T20" fmla="*/ 0 w 17"/>
                <a:gd name="T21" fmla="*/ 7 h 11"/>
                <a:gd name="T22" fmla="*/ 4 w 17"/>
                <a:gd name="T23" fmla="*/ 7 h 11"/>
                <a:gd name="T24" fmla="*/ 4 w 17"/>
                <a:gd name="T25" fmla="*/ 7 h 11"/>
                <a:gd name="T26" fmla="*/ 4 w 17"/>
                <a:gd name="T27" fmla="*/ 7 h 11"/>
                <a:gd name="T28" fmla="*/ 4 w 17"/>
                <a:gd name="T29" fmla="*/ 7 h 11"/>
                <a:gd name="T30" fmla="*/ 4 w 17"/>
                <a:gd name="T31" fmla="*/ 7 h 11"/>
                <a:gd name="T32" fmla="*/ 4 w 17"/>
                <a:gd name="T33" fmla="*/ 7 h 11"/>
                <a:gd name="T34" fmla="*/ 4 w 17"/>
                <a:gd name="T35" fmla="*/ 7 h 11"/>
                <a:gd name="T36" fmla="*/ 4 w 17"/>
                <a:gd name="T37" fmla="*/ 7 h 11"/>
                <a:gd name="T38" fmla="*/ 4 w 17"/>
                <a:gd name="T39" fmla="*/ 7 h 11"/>
                <a:gd name="T40" fmla="*/ 4 w 17"/>
                <a:gd name="T41" fmla="*/ 7 h 11"/>
                <a:gd name="T42" fmla="*/ 7 w 17"/>
                <a:gd name="T43" fmla="*/ 7 h 11"/>
                <a:gd name="T44" fmla="*/ 7 w 17"/>
                <a:gd name="T45" fmla="*/ 7 h 11"/>
                <a:gd name="T46" fmla="*/ 7 w 17"/>
                <a:gd name="T47" fmla="*/ 11 h 11"/>
                <a:gd name="T48" fmla="*/ 7 w 17"/>
                <a:gd name="T49" fmla="*/ 11 h 11"/>
                <a:gd name="T50" fmla="*/ 7 w 17"/>
                <a:gd name="T51" fmla="*/ 11 h 11"/>
                <a:gd name="T52" fmla="*/ 10 w 17"/>
                <a:gd name="T53" fmla="*/ 11 h 11"/>
                <a:gd name="T54" fmla="*/ 10 w 17"/>
                <a:gd name="T55" fmla="*/ 11 h 11"/>
                <a:gd name="T56" fmla="*/ 10 w 17"/>
                <a:gd name="T57" fmla="*/ 11 h 11"/>
                <a:gd name="T58" fmla="*/ 14 w 17"/>
                <a:gd name="T59" fmla="*/ 11 h 11"/>
                <a:gd name="T60" fmla="*/ 14 w 17"/>
                <a:gd name="T61" fmla="*/ 11 h 11"/>
                <a:gd name="T62" fmla="*/ 14 w 17"/>
                <a:gd name="T63" fmla="*/ 11 h 11"/>
                <a:gd name="T64" fmla="*/ 14 w 17"/>
                <a:gd name="T65" fmla="*/ 11 h 11"/>
                <a:gd name="T66" fmla="*/ 14 w 17"/>
                <a:gd name="T67" fmla="*/ 11 h 11"/>
                <a:gd name="T68" fmla="*/ 14 w 17"/>
                <a:gd name="T69" fmla="*/ 7 h 11"/>
                <a:gd name="T70" fmla="*/ 14 w 17"/>
                <a:gd name="T71" fmla="*/ 7 h 11"/>
                <a:gd name="T72" fmla="*/ 14 w 17"/>
                <a:gd name="T73" fmla="*/ 7 h 11"/>
                <a:gd name="T74" fmla="*/ 14 w 17"/>
                <a:gd name="T75" fmla="*/ 7 h 11"/>
                <a:gd name="T76" fmla="*/ 14 w 17"/>
                <a:gd name="T77" fmla="*/ 7 h 11"/>
                <a:gd name="T78" fmla="*/ 17 w 17"/>
                <a:gd name="T79" fmla="*/ 7 h 11"/>
                <a:gd name="T80" fmla="*/ 17 w 17"/>
                <a:gd name="T81" fmla="*/ 7 h 11"/>
                <a:gd name="T82" fmla="*/ 17 w 17"/>
                <a:gd name="T83" fmla="*/ 7 h 11"/>
                <a:gd name="T84" fmla="*/ 17 w 17"/>
                <a:gd name="T85" fmla="*/ 7 h 11"/>
                <a:gd name="T86" fmla="*/ 14 w 17"/>
                <a:gd name="T87" fmla="*/ 7 h 11"/>
                <a:gd name="T88" fmla="*/ 4 w 17"/>
                <a:gd name="T89" fmla="*/ 0 h 11"/>
                <a:gd name="T90" fmla="*/ 7 w 17"/>
                <a:gd name="T91" fmla="*/ 0 h 11"/>
                <a:gd name="T92" fmla="*/ 7 w 17"/>
                <a:gd name="T93" fmla="*/ 0 h 11"/>
                <a:gd name="T94" fmla="*/ 4 w 17"/>
                <a:gd name="T95" fmla="*/ 0 h 11"/>
                <a:gd name="T96" fmla="*/ 4 w 17"/>
                <a:gd name="T97" fmla="*/ 0 h 11"/>
                <a:gd name="T98" fmla="*/ 4 w 17"/>
                <a:gd name="T99" fmla="*/ 0 h 11"/>
                <a:gd name="T100" fmla="*/ 4 w 17"/>
                <a:gd name="T101" fmla="*/ 0 h 11"/>
                <a:gd name="T102" fmla="*/ 4 w 17"/>
                <a:gd name="T103" fmla="*/ 0 h 11"/>
                <a:gd name="T104" fmla="*/ 7 w 17"/>
                <a:gd name="T105" fmla="*/ 4 h 11"/>
                <a:gd name="T106" fmla="*/ 7 w 17"/>
                <a:gd name="T107" fmla="*/ 4 h 11"/>
                <a:gd name="T108" fmla="*/ 7 w 17"/>
                <a:gd name="T109" fmla="*/ 4 h 11"/>
                <a:gd name="T110" fmla="*/ 7 w 17"/>
                <a:gd name="T111" fmla="*/ 4 h 11"/>
                <a:gd name="T112" fmla="*/ 4 w 17"/>
                <a:gd name="T113" fmla="*/ 4 h 11"/>
                <a:gd name="T114" fmla="*/ 4 w 17"/>
                <a:gd name="T115" fmla="*/ 4 h 11"/>
                <a:gd name="T116" fmla="*/ 4 w 17"/>
                <a:gd name="T117" fmla="*/ 4 h 11"/>
                <a:gd name="T118" fmla="*/ 4 w 17"/>
                <a:gd name="T119" fmla="*/ 4 h 11"/>
                <a:gd name="T120" fmla="*/ 4 w 17"/>
                <a:gd name="T121" fmla="*/ 4 h 11"/>
                <a:gd name="T122" fmla="*/ 4 w 17"/>
                <a:gd name="T12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" h="11">
                  <a:moveTo>
                    <a:pt x="4" y="4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0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84" name="Freeform 91">
              <a:extLst>
                <a:ext uri="{FF2B5EF4-FFF2-40B4-BE49-F238E27FC236}">
                  <a16:creationId xmlns:a16="http://schemas.microsoft.com/office/drawing/2014/main" id="{797F893C-00EE-4A4A-8D75-B82CCCCAE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38488" y="74168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85" name="Freeform 92">
              <a:extLst>
                <a:ext uri="{FF2B5EF4-FFF2-40B4-BE49-F238E27FC236}">
                  <a16:creationId xmlns:a16="http://schemas.microsoft.com/office/drawing/2014/main" id="{3EF73822-3127-4E3E-A4A3-B1C2B9DDD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09925" y="7556500"/>
              <a:ext cx="101600" cy="98425"/>
            </a:xfrm>
            <a:custGeom>
              <a:avLst/>
              <a:gdLst>
                <a:gd name="T0" fmla="*/ 3 w 64"/>
                <a:gd name="T1" fmla="*/ 58 h 62"/>
                <a:gd name="T2" fmla="*/ 10 w 64"/>
                <a:gd name="T3" fmla="*/ 51 h 62"/>
                <a:gd name="T4" fmla="*/ 10 w 64"/>
                <a:gd name="T5" fmla="*/ 51 h 62"/>
                <a:gd name="T6" fmla="*/ 10 w 64"/>
                <a:gd name="T7" fmla="*/ 55 h 62"/>
                <a:gd name="T8" fmla="*/ 3 w 64"/>
                <a:gd name="T9" fmla="*/ 62 h 62"/>
                <a:gd name="T10" fmla="*/ 6 w 64"/>
                <a:gd name="T11" fmla="*/ 62 h 62"/>
                <a:gd name="T12" fmla="*/ 13 w 64"/>
                <a:gd name="T13" fmla="*/ 62 h 62"/>
                <a:gd name="T14" fmla="*/ 17 w 64"/>
                <a:gd name="T15" fmla="*/ 62 h 62"/>
                <a:gd name="T16" fmla="*/ 20 w 64"/>
                <a:gd name="T17" fmla="*/ 62 h 62"/>
                <a:gd name="T18" fmla="*/ 27 w 64"/>
                <a:gd name="T19" fmla="*/ 62 h 62"/>
                <a:gd name="T20" fmla="*/ 30 w 64"/>
                <a:gd name="T21" fmla="*/ 55 h 62"/>
                <a:gd name="T22" fmla="*/ 34 w 64"/>
                <a:gd name="T23" fmla="*/ 55 h 62"/>
                <a:gd name="T24" fmla="*/ 34 w 64"/>
                <a:gd name="T25" fmla="*/ 48 h 62"/>
                <a:gd name="T26" fmla="*/ 37 w 64"/>
                <a:gd name="T27" fmla="*/ 48 h 62"/>
                <a:gd name="T28" fmla="*/ 40 w 64"/>
                <a:gd name="T29" fmla="*/ 48 h 62"/>
                <a:gd name="T30" fmla="*/ 40 w 64"/>
                <a:gd name="T31" fmla="*/ 34 h 62"/>
                <a:gd name="T32" fmla="*/ 40 w 64"/>
                <a:gd name="T33" fmla="*/ 34 h 62"/>
                <a:gd name="T34" fmla="*/ 44 w 64"/>
                <a:gd name="T35" fmla="*/ 34 h 62"/>
                <a:gd name="T36" fmla="*/ 44 w 64"/>
                <a:gd name="T37" fmla="*/ 31 h 62"/>
                <a:gd name="T38" fmla="*/ 47 w 64"/>
                <a:gd name="T39" fmla="*/ 31 h 62"/>
                <a:gd name="T40" fmla="*/ 51 w 64"/>
                <a:gd name="T41" fmla="*/ 34 h 62"/>
                <a:gd name="T42" fmla="*/ 51 w 64"/>
                <a:gd name="T43" fmla="*/ 31 h 62"/>
                <a:gd name="T44" fmla="*/ 57 w 64"/>
                <a:gd name="T45" fmla="*/ 31 h 62"/>
                <a:gd name="T46" fmla="*/ 54 w 64"/>
                <a:gd name="T47" fmla="*/ 28 h 62"/>
                <a:gd name="T48" fmla="*/ 57 w 64"/>
                <a:gd name="T49" fmla="*/ 24 h 62"/>
                <a:gd name="T50" fmla="*/ 61 w 64"/>
                <a:gd name="T51" fmla="*/ 21 h 62"/>
                <a:gd name="T52" fmla="*/ 64 w 64"/>
                <a:gd name="T53" fmla="*/ 17 h 62"/>
                <a:gd name="T54" fmla="*/ 47 w 64"/>
                <a:gd name="T55" fmla="*/ 0 h 62"/>
                <a:gd name="T56" fmla="*/ 44 w 64"/>
                <a:gd name="T57" fmla="*/ 4 h 62"/>
                <a:gd name="T58" fmla="*/ 37 w 64"/>
                <a:gd name="T59" fmla="*/ 7 h 62"/>
                <a:gd name="T60" fmla="*/ 34 w 64"/>
                <a:gd name="T61" fmla="*/ 7 h 62"/>
                <a:gd name="T62" fmla="*/ 34 w 64"/>
                <a:gd name="T63" fmla="*/ 11 h 62"/>
                <a:gd name="T64" fmla="*/ 30 w 64"/>
                <a:gd name="T65" fmla="*/ 14 h 62"/>
                <a:gd name="T66" fmla="*/ 30 w 64"/>
                <a:gd name="T67" fmla="*/ 17 h 62"/>
                <a:gd name="T68" fmla="*/ 27 w 64"/>
                <a:gd name="T69" fmla="*/ 17 h 62"/>
                <a:gd name="T70" fmla="*/ 23 w 64"/>
                <a:gd name="T71" fmla="*/ 17 h 62"/>
                <a:gd name="T72" fmla="*/ 17 w 64"/>
                <a:gd name="T73" fmla="*/ 24 h 62"/>
                <a:gd name="T74" fmla="*/ 13 w 64"/>
                <a:gd name="T75" fmla="*/ 24 h 62"/>
                <a:gd name="T76" fmla="*/ 17 w 64"/>
                <a:gd name="T77" fmla="*/ 28 h 62"/>
                <a:gd name="T78" fmla="*/ 17 w 64"/>
                <a:gd name="T79" fmla="*/ 31 h 62"/>
                <a:gd name="T80" fmla="*/ 20 w 64"/>
                <a:gd name="T81" fmla="*/ 31 h 62"/>
                <a:gd name="T82" fmla="*/ 20 w 64"/>
                <a:gd name="T83" fmla="*/ 34 h 62"/>
                <a:gd name="T84" fmla="*/ 13 w 64"/>
                <a:gd name="T85" fmla="*/ 38 h 62"/>
                <a:gd name="T86" fmla="*/ 13 w 64"/>
                <a:gd name="T87" fmla="*/ 38 h 62"/>
                <a:gd name="T88" fmla="*/ 10 w 64"/>
                <a:gd name="T89" fmla="*/ 41 h 62"/>
                <a:gd name="T90" fmla="*/ 10 w 64"/>
                <a:gd name="T91" fmla="*/ 41 h 62"/>
                <a:gd name="T92" fmla="*/ 13 w 64"/>
                <a:gd name="T93" fmla="*/ 45 h 62"/>
                <a:gd name="T94" fmla="*/ 13 w 64"/>
                <a:gd name="T95" fmla="*/ 48 h 62"/>
                <a:gd name="T96" fmla="*/ 6 w 64"/>
                <a:gd name="T97" fmla="*/ 48 h 62"/>
                <a:gd name="T98" fmla="*/ 6 w 64"/>
                <a:gd name="T99" fmla="*/ 48 h 62"/>
                <a:gd name="T100" fmla="*/ 0 w 64"/>
                <a:gd name="T101" fmla="*/ 58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4" h="62">
                  <a:moveTo>
                    <a:pt x="0" y="58"/>
                  </a:moveTo>
                  <a:lnTo>
                    <a:pt x="0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5"/>
                  </a:lnTo>
                  <a:lnTo>
                    <a:pt x="10" y="55"/>
                  </a:lnTo>
                  <a:lnTo>
                    <a:pt x="10" y="55"/>
                  </a:lnTo>
                  <a:lnTo>
                    <a:pt x="10" y="55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3" y="62"/>
                  </a:lnTo>
                  <a:lnTo>
                    <a:pt x="3" y="62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23" y="62"/>
                  </a:lnTo>
                  <a:lnTo>
                    <a:pt x="23" y="62"/>
                  </a:lnTo>
                  <a:lnTo>
                    <a:pt x="27" y="62"/>
                  </a:lnTo>
                  <a:lnTo>
                    <a:pt x="27" y="62"/>
                  </a:lnTo>
                  <a:lnTo>
                    <a:pt x="30" y="58"/>
                  </a:lnTo>
                  <a:lnTo>
                    <a:pt x="30" y="58"/>
                  </a:lnTo>
                  <a:lnTo>
                    <a:pt x="30" y="58"/>
                  </a:lnTo>
                  <a:lnTo>
                    <a:pt x="30" y="58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40" y="38"/>
                  </a:lnTo>
                  <a:lnTo>
                    <a:pt x="40" y="38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7" y="31"/>
                  </a:lnTo>
                  <a:lnTo>
                    <a:pt x="47" y="31"/>
                  </a:lnTo>
                  <a:lnTo>
                    <a:pt x="47" y="31"/>
                  </a:lnTo>
                  <a:lnTo>
                    <a:pt x="47" y="31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4" y="31"/>
                  </a:lnTo>
                  <a:lnTo>
                    <a:pt x="54" y="31"/>
                  </a:lnTo>
                  <a:lnTo>
                    <a:pt x="54" y="31"/>
                  </a:lnTo>
                  <a:lnTo>
                    <a:pt x="54" y="31"/>
                  </a:lnTo>
                  <a:lnTo>
                    <a:pt x="57" y="31"/>
                  </a:lnTo>
                  <a:lnTo>
                    <a:pt x="57" y="31"/>
                  </a:lnTo>
                  <a:lnTo>
                    <a:pt x="57" y="28"/>
                  </a:lnTo>
                  <a:lnTo>
                    <a:pt x="57" y="28"/>
                  </a:lnTo>
                  <a:lnTo>
                    <a:pt x="54" y="28"/>
                  </a:lnTo>
                  <a:lnTo>
                    <a:pt x="54" y="28"/>
                  </a:lnTo>
                  <a:lnTo>
                    <a:pt x="54" y="24"/>
                  </a:lnTo>
                  <a:lnTo>
                    <a:pt x="54" y="24"/>
                  </a:lnTo>
                  <a:lnTo>
                    <a:pt x="54" y="24"/>
                  </a:lnTo>
                  <a:lnTo>
                    <a:pt x="54" y="24"/>
                  </a:lnTo>
                  <a:lnTo>
                    <a:pt x="57" y="24"/>
                  </a:lnTo>
                  <a:lnTo>
                    <a:pt x="57" y="24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11"/>
                  </a:lnTo>
                  <a:lnTo>
                    <a:pt x="34" y="11"/>
                  </a:lnTo>
                  <a:lnTo>
                    <a:pt x="34" y="11"/>
                  </a:lnTo>
                  <a:lnTo>
                    <a:pt x="34" y="11"/>
                  </a:lnTo>
                  <a:lnTo>
                    <a:pt x="34" y="11"/>
                  </a:lnTo>
                  <a:lnTo>
                    <a:pt x="34" y="11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0" y="21"/>
                  </a:lnTo>
                  <a:lnTo>
                    <a:pt x="20" y="21"/>
                  </a:lnTo>
                  <a:lnTo>
                    <a:pt x="20" y="21"/>
                  </a:lnTo>
                  <a:lnTo>
                    <a:pt x="20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3" y="41"/>
                  </a:lnTo>
                  <a:lnTo>
                    <a:pt x="13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3" y="45"/>
                  </a:lnTo>
                  <a:lnTo>
                    <a:pt x="13" y="45"/>
                  </a:lnTo>
                  <a:lnTo>
                    <a:pt x="13" y="45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3" y="48"/>
                  </a:lnTo>
                  <a:lnTo>
                    <a:pt x="13" y="48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86" name="Freeform 93">
              <a:extLst>
                <a:ext uri="{FF2B5EF4-FFF2-40B4-BE49-F238E27FC236}">
                  <a16:creationId xmlns:a16="http://schemas.microsoft.com/office/drawing/2014/main" id="{98B3C1E4-6474-49AB-80C7-DEF355FF68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0663" y="7466013"/>
              <a:ext cx="22225" cy="9525"/>
            </a:xfrm>
            <a:custGeom>
              <a:avLst/>
              <a:gdLst>
                <a:gd name="T0" fmla="*/ 4 w 14"/>
                <a:gd name="T1" fmla="*/ 6 h 6"/>
                <a:gd name="T2" fmla="*/ 4 w 14"/>
                <a:gd name="T3" fmla="*/ 6 h 6"/>
                <a:gd name="T4" fmla="*/ 4 w 14"/>
                <a:gd name="T5" fmla="*/ 6 h 6"/>
                <a:gd name="T6" fmla="*/ 4 w 14"/>
                <a:gd name="T7" fmla="*/ 6 h 6"/>
                <a:gd name="T8" fmla="*/ 4 w 14"/>
                <a:gd name="T9" fmla="*/ 6 h 6"/>
                <a:gd name="T10" fmla="*/ 4 w 14"/>
                <a:gd name="T11" fmla="*/ 6 h 6"/>
                <a:gd name="T12" fmla="*/ 4 w 14"/>
                <a:gd name="T13" fmla="*/ 6 h 6"/>
                <a:gd name="T14" fmla="*/ 7 w 14"/>
                <a:gd name="T15" fmla="*/ 6 h 6"/>
                <a:gd name="T16" fmla="*/ 7 w 14"/>
                <a:gd name="T17" fmla="*/ 6 h 6"/>
                <a:gd name="T18" fmla="*/ 7 w 14"/>
                <a:gd name="T19" fmla="*/ 6 h 6"/>
                <a:gd name="T20" fmla="*/ 7 w 14"/>
                <a:gd name="T21" fmla="*/ 6 h 6"/>
                <a:gd name="T22" fmla="*/ 11 w 14"/>
                <a:gd name="T23" fmla="*/ 6 h 6"/>
                <a:gd name="T24" fmla="*/ 11 w 14"/>
                <a:gd name="T25" fmla="*/ 6 h 6"/>
                <a:gd name="T26" fmla="*/ 11 w 14"/>
                <a:gd name="T27" fmla="*/ 6 h 6"/>
                <a:gd name="T28" fmla="*/ 14 w 14"/>
                <a:gd name="T29" fmla="*/ 6 h 6"/>
                <a:gd name="T30" fmla="*/ 14 w 14"/>
                <a:gd name="T31" fmla="*/ 6 h 6"/>
                <a:gd name="T32" fmla="*/ 14 w 14"/>
                <a:gd name="T33" fmla="*/ 3 h 6"/>
                <a:gd name="T34" fmla="*/ 14 w 14"/>
                <a:gd name="T35" fmla="*/ 3 h 6"/>
                <a:gd name="T36" fmla="*/ 14 w 14"/>
                <a:gd name="T37" fmla="*/ 0 h 6"/>
                <a:gd name="T38" fmla="*/ 14 w 14"/>
                <a:gd name="T39" fmla="*/ 0 h 6"/>
                <a:gd name="T40" fmla="*/ 14 w 14"/>
                <a:gd name="T41" fmla="*/ 0 h 6"/>
                <a:gd name="T42" fmla="*/ 14 w 14"/>
                <a:gd name="T43" fmla="*/ 0 h 6"/>
                <a:gd name="T44" fmla="*/ 11 w 14"/>
                <a:gd name="T45" fmla="*/ 0 h 6"/>
                <a:gd name="T46" fmla="*/ 11 w 14"/>
                <a:gd name="T47" fmla="*/ 0 h 6"/>
                <a:gd name="T48" fmla="*/ 11 w 14"/>
                <a:gd name="T49" fmla="*/ 0 h 6"/>
                <a:gd name="T50" fmla="*/ 11 w 14"/>
                <a:gd name="T51" fmla="*/ 0 h 6"/>
                <a:gd name="T52" fmla="*/ 7 w 14"/>
                <a:gd name="T53" fmla="*/ 3 h 6"/>
                <a:gd name="T54" fmla="*/ 7 w 14"/>
                <a:gd name="T55" fmla="*/ 3 h 6"/>
                <a:gd name="T56" fmla="*/ 7 w 14"/>
                <a:gd name="T57" fmla="*/ 3 h 6"/>
                <a:gd name="T58" fmla="*/ 7 w 14"/>
                <a:gd name="T59" fmla="*/ 3 h 6"/>
                <a:gd name="T60" fmla="*/ 4 w 14"/>
                <a:gd name="T61" fmla="*/ 3 h 6"/>
                <a:gd name="T62" fmla="*/ 4 w 14"/>
                <a:gd name="T63" fmla="*/ 3 h 6"/>
                <a:gd name="T64" fmla="*/ 0 w 14"/>
                <a:gd name="T65" fmla="*/ 0 h 6"/>
                <a:gd name="T66" fmla="*/ 0 w 14"/>
                <a:gd name="T67" fmla="*/ 0 h 6"/>
                <a:gd name="T68" fmla="*/ 0 w 14"/>
                <a:gd name="T69" fmla="*/ 0 h 6"/>
                <a:gd name="T70" fmla="*/ 0 w 14"/>
                <a:gd name="T71" fmla="*/ 0 h 6"/>
                <a:gd name="T72" fmla="*/ 0 w 14"/>
                <a:gd name="T73" fmla="*/ 0 h 6"/>
                <a:gd name="T74" fmla="*/ 0 w 14"/>
                <a:gd name="T75" fmla="*/ 0 h 6"/>
                <a:gd name="T76" fmla="*/ 0 w 14"/>
                <a:gd name="T77" fmla="*/ 3 h 6"/>
                <a:gd name="T78" fmla="*/ 0 w 14"/>
                <a:gd name="T79" fmla="*/ 3 h 6"/>
                <a:gd name="T80" fmla="*/ 0 w 14"/>
                <a:gd name="T81" fmla="*/ 3 h 6"/>
                <a:gd name="T82" fmla="*/ 0 w 14"/>
                <a:gd name="T83" fmla="*/ 3 h 6"/>
                <a:gd name="T84" fmla="*/ 0 w 14"/>
                <a:gd name="T85" fmla="*/ 6 h 6"/>
                <a:gd name="T86" fmla="*/ 0 w 14"/>
                <a:gd name="T87" fmla="*/ 6 h 6"/>
                <a:gd name="T88" fmla="*/ 4 w 14"/>
                <a:gd name="T89" fmla="*/ 6 h 6"/>
                <a:gd name="T90" fmla="*/ 4 w 14"/>
                <a:gd name="T9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" h="6">
                  <a:moveTo>
                    <a:pt x="4" y="6"/>
                  </a:move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6"/>
                  </a:lnTo>
                  <a:lnTo>
                    <a:pt x="4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87" name="Freeform 94">
              <a:extLst>
                <a:ext uri="{FF2B5EF4-FFF2-40B4-BE49-F238E27FC236}">
                  <a16:creationId xmlns:a16="http://schemas.microsoft.com/office/drawing/2014/main" id="{41D99D0E-8758-42E9-B2AF-3C63A3424B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7950" y="7405688"/>
              <a:ext cx="123825" cy="130175"/>
            </a:xfrm>
            <a:custGeom>
              <a:avLst/>
              <a:gdLst>
                <a:gd name="T0" fmla="*/ 0 w 78"/>
                <a:gd name="T1" fmla="*/ 27 h 82"/>
                <a:gd name="T2" fmla="*/ 7 w 78"/>
                <a:gd name="T3" fmla="*/ 34 h 82"/>
                <a:gd name="T4" fmla="*/ 7 w 78"/>
                <a:gd name="T5" fmla="*/ 41 h 82"/>
                <a:gd name="T6" fmla="*/ 17 w 78"/>
                <a:gd name="T7" fmla="*/ 44 h 82"/>
                <a:gd name="T8" fmla="*/ 27 w 78"/>
                <a:gd name="T9" fmla="*/ 38 h 82"/>
                <a:gd name="T10" fmla="*/ 27 w 78"/>
                <a:gd name="T11" fmla="*/ 34 h 82"/>
                <a:gd name="T12" fmla="*/ 34 w 78"/>
                <a:gd name="T13" fmla="*/ 31 h 82"/>
                <a:gd name="T14" fmla="*/ 31 w 78"/>
                <a:gd name="T15" fmla="*/ 38 h 82"/>
                <a:gd name="T16" fmla="*/ 37 w 78"/>
                <a:gd name="T17" fmla="*/ 38 h 82"/>
                <a:gd name="T18" fmla="*/ 44 w 78"/>
                <a:gd name="T19" fmla="*/ 34 h 82"/>
                <a:gd name="T20" fmla="*/ 44 w 78"/>
                <a:gd name="T21" fmla="*/ 34 h 82"/>
                <a:gd name="T22" fmla="*/ 44 w 78"/>
                <a:gd name="T23" fmla="*/ 41 h 82"/>
                <a:gd name="T24" fmla="*/ 48 w 78"/>
                <a:gd name="T25" fmla="*/ 41 h 82"/>
                <a:gd name="T26" fmla="*/ 44 w 78"/>
                <a:gd name="T27" fmla="*/ 44 h 82"/>
                <a:gd name="T28" fmla="*/ 31 w 78"/>
                <a:gd name="T29" fmla="*/ 44 h 82"/>
                <a:gd name="T30" fmla="*/ 17 w 78"/>
                <a:gd name="T31" fmla="*/ 48 h 82"/>
                <a:gd name="T32" fmla="*/ 14 w 78"/>
                <a:gd name="T33" fmla="*/ 55 h 82"/>
                <a:gd name="T34" fmla="*/ 20 w 78"/>
                <a:gd name="T35" fmla="*/ 55 h 82"/>
                <a:gd name="T36" fmla="*/ 27 w 78"/>
                <a:gd name="T37" fmla="*/ 51 h 82"/>
                <a:gd name="T38" fmla="*/ 31 w 78"/>
                <a:gd name="T39" fmla="*/ 55 h 82"/>
                <a:gd name="T40" fmla="*/ 31 w 78"/>
                <a:gd name="T41" fmla="*/ 51 h 82"/>
                <a:gd name="T42" fmla="*/ 41 w 78"/>
                <a:gd name="T43" fmla="*/ 51 h 82"/>
                <a:gd name="T44" fmla="*/ 27 w 78"/>
                <a:gd name="T45" fmla="*/ 55 h 82"/>
                <a:gd name="T46" fmla="*/ 24 w 78"/>
                <a:gd name="T47" fmla="*/ 58 h 82"/>
                <a:gd name="T48" fmla="*/ 24 w 78"/>
                <a:gd name="T49" fmla="*/ 61 h 82"/>
                <a:gd name="T50" fmla="*/ 14 w 78"/>
                <a:gd name="T51" fmla="*/ 65 h 82"/>
                <a:gd name="T52" fmla="*/ 24 w 78"/>
                <a:gd name="T53" fmla="*/ 72 h 82"/>
                <a:gd name="T54" fmla="*/ 27 w 78"/>
                <a:gd name="T55" fmla="*/ 75 h 82"/>
                <a:gd name="T56" fmla="*/ 31 w 78"/>
                <a:gd name="T57" fmla="*/ 82 h 82"/>
                <a:gd name="T58" fmla="*/ 44 w 78"/>
                <a:gd name="T59" fmla="*/ 78 h 82"/>
                <a:gd name="T60" fmla="*/ 44 w 78"/>
                <a:gd name="T61" fmla="*/ 72 h 82"/>
                <a:gd name="T62" fmla="*/ 48 w 78"/>
                <a:gd name="T63" fmla="*/ 61 h 82"/>
                <a:gd name="T64" fmla="*/ 58 w 78"/>
                <a:gd name="T65" fmla="*/ 51 h 82"/>
                <a:gd name="T66" fmla="*/ 58 w 78"/>
                <a:gd name="T67" fmla="*/ 44 h 82"/>
                <a:gd name="T68" fmla="*/ 68 w 78"/>
                <a:gd name="T69" fmla="*/ 38 h 82"/>
                <a:gd name="T70" fmla="*/ 78 w 78"/>
                <a:gd name="T71" fmla="*/ 34 h 82"/>
                <a:gd name="T72" fmla="*/ 68 w 78"/>
                <a:gd name="T73" fmla="*/ 24 h 82"/>
                <a:gd name="T74" fmla="*/ 61 w 78"/>
                <a:gd name="T75" fmla="*/ 17 h 82"/>
                <a:gd name="T76" fmla="*/ 58 w 78"/>
                <a:gd name="T77" fmla="*/ 14 h 82"/>
                <a:gd name="T78" fmla="*/ 54 w 78"/>
                <a:gd name="T79" fmla="*/ 7 h 82"/>
                <a:gd name="T80" fmla="*/ 54 w 78"/>
                <a:gd name="T81" fmla="*/ 4 h 82"/>
                <a:gd name="T82" fmla="*/ 48 w 78"/>
                <a:gd name="T83" fmla="*/ 0 h 82"/>
                <a:gd name="T84" fmla="*/ 41 w 78"/>
                <a:gd name="T85" fmla="*/ 14 h 82"/>
                <a:gd name="T86" fmla="*/ 44 w 78"/>
                <a:gd name="T87" fmla="*/ 24 h 82"/>
                <a:gd name="T88" fmla="*/ 41 w 78"/>
                <a:gd name="T89" fmla="*/ 21 h 82"/>
                <a:gd name="T90" fmla="*/ 34 w 78"/>
                <a:gd name="T91" fmla="*/ 21 h 82"/>
                <a:gd name="T92" fmla="*/ 37 w 78"/>
                <a:gd name="T93" fmla="*/ 14 h 82"/>
                <a:gd name="T94" fmla="*/ 31 w 78"/>
                <a:gd name="T95" fmla="*/ 10 h 82"/>
                <a:gd name="T96" fmla="*/ 24 w 78"/>
                <a:gd name="T97" fmla="*/ 17 h 82"/>
                <a:gd name="T98" fmla="*/ 20 w 78"/>
                <a:gd name="T99" fmla="*/ 14 h 82"/>
                <a:gd name="T100" fmla="*/ 14 w 78"/>
                <a:gd name="T101" fmla="*/ 10 h 82"/>
                <a:gd name="T102" fmla="*/ 24 w 78"/>
                <a:gd name="T103" fmla="*/ 7 h 82"/>
                <a:gd name="T104" fmla="*/ 17 w 78"/>
                <a:gd name="T105" fmla="*/ 4 h 82"/>
                <a:gd name="T106" fmla="*/ 10 w 78"/>
                <a:gd name="T107" fmla="*/ 7 h 82"/>
                <a:gd name="T108" fmla="*/ 3 w 78"/>
                <a:gd name="T109" fmla="*/ 7 h 82"/>
                <a:gd name="T110" fmla="*/ 3 w 78"/>
                <a:gd name="T111" fmla="*/ 21 h 82"/>
                <a:gd name="T112" fmla="*/ 7 w 78"/>
                <a:gd name="T113" fmla="*/ 2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2">
                  <a:moveTo>
                    <a:pt x="7" y="27"/>
                  </a:move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4"/>
                  </a:lnTo>
                  <a:lnTo>
                    <a:pt x="3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20" y="41"/>
                  </a:lnTo>
                  <a:lnTo>
                    <a:pt x="20" y="41"/>
                  </a:lnTo>
                  <a:lnTo>
                    <a:pt x="20" y="41"/>
                  </a:lnTo>
                  <a:lnTo>
                    <a:pt x="20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7" y="38"/>
                  </a:lnTo>
                  <a:lnTo>
                    <a:pt x="27" y="38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7" y="31"/>
                  </a:lnTo>
                  <a:lnTo>
                    <a:pt x="27" y="31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4" y="31"/>
                  </a:lnTo>
                  <a:lnTo>
                    <a:pt x="34" y="31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4" y="31"/>
                  </a:lnTo>
                  <a:lnTo>
                    <a:pt x="34" y="31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34" y="38"/>
                  </a:lnTo>
                  <a:lnTo>
                    <a:pt x="34" y="38"/>
                  </a:lnTo>
                  <a:lnTo>
                    <a:pt x="37" y="38"/>
                  </a:lnTo>
                  <a:lnTo>
                    <a:pt x="37" y="38"/>
                  </a:lnTo>
                  <a:lnTo>
                    <a:pt x="37" y="38"/>
                  </a:lnTo>
                  <a:lnTo>
                    <a:pt x="37" y="38"/>
                  </a:lnTo>
                  <a:lnTo>
                    <a:pt x="37" y="38"/>
                  </a:lnTo>
                  <a:lnTo>
                    <a:pt x="37" y="38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8" y="31"/>
                  </a:lnTo>
                  <a:lnTo>
                    <a:pt x="48" y="31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8"/>
                  </a:lnTo>
                  <a:lnTo>
                    <a:pt x="41" y="38"/>
                  </a:lnTo>
                  <a:lnTo>
                    <a:pt x="41" y="38"/>
                  </a:lnTo>
                  <a:lnTo>
                    <a:pt x="41" y="38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1" y="44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34" y="44"/>
                  </a:lnTo>
                  <a:lnTo>
                    <a:pt x="34" y="44"/>
                  </a:lnTo>
                  <a:lnTo>
                    <a:pt x="31" y="44"/>
                  </a:lnTo>
                  <a:lnTo>
                    <a:pt x="31" y="44"/>
                  </a:lnTo>
                  <a:lnTo>
                    <a:pt x="31" y="44"/>
                  </a:lnTo>
                  <a:lnTo>
                    <a:pt x="31" y="44"/>
                  </a:lnTo>
                  <a:lnTo>
                    <a:pt x="31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4" y="44"/>
                  </a:lnTo>
                  <a:lnTo>
                    <a:pt x="24" y="44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4" y="51"/>
                  </a:lnTo>
                  <a:lnTo>
                    <a:pt x="14" y="51"/>
                  </a:lnTo>
                  <a:lnTo>
                    <a:pt x="14" y="51"/>
                  </a:lnTo>
                  <a:lnTo>
                    <a:pt x="14" y="55"/>
                  </a:lnTo>
                  <a:lnTo>
                    <a:pt x="14" y="55"/>
                  </a:lnTo>
                  <a:lnTo>
                    <a:pt x="14" y="55"/>
                  </a:lnTo>
                  <a:lnTo>
                    <a:pt x="14" y="55"/>
                  </a:lnTo>
                  <a:lnTo>
                    <a:pt x="14" y="55"/>
                  </a:lnTo>
                  <a:lnTo>
                    <a:pt x="14" y="55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7" y="51"/>
                  </a:lnTo>
                  <a:lnTo>
                    <a:pt x="27" y="51"/>
                  </a:lnTo>
                  <a:lnTo>
                    <a:pt x="27" y="51"/>
                  </a:lnTo>
                  <a:lnTo>
                    <a:pt x="27" y="51"/>
                  </a:lnTo>
                  <a:lnTo>
                    <a:pt x="27" y="51"/>
                  </a:lnTo>
                  <a:lnTo>
                    <a:pt x="27" y="51"/>
                  </a:lnTo>
                  <a:lnTo>
                    <a:pt x="27" y="51"/>
                  </a:lnTo>
                  <a:lnTo>
                    <a:pt x="27" y="51"/>
                  </a:lnTo>
                  <a:lnTo>
                    <a:pt x="27" y="55"/>
                  </a:lnTo>
                  <a:lnTo>
                    <a:pt x="27" y="55"/>
                  </a:lnTo>
                  <a:lnTo>
                    <a:pt x="31" y="55"/>
                  </a:lnTo>
                  <a:lnTo>
                    <a:pt x="31" y="55"/>
                  </a:lnTo>
                  <a:lnTo>
                    <a:pt x="31" y="55"/>
                  </a:lnTo>
                  <a:lnTo>
                    <a:pt x="31" y="55"/>
                  </a:lnTo>
                  <a:lnTo>
                    <a:pt x="31" y="55"/>
                  </a:lnTo>
                  <a:lnTo>
                    <a:pt x="31" y="55"/>
                  </a:lnTo>
                  <a:lnTo>
                    <a:pt x="31" y="55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7" y="51"/>
                  </a:lnTo>
                  <a:lnTo>
                    <a:pt x="37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1" y="55"/>
                  </a:lnTo>
                  <a:lnTo>
                    <a:pt x="31" y="55"/>
                  </a:lnTo>
                  <a:lnTo>
                    <a:pt x="27" y="55"/>
                  </a:lnTo>
                  <a:lnTo>
                    <a:pt x="27" y="55"/>
                  </a:lnTo>
                  <a:lnTo>
                    <a:pt x="27" y="55"/>
                  </a:lnTo>
                  <a:lnTo>
                    <a:pt x="27" y="55"/>
                  </a:lnTo>
                  <a:lnTo>
                    <a:pt x="27" y="55"/>
                  </a:lnTo>
                  <a:lnTo>
                    <a:pt x="27" y="55"/>
                  </a:lnTo>
                  <a:lnTo>
                    <a:pt x="24" y="55"/>
                  </a:lnTo>
                  <a:lnTo>
                    <a:pt x="24" y="55"/>
                  </a:lnTo>
                  <a:lnTo>
                    <a:pt x="24" y="58"/>
                  </a:lnTo>
                  <a:lnTo>
                    <a:pt x="24" y="58"/>
                  </a:lnTo>
                  <a:lnTo>
                    <a:pt x="24" y="58"/>
                  </a:lnTo>
                  <a:lnTo>
                    <a:pt x="24" y="58"/>
                  </a:lnTo>
                  <a:lnTo>
                    <a:pt x="27" y="58"/>
                  </a:lnTo>
                  <a:lnTo>
                    <a:pt x="27" y="58"/>
                  </a:lnTo>
                  <a:lnTo>
                    <a:pt x="27" y="58"/>
                  </a:lnTo>
                  <a:lnTo>
                    <a:pt x="27" y="58"/>
                  </a:lnTo>
                  <a:lnTo>
                    <a:pt x="27" y="61"/>
                  </a:lnTo>
                  <a:lnTo>
                    <a:pt x="27" y="61"/>
                  </a:lnTo>
                  <a:lnTo>
                    <a:pt x="27" y="61"/>
                  </a:lnTo>
                  <a:lnTo>
                    <a:pt x="27" y="61"/>
                  </a:lnTo>
                  <a:lnTo>
                    <a:pt x="24" y="61"/>
                  </a:lnTo>
                  <a:lnTo>
                    <a:pt x="24" y="61"/>
                  </a:lnTo>
                  <a:lnTo>
                    <a:pt x="24" y="61"/>
                  </a:lnTo>
                  <a:lnTo>
                    <a:pt x="24" y="61"/>
                  </a:lnTo>
                  <a:lnTo>
                    <a:pt x="20" y="61"/>
                  </a:lnTo>
                  <a:lnTo>
                    <a:pt x="20" y="61"/>
                  </a:lnTo>
                  <a:lnTo>
                    <a:pt x="20" y="61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7" y="68"/>
                  </a:lnTo>
                  <a:lnTo>
                    <a:pt x="17" y="68"/>
                  </a:lnTo>
                  <a:lnTo>
                    <a:pt x="20" y="68"/>
                  </a:lnTo>
                  <a:lnTo>
                    <a:pt x="20" y="68"/>
                  </a:lnTo>
                  <a:lnTo>
                    <a:pt x="20" y="68"/>
                  </a:lnTo>
                  <a:lnTo>
                    <a:pt x="20" y="68"/>
                  </a:lnTo>
                  <a:lnTo>
                    <a:pt x="24" y="72"/>
                  </a:lnTo>
                  <a:lnTo>
                    <a:pt x="24" y="72"/>
                  </a:lnTo>
                  <a:lnTo>
                    <a:pt x="24" y="72"/>
                  </a:lnTo>
                  <a:lnTo>
                    <a:pt x="24" y="72"/>
                  </a:lnTo>
                  <a:lnTo>
                    <a:pt x="24" y="72"/>
                  </a:lnTo>
                  <a:lnTo>
                    <a:pt x="24" y="72"/>
                  </a:lnTo>
                  <a:lnTo>
                    <a:pt x="24" y="72"/>
                  </a:lnTo>
                  <a:lnTo>
                    <a:pt x="27" y="72"/>
                  </a:lnTo>
                  <a:lnTo>
                    <a:pt x="27" y="72"/>
                  </a:lnTo>
                  <a:lnTo>
                    <a:pt x="27" y="72"/>
                  </a:lnTo>
                  <a:lnTo>
                    <a:pt x="27" y="72"/>
                  </a:lnTo>
                  <a:lnTo>
                    <a:pt x="27" y="75"/>
                  </a:lnTo>
                  <a:lnTo>
                    <a:pt x="27" y="75"/>
                  </a:lnTo>
                  <a:lnTo>
                    <a:pt x="27" y="75"/>
                  </a:lnTo>
                  <a:lnTo>
                    <a:pt x="27" y="75"/>
                  </a:lnTo>
                  <a:lnTo>
                    <a:pt x="27" y="75"/>
                  </a:lnTo>
                  <a:lnTo>
                    <a:pt x="27" y="75"/>
                  </a:lnTo>
                  <a:lnTo>
                    <a:pt x="27" y="78"/>
                  </a:lnTo>
                  <a:lnTo>
                    <a:pt x="27" y="78"/>
                  </a:lnTo>
                  <a:lnTo>
                    <a:pt x="31" y="78"/>
                  </a:lnTo>
                  <a:lnTo>
                    <a:pt x="31" y="78"/>
                  </a:lnTo>
                  <a:lnTo>
                    <a:pt x="31" y="78"/>
                  </a:lnTo>
                  <a:lnTo>
                    <a:pt x="31" y="82"/>
                  </a:lnTo>
                  <a:lnTo>
                    <a:pt x="31" y="82"/>
                  </a:lnTo>
                  <a:lnTo>
                    <a:pt x="34" y="82"/>
                  </a:lnTo>
                  <a:lnTo>
                    <a:pt x="34" y="82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41" y="82"/>
                  </a:lnTo>
                  <a:lnTo>
                    <a:pt x="41" y="82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1" y="78"/>
                  </a:lnTo>
                  <a:lnTo>
                    <a:pt x="41" y="78"/>
                  </a:lnTo>
                  <a:lnTo>
                    <a:pt x="44" y="75"/>
                  </a:lnTo>
                  <a:lnTo>
                    <a:pt x="44" y="75"/>
                  </a:lnTo>
                  <a:lnTo>
                    <a:pt x="44" y="75"/>
                  </a:lnTo>
                  <a:lnTo>
                    <a:pt x="44" y="75"/>
                  </a:lnTo>
                  <a:lnTo>
                    <a:pt x="44" y="72"/>
                  </a:lnTo>
                  <a:lnTo>
                    <a:pt x="44" y="72"/>
                  </a:lnTo>
                  <a:lnTo>
                    <a:pt x="44" y="72"/>
                  </a:lnTo>
                  <a:lnTo>
                    <a:pt x="44" y="72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8" y="68"/>
                  </a:lnTo>
                  <a:lnTo>
                    <a:pt x="48" y="68"/>
                  </a:lnTo>
                  <a:lnTo>
                    <a:pt x="48" y="65"/>
                  </a:lnTo>
                  <a:lnTo>
                    <a:pt x="48" y="65"/>
                  </a:lnTo>
                  <a:lnTo>
                    <a:pt x="48" y="61"/>
                  </a:lnTo>
                  <a:lnTo>
                    <a:pt x="48" y="61"/>
                  </a:lnTo>
                  <a:lnTo>
                    <a:pt x="48" y="61"/>
                  </a:lnTo>
                  <a:lnTo>
                    <a:pt x="48" y="61"/>
                  </a:lnTo>
                  <a:lnTo>
                    <a:pt x="48" y="58"/>
                  </a:lnTo>
                  <a:lnTo>
                    <a:pt x="48" y="58"/>
                  </a:lnTo>
                  <a:lnTo>
                    <a:pt x="48" y="58"/>
                  </a:lnTo>
                  <a:lnTo>
                    <a:pt x="48" y="58"/>
                  </a:lnTo>
                  <a:lnTo>
                    <a:pt x="48" y="58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4" y="55"/>
                  </a:lnTo>
                  <a:lnTo>
                    <a:pt x="54" y="55"/>
                  </a:lnTo>
                  <a:lnTo>
                    <a:pt x="58" y="51"/>
                  </a:lnTo>
                  <a:lnTo>
                    <a:pt x="58" y="51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4"/>
                  </a:lnTo>
                  <a:lnTo>
                    <a:pt x="58" y="44"/>
                  </a:lnTo>
                  <a:lnTo>
                    <a:pt x="58" y="44"/>
                  </a:lnTo>
                  <a:lnTo>
                    <a:pt x="58" y="44"/>
                  </a:lnTo>
                  <a:lnTo>
                    <a:pt x="58" y="41"/>
                  </a:lnTo>
                  <a:lnTo>
                    <a:pt x="58" y="41"/>
                  </a:lnTo>
                  <a:lnTo>
                    <a:pt x="61" y="41"/>
                  </a:lnTo>
                  <a:lnTo>
                    <a:pt x="61" y="41"/>
                  </a:lnTo>
                  <a:lnTo>
                    <a:pt x="61" y="41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34"/>
                  </a:lnTo>
                  <a:lnTo>
                    <a:pt x="68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5" y="34"/>
                  </a:lnTo>
                  <a:lnTo>
                    <a:pt x="75" y="34"/>
                  </a:lnTo>
                  <a:lnTo>
                    <a:pt x="78" y="34"/>
                  </a:lnTo>
                  <a:lnTo>
                    <a:pt x="78" y="34"/>
                  </a:lnTo>
                  <a:lnTo>
                    <a:pt x="78" y="31"/>
                  </a:lnTo>
                  <a:lnTo>
                    <a:pt x="78" y="31"/>
                  </a:lnTo>
                  <a:lnTo>
                    <a:pt x="75" y="27"/>
                  </a:lnTo>
                  <a:lnTo>
                    <a:pt x="71" y="27"/>
                  </a:lnTo>
                  <a:lnTo>
                    <a:pt x="71" y="27"/>
                  </a:lnTo>
                  <a:lnTo>
                    <a:pt x="68" y="27"/>
                  </a:lnTo>
                  <a:lnTo>
                    <a:pt x="68" y="27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5" y="21"/>
                  </a:lnTo>
                  <a:lnTo>
                    <a:pt x="65" y="21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61" y="17"/>
                  </a:lnTo>
                  <a:lnTo>
                    <a:pt x="65" y="17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4"/>
                  </a:lnTo>
                  <a:lnTo>
                    <a:pt x="61" y="14"/>
                  </a:lnTo>
                  <a:lnTo>
                    <a:pt x="61" y="14"/>
                  </a:lnTo>
                  <a:lnTo>
                    <a:pt x="61" y="14"/>
                  </a:lnTo>
                  <a:lnTo>
                    <a:pt x="61" y="10"/>
                  </a:lnTo>
                  <a:lnTo>
                    <a:pt x="61" y="10"/>
                  </a:lnTo>
                  <a:lnTo>
                    <a:pt x="58" y="14"/>
                  </a:lnTo>
                  <a:lnTo>
                    <a:pt x="58" y="14"/>
                  </a:lnTo>
                  <a:lnTo>
                    <a:pt x="58" y="14"/>
                  </a:lnTo>
                  <a:lnTo>
                    <a:pt x="58" y="14"/>
                  </a:lnTo>
                  <a:lnTo>
                    <a:pt x="58" y="17"/>
                  </a:lnTo>
                  <a:lnTo>
                    <a:pt x="58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7"/>
                  </a:lnTo>
                  <a:lnTo>
                    <a:pt x="54" y="7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41" y="17"/>
                  </a:lnTo>
                  <a:lnTo>
                    <a:pt x="41" y="17"/>
                  </a:lnTo>
                  <a:lnTo>
                    <a:pt x="44" y="21"/>
                  </a:lnTo>
                  <a:lnTo>
                    <a:pt x="44" y="21"/>
                  </a:lnTo>
                  <a:lnTo>
                    <a:pt x="44" y="21"/>
                  </a:lnTo>
                  <a:lnTo>
                    <a:pt x="44" y="21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1" y="24"/>
                  </a:lnTo>
                  <a:lnTo>
                    <a:pt x="41" y="24"/>
                  </a:lnTo>
                  <a:lnTo>
                    <a:pt x="41" y="21"/>
                  </a:lnTo>
                  <a:lnTo>
                    <a:pt x="41" y="21"/>
                  </a:lnTo>
                  <a:lnTo>
                    <a:pt x="41" y="21"/>
                  </a:lnTo>
                  <a:lnTo>
                    <a:pt x="41" y="21"/>
                  </a:lnTo>
                  <a:lnTo>
                    <a:pt x="37" y="21"/>
                  </a:lnTo>
                  <a:lnTo>
                    <a:pt x="37" y="21"/>
                  </a:lnTo>
                  <a:lnTo>
                    <a:pt x="37" y="21"/>
                  </a:lnTo>
                  <a:lnTo>
                    <a:pt x="37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4"/>
                  </a:lnTo>
                  <a:lnTo>
                    <a:pt x="37" y="14"/>
                  </a:lnTo>
                  <a:lnTo>
                    <a:pt x="34" y="10"/>
                  </a:lnTo>
                  <a:lnTo>
                    <a:pt x="37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4"/>
                  </a:lnTo>
                  <a:lnTo>
                    <a:pt x="27" y="14"/>
                  </a:lnTo>
                  <a:lnTo>
                    <a:pt x="27" y="14"/>
                  </a:lnTo>
                  <a:lnTo>
                    <a:pt x="27" y="14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7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7" y="4"/>
                  </a:lnTo>
                  <a:lnTo>
                    <a:pt x="27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7"/>
                  </a:lnTo>
                  <a:lnTo>
                    <a:pt x="7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88" name="Freeform 95">
              <a:extLst>
                <a:ext uri="{FF2B5EF4-FFF2-40B4-BE49-F238E27FC236}">
                  <a16:creationId xmlns:a16="http://schemas.microsoft.com/office/drawing/2014/main" id="{95AC3047-17CC-41CD-8D3E-D5469178D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0663" y="7475538"/>
              <a:ext cx="53975" cy="38100"/>
            </a:xfrm>
            <a:custGeom>
              <a:avLst/>
              <a:gdLst>
                <a:gd name="T0" fmla="*/ 28 w 34"/>
                <a:gd name="T1" fmla="*/ 14 h 24"/>
                <a:gd name="T2" fmla="*/ 31 w 34"/>
                <a:gd name="T3" fmla="*/ 14 h 24"/>
                <a:gd name="T4" fmla="*/ 31 w 34"/>
                <a:gd name="T5" fmla="*/ 17 h 24"/>
                <a:gd name="T6" fmla="*/ 31 w 34"/>
                <a:gd name="T7" fmla="*/ 17 h 24"/>
                <a:gd name="T8" fmla="*/ 31 w 34"/>
                <a:gd name="T9" fmla="*/ 14 h 24"/>
                <a:gd name="T10" fmla="*/ 31 w 34"/>
                <a:gd name="T11" fmla="*/ 14 h 24"/>
                <a:gd name="T12" fmla="*/ 31 w 34"/>
                <a:gd name="T13" fmla="*/ 11 h 24"/>
                <a:gd name="T14" fmla="*/ 28 w 34"/>
                <a:gd name="T15" fmla="*/ 11 h 24"/>
                <a:gd name="T16" fmla="*/ 28 w 34"/>
                <a:gd name="T17" fmla="*/ 11 h 24"/>
                <a:gd name="T18" fmla="*/ 28 w 34"/>
                <a:gd name="T19" fmla="*/ 11 h 24"/>
                <a:gd name="T20" fmla="*/ 28 w 34"/>
                <a:gd name="T21" fmla="*/ 11 h 24"/>
                <a:gd name="T22" fmla="*/ 24 w 34"/>
                <a:gd name="T23" fmla="*/ 11 h 24"/>
                <a:gd name="T24" fmla="*/ 21 w 34"/>
                <a:gd name="T25" fmla="*/ 7 h 24"/>
                <a:gd name="T26" fmla="*/ 21 w 34"/>
                <a:gd name="T27" fmla="*/ 7 h 24"/>
                <a:gd name="T28" fmla="*/ 21 w 34"/>
                <a:gd name="T29" fmla="*/ 7 h 24"/>
                <a:gd name="T30" fmla="*/ 21 w 34"/>
                <a:gd name="T31" fmla="*/ 7 h 24"/>
                <a:gd name="T32" fmla="*/ 21 w 34"/>
                <a:gd name="T33" fmla="*/ 4 h 24"/>
                <a:gd name="T34" fmla="*/ 17 w 34"/>
                <a:gd name="T35" fmla="*/ 0 h 24"/>
                <a:gd name="T36" fmla="*/ 17 w 34"/>
                <a:gd name="T37" fmla="*/ 4 h 24"/>
                <a:gd name="T38" fmla="*/ 14 w 34"/>
                <a:gd name="T39" fmla="*/ 4 h 24"/>
                <a:gd name="T40" fmla="*/ 11 w 34"/>
                <a:gd name="T41" fmla="*/ 4 h 24"/>
                <a:gd name="T42" fmla="*/ 11 w 34"/>
                <a:gd name="T43" fmla="*/ 4 h 24"/>
                <a:gd name="T44" fmla="*/ 7 w 34"/>
                <a:gd name="T45" fmla="*/ 4 h 24"/>
                <a:gd name="T46" fmla="*/ 7 w 34"/>
                <a:gd name="T47" fmla="*/ 4 h 24"/>
                <a:gd name="T48" fmla="*/ 4 w 34"/>
                <a:gd name="T49" fmla="*/ 4 h 24"/>
                <a:gd name="T50" fmla="*/ 4 w 34"/>
                <a:gd name="T51" fmla="*/ 4 h 24"/>
                <a:gd name="T52" fmla="*/ 4 w 34"/>
                <a:gd name="T53" fmla="*/ 7 h 24"/>
                <a:gd name="T54" fmla="*/ 4 w 34"/>
                <a:gd name="T55" fmla="*/ 7 h 24"/>
                <a:gd name="T56" fmla="*/ 4 w 34"/>
                <a:gd name="T57" fmla="*/ 14 h 24"/>
                <a:gd name="T58" fmla="*/ 4 w 34"/>
                <a:gd name="T59" fmla="*/ 14 h 24"/>
                <a:gd name="T60" fmla="*/ 0 w 34"/>
                <a:gd name="T61" fmla="*/ 17 h 24"/>
                <a:gd name="T62" fmla="*/ 0 w 34"/>
                <a:gd name="T63" fmla="*/ 17 h 24"/>
                <a:gd name="T64" fmla="*/ 0 w 34"/>
                <a:gd name="T65" fmla="*/ 17 h 24"/>
                <a:gd name="T66" fmla="*/ 0 w 34"/>
                <a:gd name="T67" fmla="*/ 17 h 24"/>
                <a:gd name="T68" fmla="*/ 0 w 34"/>
                <a:gd name="T69" fmla="*/ 21 h 24"/>
                <a:gd name="T70" fmla="*/ 0 w 34"/>
                <a:gd name="T71" fmla="*/ 21 h 24"/>
                <a:gd name="T72" fmla="*/ 4 w 34"/>
                <a:gd name="T73" fmla="*/ 17 h 24"/>
                <a:gd name="T74" fmla="*/ 4 w 34"/>
                <a:gd name="T75" fmla="*/ 17 h 24"/>
                <a:gd name="T76" fmla="*/ 7 w 34"/>
                <a:gd name="T77" fmla="*/ 17 h 24"/>
                <a:gd name="T78" fmla="*/ 7 w 34"/>
                <a:gd name="T79" fmla="*/ 17 h 24"/>
                <a:gd name="T80" fmla="*/ 7 w 34"/>
                <a:gd name="T81" fmla="*/ 17 h 24"/>
                <a:gd name="T82" fmla="*/ 11 w 34"/>
                <a:gd name="T83" fmla="*/ 17 h 24"/>
                <a:gd name="T84" fmla="*/ 14 w 34"/>
                <a:gd name="T85" fmla="*/ 17 h 24"/>
                <a:gd name="T86" fmla="*/ 14 w 34"/>
                <a:gd name="T87" fmla="*/ 17 h 24"/>
                <a:gd name="T88" fmla="*/ 14 w 34"/>
                <a:gd name="T89" fmla="*/ 17 h 24"/>
                <a:gd name="T90" fmla="*/ 14 w 34"/>
                <a:gd name="T91" fmla="*/ 21 h 24"/>
                <a:gd name="T92" fmla="*/ 14 w 34"/>
                <a:gd name="T93" fmla="*/ 21 h 24"/>
                <a:gd name="T94" fmla="*/ 14 w 34"/>
                <a:gd name="T95" fmla="*/ 21 h 24"/>
                <a:gd name="T96" fmla="*/ 11 w 34"/>
                <a:gd name="T97" fmla="*/ 21 h 24"/>
                <a:gd name="T98" fmla="*/ 14 w 34"/>
                <a:gd name="T99" fmla="*/ 24 h 24"/>
                <a:gd name="T100" fmla="*/ 14 w 34"/>
                <a:gd name="T101" fmla="*/ 24 h 24"/>
                <a:gd name="T102" fmla="*/ 17 w 34"/>
                <a:gd name="T103" fmla="*/ 24 h 24"/>
                <a:gd name="T104" fmla="*/ 17 w 34"/>
                <a:gd name="T105" fmla="*/ 21 h 24"/>
                <a:gd name="T106" fmla="*/ 21 w 34"/>
                <a:gd name="T107" fmla="*/ 21 h 24"/>
                <a:gd name="T108" fmla="*/ 21 w 34"/>
                <a:gd name="T109" fmla="*/ 21 h 24"/>
                <a:gd name="T110" fmla="*/ 24 w 34"/>
                <a:gd name="T111" fmla="*/ 17 h 24"/>
                <a:gd name="T112" fmla="*/ 28 w 34"/>
                <a:gd name="T11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" h="24">
                  <a:moveTo>
                    <a:pt x="28" y="14"/>
                  </a:move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7"/>
                  </a:lnTo>
                  <a:lnTo>
                    <a:pt x="31" y="17"/>
                  </a:lnTo>
                  <a:lnTo>
                    <a:pt x="31" y="17"/>
                  </a:lnTo>
                  <a:lnTo>
                    <a:pt x="31" y="17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1"/>
                  </a:lnTo>
                  <a:lnTo>
                    <a:pt x="17" y="21"/>
                  </a:lnTo>
                  <a:lnTo>
                    <a:pt x="17" y="21"/>
                  </a:lnTo>
                  <a:lnTo>
                    <a:pt x="17" y="21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8" y="14"/>
                  </a:lnTo>
                  <a:lnTo>
                    <a:pt x="2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89" name="Freeform 96">
              <a:extLst>
                <a:ext uri="{FF2B5EF4-FFF2-40B4-BE49-F238E27FC236}">
                  <a16:creationId xmlns:a16="http://schemas.microsoft.com/office/drawing/2014/main" id="{1C28E707-4E18-419E-8CDE-09961B6B9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44788" y="7389813"/>
              <a:ext cx="107950" cy="53975"/>
            </a:xfrm>
            <a:custGeom>
              <a:avLst/>
              <a:gdLst>
                <a:gd name="T0" fmla="*/ 0 w 68"/>
                <a:gd name="T1" fmla="*/ 10 h 34"/>
                <a:gd name="T2" fmla="*/ 0 w 68"/>
                <a:gd name="T3" fmla="*/ 14 h 34"/>
                <a:gd name="T4" fmla="*/ 0 w 68"/>
                <a:gd name="T5" fmla="*/ 14 h 34"/>
                <a:gd name="T6" fmla="*/ 0 w 68"/>
                <a:gd name="T7" fmla="*/ 17 h 34"/>
                <a:gd name="T8" fmla="*/ 7 w 68"/>
                <a:gd name="T9" fmla="*/ 20 h 34"/>
                <a:gd name="T10" fmla="*/ 10 w 68"/>
                <a:gd name="T11" fmla="*/ 17 h 34"/>
                <a:gd name="T12" fmla="*/ 10 w 68"/>
                <a:gd name="T13" fmla="*/ 17 h 34"/>
                <a:gd name="T14" fmla="*/ 17 w 68"/>
                <a:gd name="T15" fmla="*/ 17 h 34"/>
                <a:gd name="T16" fmla="*/ 21 w 68"/>
                <a:gd name="T17" fmla="*/ 17 h 34"/>
                <a:gd name="T18" fmla="*/ 21 w 68"/>
                <a:gd name="T19" fmla="*/ 17 h 34"/>
                <a:gd name="T20" fmla="*/ 24 w 68"/>
                <a:gd name="T21" fmla="*/ 17 h 34"/>
                <a:gd name="T22" fmla="*/ 24 w 68"/>
                <a:gd name="T23" fmla="*/ 20 h 34"/>
                <a:gd name="T24" fmla="*/ 24 w 68"/>
                <a:gd name="T25" fmla="*/ 20 h 34"/>
                <a:gd name="T26" fmla="*/ 24 w 68"/>
                <a:gd name="T27" fmla="*/ 24 h 34"/>
                <a:gd name="T28" fmla="*/ 21 w 68"/>
                <a:gd name="T29" fmla="*/ 20 h 34"/>
                <a:gd name="T30" fmla="*/ 17 w 68"/>
                <a:gd name="T31" fmla="*/ 24 h 34"/>
                <a:gd name="T32" fmla="*/ 14 w 68"/>
                <a:gd name="T33" fmla="*/ 24 h 34"/>
                <a:gd name="T34" fmla="*/ 10 w 68"/>
                <a:gd name="T35" fmla="*/ 24 h 34"/>
                <a:gd name="T36" fmla="*/ 14 w 68"/>
                <a:gd name="T37" fmla="*/ 24 h 34"/>
                <a:gd name="T38" fmla="*/ 21 w 68"/>
                <a:gd name="T39" fmla="*/ 27 h 34"/>
                <a:gd name="T40" fmla="*/ 24 w 68"/>
                <a:gd name="T41" fmla="*/ 27 h 34"/>
                <a:gd name="T42" fmla="*/ 24 w 68"/>
                <a:gd name="T43" fmla="*/ 31 h 34"/>
                <a:gd name="T44" fmla="*/ 24 w 68"/>
                <a:gd name="T45" fmla="*/ 31 h 34"/>
                <a:gd name="T46" fmla="*/ 27 w 68"/>
                <a:gd name="T47" fmla="*/ 34 h 34"/>
                <a:gd name="T48" fmla="*/ 34 w 68"/>
                <a:gd name="T49" fmla="*/ 34 h 34"/>
                <a:gd name="T50" fmla="*/ 41 w 68"/>
                <a:gd name="T51" fmla="*/ 34 h 34"/>
                <a:gd name="T52" fmla="*/ 41 w 68"/>
                <a:gd name="T53" fmla="*/ 34 h 34"/>
                <a:gd name="T54" fmla="*/ 48 w 68"/>
                <a:gd name="T55" fmla="*/ 31 h 34"/>
                <a:gd name="T56" fmla="*/ 51 w 68"/>
                <a:gd name="T57" fmla="*/ 31 h 34"/>
                <a:gd name="T58" fmla="*/ 58 w 68"/>
                <a:gd name="T59" fmla="*/ 27 h 34"/>
                <a:gd name="T60" fmla="*/ 61 w 68"/>
                <a:gd name="T61" fmla="*/ 20 h 34"/>
                <a:gd name="T62" fmla="*/ 65 w 68"/>
                <a:gd name="T63" fmla="*/ 20 h 34"/>
                <a:gd name="T64" fmla="*/ 65 w 68"/>
                <a:gd name="T65" fmla="*/ 10 h 34"/>
                <a:gd name="T66" fmla="*/ 65 w 68"/>
                <a:gd name="T67" fmla="*/ 7 h 34"/>
                <a:gd name="T68" fmla="*/ 61 w 68"/>
                <a:gd name="T69" fmla="*/ 7 h 34"/>
                <a:gd name="T70" fmla="*/ 58 w 68"/>
                <a:gd name="T71" fmla="*/ 7 h 34"/>
                <a:gd name="T72" fmla="*/ 55 w 68"/>
                <a:gd name="T73" fmla="*/ 3 h 34"/>
                <a:gd name="T74" fmla="*/ 51 w 68"/>
                <a:gd name="T75" fmla="*/ 7 h 34"/>
                <a:gd name="T76" fmla="*/ 48 w 68"/>
                <a:gd name="T77" fmla="*/ 7 h 34"/>
                <a:gd name="T78" fmla="*/ 44 w 68"/>
                <a:gd name="T79" fmla="*/ 3 h 34"/>
                <a:gd name="T80" fmla="*/ 41 w 68"/>
                <a:gd name="T81" fmla="*/ 10 h 34"/>
                <a:gd name="T82" fmla="*/ 38 w 68"/>
                <a:gd name="T83" fmla="*/ 10 h 34"/>
                <a:gd name="T84" fmla="*/ 34 w 68"/>
                <a:gd name="T85" fmla="*/ 10 h 34"/>
                <a:gd name="T86" fmla="*/ 34 w 68"/>
                <a:gd name="T87" fmla="*/ 7 h 34"/>
                <a:gd name="T88" fmla="*/ 38 w 68"/>
                <a:gd name="T89" fmla="*/ 3 h 34"/>
                <a:gd name="T90" fmla="*/ 34 w 68"/>
                <a:gd name="T91" fmla="*/ 3 h 34"/>
                <a:gd name="T92" fmla="*/ 34 w 68"/>
                <a:gd name="T93" fmla="*/ 10 h 34"/>
                <a:gd name="T94" fmla="*/ 31 w 68"/>
                <a:gd name="T95" fmla="*/ 7 h 34"/>
                <a:gd name="T96" fmla="*/ 27 w 68"/>
                <a:gd name="T97" fmla="*/ 10 h 34"/>
                <a:gd name="T98" fmla="*/ 24 w 68"/>
                <a:gd name="T99" fmla="*/ 7 h 34"/>
                <a:gd name="T100" fmla="*/ 21 w 68"/>
                <a:gd name="T101" fmla="*/ 7 h 34"/>
                <a:gd name="T102" fmla="*/ 17 w 68"/>
                <a:gd name="T103" fmla="*/ 7 h 34"/>
                <a:gd name="T104" fmla="*/ 10 w 68"/>
                <a:gd name="T105" fmla="*/ 0 h 34"/>
                <a:gd name="T106" fmla="*/ 10 w 68"/>
                <a:gd name="T107" fmla="*/ 0 h 34"/>
                <a:gd name="T108" fmla="*/ 10 w 68"/>
                <a:gd name="T109" fmla="*/ 3 h 34"/>
                <a:gd name="T110" fmla="*/ 7 w 68"/>
                <a:gd name="T111" fmla="*/ 7 h 34"/>
                <a:gd name="T112" fmla="*/ 7 w 68"/>
                <a:gd name="T113" fmla="*/ 7 h 34"/>
                <a:gd name="T114" fmla="*/ 4 w 68"/>
                <a:gd name="T115" fmla="*/ 7 h 34"/>
                <a:gd name="T116" fmla="*/ 0 w 68"/>
                <a:gd name="T117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8" h="34">
                  <a:moveTo>
                    <a:pt x="0" y="7"/>
                  </a:move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7" y="31"/>
                  </a:lnTo>
                  <a:lnTo>
                    <a:pt x="27" y="31"/>
                  </a:lnTo>
                  <a:lnTo>
                    <a:pt x="27" y="31"/>
                  </a:lnTo>
                  <a:lnTo>
                    <a:pt x="27" y="31"/>
                  </a:lnTo>
                  <a:lnTo>
                    <a:pt x="27" y="31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8" y="34"/>
                  </a:lnTo>
                  <a:lnTo>
                    <a:pt x="38" y="34"/>
                  </a:lnTo>
                  <a:lnTo>
                    <a:pt x="38" y="34"/>
                  </a:lnTo>
                  <a:lnTo>
                    <a:pt x="38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8" y="31"/>
                  </a:lnTo>
                  <a:lnTo>
                    <a:pt x="48" y="31"/>
                  </a:lnTo>
                  <a:lnTo>
                    <a:pt x="48" y="31"/>
                  </a:lnTo>
                  <a:lnTo>
                    <a:pt x="48" y="31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5" y="27"/>
                  </a:lnTo>
                  <a:lnTo>
                    <a:pt x="55" y="27"/>
                  </a:lnTo>
                  <a:lnTo>
                    <a:pt x="55" y="27"/>
                  </a:lnTo>
                  <a:lnTo>
                    <a:pt x="55" y="27"/>
                  </a:lnTo>
                  <a:lnTo>
                    <a:pt x="55" y="27"/>
                  </a:lnTo>
                  <a:lnTo>
                    <a:pt x="55" y="27"/>
                  </a:lnTo>
                  <a:lnTo>
                    <a:pt x="58" y="27"/>
                  </a:lnTo>
                  <a:lnTo>
                    <a:pt x="58" y="27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61" y="20"/>
                  </a:lnTo>
                  <a:lnTo>
                    <a:pt x="61" y="20"/>
                  </a:lnTo>
                  <a:lnTo>
                    <a:pt x="61" y="20"/>
                  </a:lnTo>
                  <a:lnTo>
                    <a:pt x="61" y="20"/>
                  </a:lnTo>
                  <a:lnTo>
                    <a:pt x="61" y="20"/>
                  </a:lnTo>
                  <a:lnTo>
                    <a:pt x="61" y="20"/>
                  </a:lnTo>
                  <a:lnTo>
                    <a:pt x="65" y="20"/>
                  </a:lnTo>
                  <a:lnTo>
                    <a:pt x="65" y="20"/>
                  </a:lnTo>
                  <a:lnTo>
                    <a:pt x="65" y="20"/>
                  </a:lnTo>
                  <a:lnTo>
                    <a:pt x="68" y="14"/>
                  </a:lnTo>
                  <a:lnTo>
                    <a:pt x="68" y="14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5" y="10"/>
                  </a:lnTo>
                  <a:lnTo>
                    <a:pt x="65" y="10"/>
                  </a:lnTo>
                  <a:lnTo>
                    <a:pt x="65" y="10"/>
                  </a:lnTo>
                  <a:lnTo>
                    <a:pt x="65" y="10"/>
                  </a:lnTo>
                  <a:lnTo>
                    <a:pt x="65" y="10"/>
                  </a:lnTo>
                  <a:lnTo>
                    <a:pt x="65" y="10"/>
                  </a:lnTo>
                  <a:lnTo>
                    <a:pt x="65" y="10"/>
                  </a:lnTo>
                  <a:lnTo>
                    <a:pt x="65" y="7"/>
                  </a:lnTo>
                  <a:lnTo>
                    <a:pt x="65" y="7"/>
                  </a:lnTo>
                  <a:lnTo>
                    <a:pt x="65" y="7"/>
                  </a:lnTo>
                  <a:lnTo>
                    <a:pt x="65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4" y="7"/>
                  </a:lnTo>
                  <a:lnTo>
                    <a:pt x="44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7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90" name="Freeform 97">
              <a:extLst>
                <a:ext uri="{FF2B5EF4-FFF2-40B4-BE49-F238E27FC236}">
                  <a16:creationId xmlns:a16="http://schemas.microsoft.com/office/drawing/2014/main" id="{AD6425CA-ECDC-4A79-8190-222D58726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76450" y="8156575"/>
              <a:ext cx="177800" cy="285750"/>
            </a:xfrm>
            <a:custGeom>
              <a:avLst/>
              <a:gdLst>
                <a:gd name="T0" fmla="*/ 112 w 112"/>
                <a:gd name="T1" fmla="*/ 136 h 180"/>
                <a:gd name="T2" fmla="*/ 95 w 112"/>
                <a:gd name="T3" fmla="*/ 126 h 180"/>
                <a:gd name="T4" fmla="*/ 95 w 112"/>
                <a:gd name="T5" fmla="*/ 119 h 180"/>
                <a:gd name="T6" fmla="*/ 91 w 112"/>
                <a:gd name="T7" fmla="*/ 112 h 180"/>
                <a:gd name="T8" fmla="*/ 88 w 112"/>
                <a:gd name="T9" fmla="*/ 95 h 180"/>
                <a:gd name="T10" fmla="*/ 85 w 112"/>
                <a:gd name="T11" fmla="*/ 88 h 180"/>
                <a:gd name="T12" fmla="*/ 81 w 112"/>
                <a:gd name="T13" fmla="*/ 61 h 180"/>
                <a:gd name="T14" fmla="*/ 71 w 112"/>
                <a:gd name="T15" fmla="*/ 58 h 180"/>
                <a:gd name="T16" fmla="*/ 64 w 112"/>
                <a:gd name="T17" fmla="*/ 54 h 180"/>
                <a:gd name="T18" fmla="*/ 71 w 112"/>
                <a:gd name="T19" fmla="*/ 47 h 180"/>
                <a:gd name="T20" fmla="*/ 81 w 112"/>
                <a:gd name="T21" fmla="*/ 41 h 180"/>
                <a:gd name="T22" fmla="*/ 78 w 112"/>
                <a:gd name="T23" fmla="*/ 24 h 180"/>
                <a:gd name="T24" fmla="*/ 71 w 112"/>
                <a:gd name="T25" fmla="*/ 17 h 180"/>
                <a:gd name="T26" fmla="*/ 68 w 112"/>
                <a:gd name="T27" fmla="*/ 13 h 180"/>
                <a:gd name="T28" fmla="*/ 85 w 112"/>
                <a:gd name="T29" fmla="*/ 0 h 180"/>
                <a:gd name="T30" fmla="*/ 68 w 112"/>
                <a:gd name="T31" fmla="*/ 3 h 180"/>
                <a:gd name="T32" fmla="*/ 57 w 112"/>
                <a:gd name="T33" fmla="*/ 7 h 180"/>
                <a:gd name="T34" fmla="*/ 54 w 112"/>
                <a:gd name="T35" fmla="*/ 10 h 180"/>
                <a:gd name="T36" fmla="*/ 47 w 112"/>
                <a:gd name="T37" fmla="*/ 13 h 180"/>
                <a:gd name="T38" fmla="*/ 44 w 112"/>
                <a:gd name="T39" fmla="*/ 24 h 180"/>
                <a:gd name="T40" fmla="*/ 40 w 112"/>
                <a:gd name="T41" fmla="*/ 34 h 180"/>
                <a:gd name="T42" fmla="*/ 34 w 112"/>
                <a:gd name="T43" fmla="*/ 44 h 180"/>
                <a:gd name="T44" fmla="*/ 37 w 112"/>
                <a:gd name="T45" fmla="*/ 44 h 180"/>
                <a:gd name="T46" fmla="*/ 44 w 112"/>
                <a:gd name="T47" fmla="*/ 44 h 180"/>
                <a:gd name="T48" fmla="*/ 37 w 112"/>
                <a:gd name="T49" fmla="*/ 54 h 180"/>
                <a:gd name="T50" fmla="*/ 30 w 112"/>
                <a:gd name="T51" fmla="*/ 68 h 180"/>
                <a:gd name="T52" fmla="*/ 37 w 112"/>
                <a:gd name="T53" fmla="*/ 54 h 180"/>
                <a:gd name="T54" fmla="*/ 44 w 112"/>
                <a:gd name="T55" fmla="*/ 58 h 180"/>
                <a:gd name="T56" fmla="*/ 40 w 112"/>
                <a:gd name="T57" fmla="*/ 71 h 180"/>
                <a:gd name="T58" fmla="*/ 34 w 112"/>
                <a:gd name="T59" fmla="*/ 78 h 180"/>
                <a:gd name="T60" fmla="*/ 37 w 112"/>
                <a:gd name="T61" fmla="*/ 81 h 180"/>
                <a:gd name="T62" fmla="*/ 44 w 112"/>
                <a:gd name="T63" fmla="*/ 78 h 180"/>
                <a:gd name="T64" fmla="*/ 51 w 112"/>
                <a:gd name="T65" fmla="*/ 81 h 180"/>
                <a:gd name="T66" fmla="*/ 54 w 112"/>
                <a:gd name="T67" fmla="*/ 81 h 180"/>
                <a:gd name="T68" fmla="*/ 54 w 112"/>
                <a:gd name="T69" fmla="*/ 98 h 180"/>
                <a:gd name="T70" fmla="*/ 57 w 112"/>
                <a:gd name="T71" fmla="*/ 98 h 180"/>
                <a:gd name="T72" fmla="*/ 51 w 112"/>
                <a:gd name="T73" fmla="*/ 102 h 180"/>
                <a:gd name="T74" fmla="*/ 47 w 112"/>
                <a:gd name="T75" fmla="*/ 112 h 180"/>
                <a:gd name="T76" fmla="*/ 34 w 112"/>
                <a:gd name="T77" fmla="*/ 115 h 180"/>
                <a:gd name="T78" fmla="*/ 34 w 112"/>
                <a:gd name="T79" fmla="*/ 115 h 180"/>
                <a:gd name="T80" fmla="*/ 34 w 112"/>
                <a:gd name="T81" fmla="*/ 112 h 180"/>
                <a:gd name="T82" fmla="*/ 27 w 112"/>
                <a:gd name="T83" fmla="*/ 115 h 180"/>
                <a:gd name="T84" fmla="*/ 30 w 112"/>
                <a:gd name="T85" fmla="*/ 122 h 180"/>
                <a:gd name="T86" fmla="*/ 30 w 112"/>
                <a:gd name="T87" fmla="*/ 126 h 180"/>
                <a:gd name="T88" fmla="*/ 17 w 112"/>
                <a:gd name="T89" fmla="*/ 139 h 180"/>
                <a:gd name="T90" fmla="*/ 23 w 112"/>
                <a:gd name="T91" fmla="*/ 146 h 180"/>
                <a:gd name="T92" fmla="*/ 27 w 112"/>
                <a:gd name="T93" fmla="*/ 153 h 180"/>
                <a:gd name="T94" fmla="*/ 34 w 112"/>
                <a:gd name="T95" fmla="*/ 153 h 180"/>
                <a:gd name="T96" fmla="*/ 37 w 112"/>
                <a:gd name="T97" fmla="*/ 156 h 180"/>
                <a:gd name="T98" fmla="*/ 0 w 112"/>
                <a:gd name="T99" fmla="*/ 180 h 180"/>
                <a:gd name="T100" fmla="*/ 23 w 112"/>
                <a:gd name="T101" fmla="*/ 177 h 180"/>
                <a:gd name="T102" fmla="*/ 40 w 112"/>
                <a:gd name="T103" fmla="*/ 170 h 180"/>
                <a:gd name="T104" fmla="*/ 44 w 112"/>
                <a:gd name="T105" fmla="*/ 170 h 180"/>
                <a:gd name="T106" fmla="*/ 51 w 112"/>
                <a:gd name="T107" fmla="*/ 173 h 180"/>
                <a:gd name="T108" fmla="*/ 61 w 112"/>
                <a:gd name="T109" fmla="*/ 170 h 180"/>
                <a:gd name="T110" fmla="*/ 74 w 112"/>
                <a:gd name="T111" fmla="*/ 170 h 180"/>
                <a:gd name="T112" fmla="*/ 91 w 112"/>
                <a:gd name="T113" fmla="*/ 166 h 180"/>
                <a:gd name="T114" fmla="*/ 95 w 112"/>
                <a:gd name="T115" fmla="*/ 156 h 180"/>
                <a:gd name="T116" fmla="*/ 88 w 112"/>
                <a:gd name="T117" fmla="*/ 153 h 180"/>
                <a:gd name="T118" fmla="*/ 91 w 112"/>
                <a:gd name="T119" fmla="*/ 149 h 180"/>
                <a:gd name="T120" fmla="*/ 102 w 112"/>
                <a:gd name="T121" fmla="*/ 14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2" h="180">
                  <a:moveTo>
                    <a:pt x="102" y="143"/>
                  </a:moveTo>
                  <a:lnTo>
                    <a:pt x="102" y="143"/>
                  </a:lnTo>
                  <a:lnTo>
                    <a:pt x="102" y="143"/>
                  </a:lnTo>
                  <a:lnTo>
                    <a:pt x="102" y="139"/>
                  </a:lnTo>
                  <a:lnTo>
                    <a:pt x="102" y="139"/>
                  </a:lnTo>
                  <a:lnTo>
                    <a:pt x="102" y="139"/>
                  </a:lnTo>
                  <a:lnTo>
                    <a:pt x="102" y="139"/>
                  </a:lnTo>
                  <a:lnTo>
                    <a:pt x="105" y="139"/>
                  </a:lnTo>
                  <a:lnTo>
                    <a:pt x="105" y="139"/>
                  </a:lnTo>
                  <a:lnTo>
                    <a:pt x="108" y="136"/>
                  </a:lnTo>
                  <a:lnTo>
                    <a:pt x="108" y="136"/>
                  </a:lnTo>
                  <a:lnTo>
                    <a:pt x="112" y="136"/>
                  </a:lnTo>
                  <a:lnTo>
                    <a:pt x="112" y="136"/>
                  </a:lnTo>
                  <a:lnTo>
                    <a:pt x="112" y="132"/>
                  </a:lnTo>
                  <a:lnTo>
                    <a:pt x="112" y="132"/>
                  </a:lnTo>
                  <a:lnTo>
                    <a:pt x="108" y="126"/>
                  </a:lnTo>
                  <a:lnTo>
                    <a:pt x="108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98" y="126"/>
                  </a:lnTo>
                  <a:lnTo>
                    <a:pt x="98" y="126"/>
                  </a:lnTo>
                  <a:lnTo>
                    <a:pt x="98" y="126"/>
                  </a:lnTo>
                  <a:lnTo>
                    <a:pt x="98" y="126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6"/>
                  </a:lnTo>
                  <a:lnTo>
                    <a:pt x="95" y="126"/>
                  </a:lnTo>
                  <a:lnTo>
                    <a:pt x="91" y="129"/>
                  </a:lnTo>
                  <a:lnTo>
                    <a:pt x="91" y="129"/>
                  </a:lnTo>
                  <a:lnTo>
                    <a:pt x="91" y="126"/>
                  </a:lnTo>
                  <a:lnTo>
                    <a:pt x="91" y="126"/>
                  </a:lnTo>
                  <a:lnTo>
                    <a:pt x="91" y="126"/>
                  </a:lnTo>
                  <a:lnTo>
                    <a:pt x="91" y="126"/>
                  </a:lnTo>
                  <a:lnTo>
                    <a:pt x="88" y="126"/>
                  </a:lnTo>
                  <a:lnTo>
                    <a:pt x="88" y="126"/>
                  </a:lnTo>
                  <a:lnTo>
                    <a:pt x="91" y="119"/>
                  </a:lnTo>
                  <a:lnTo>
                    <a:pt x="91" y="119"/>
                  </a:lnTo>
                  <a:lnTo>
                    <a:pt x="91" y="119"/>
                  </a:lnTo>
                  <a:lnTo>
                    <a:pt x="95" y="119"/>
                  </a:lnTo>
                  <a:lnTo>
                    <a:pt x="95" y="119"/>
                  </a:lnTo>
                  <a:lnTo>
                    <a:pt x="91" y="115"/>
                  </a:lnTo>
                  <a:lnTo>
                    <a:pt x="91" y="115"/>
                  </a:lnTo>
                  <a:lnTo>
                    <a:pt x="85" y="109"/>
                  </a:lnTo>
                  <a:lnTo>
                    <a:pt x="85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91" y="112"/>
                  </a:lnTo>
                  <a:lnTo>
                    <a:pt x="91" y="112"/>
                  </a:lnTo>
                  <a:lnTo>
                    <a:pt x="91" y="112"/>
                  </a:lnTo>
                  <a:lnTo>
                    <a:pt x="91" y="112"/>
                  </a:lnTo>
                  <a:lnTo>
                    <a:pt x="91" y="112"/>
                  </a:lnTo>
                  <a:lnTo>
                    <a:pt x="91" y="112"/>
                  </a:lnTo>
                  <a:lnTo>
                    <a:pt x="95" y="112"/>
                  </a:lnTo>
                  <a:lnTo>
                    <a:pt x="95" y="112"/>
                  </a:lnTo>
                  <a:lnTo>
                    <a:pt x="91" y="109"/>
                  </a:lnTo>
                  <a:lnTo>
                    <a:pt x="91" y="109"/>
                  </a:lnTo>
                  <a:lnTo>
                    <a:pt x="91" y="98"/>
                  </a:lnTo>
                  <a:lnTo>
                    <a:pt x="91" y="98"/>
                  </a:lnTo>
                  <a:lnTo>
                    <a:pt x="91" y="98"/>
                  </a:lnTo>
                  <a:lnTo>
                    <a:pt x="91" y="98"/>
                  </a:lnTo>
                  <a:lnTo>
                    <a:pt x="88" y="95"/>
                  </a:lnTo>
                  <a:lnTo>
                    <a:pt x="88" y="95"/>
                  </a:lnTo>
                  <a:lnTo>
                    <a:pt x="88" y="95"/>
                  </a:lnTo>
                  <a:lnTo>
                    <a:pt x="88" y="95"/>
                  </a:lnTo>
                  <a:lnTo>
                    <a:pt x="88" y="92"/>
                  </a:lnTo>
                  <a:lnTo>
                    <a:pt x="88" y="92"/>
                  </a:lnTo>
                  <a:lnTo>
                    <a:pt x="88" y="88"/>
                  </a:lnTo>
                  <a:lnTo>
                    <a:pt x="88" y="88"/>
                  </a:lnTo>
                  <a:lnTo>
                    <a:pt x="88" y="88"/>
                  </a:lnTo>
                  <a:lnTo>
                    <a:pt x="88" y="88"/>
                  </a:lnTo>
                  <a:lnTo>
                    <a:pt x="85" y="88"/>
                  </a:lnTo>
                  <a:lnTo>
                    <a:pt x="85" y="88"/>
                  </a:lnTo>
                  <a:lnTo>
                    <a:pt x="85" y="88"/>
                  </a:lnTo>
                  <a:lnTo>
                    <a:pt x="85" y="88"/>
                  </a:lnTo>
                  <a:lnTo>
                    <a:pt x="85" y="88"/>
                  </a:lnTo>
                  <a:lnTo>
                    <a:pt x="85" y="88"/>
                  </a:lnTo>
                  <a:lnTo>
                    <a:pt x="81" y="85"/>
                  </a:lnTo>
                  <a:lnTo>
                    <a:pt x="81" y="85"/>
                  </a:lnTo>
                  <a:lnTo>
                    <a:pt x="81" y="68"/>
                  </a:lnTo>
                  <a:lnTo>
                    <a:pt x="81" y="68"/>
                  </a:lnTo>
                  <a:lnTo>
                    <a:pt x="81" y="68"/>
                  </a:lnTo>
                  <a:lnTo>
                    <a:pt x="81" y="68"/>
                  </a:lnTo>
                  <a:lnTo>
                    <a:pt x="81" y="68"/>
                  </a:lnTo>
                  <a:lnTo>
                    <a:pt x="81" y="68"/>
                  </a:lnTo>
                  <a:lnTo>
                    <a:pt x="81" y="68"/>
                  </a:lnTo>
                  <a:lnTo>
                    <a:pt x="81" y="68"/>
                  </a:lnTo>
                  <a:lnTo>
                    <a:pt x="81" y="64"/>
                  </a:lnTo>
                  <a:lnTo>
                    <a:pt x="81" y="61"/>
                  </a:lnTo>
                  <a:lnTo>
                    <a:pt x="81" y="61"/>
                  </a:lnTo>
                  <a:lnTo>
                    <a:pt x="81" y="61"/>
                  </a:lnTo>
                  <a:lnTo>
                    <a:pt x="81" y="58"/>
                  </a:lnTo>
                  <a:lnTo>
                    <a:pt x="78" y="58"/>
                  </a:lnTo>
                  <a:lnTo>
                    <a:pt x="74" y="58"/>
                  </a:lnTo>
                  <a:lnTo>
                    <a:pt x="74" y="58"/>
                  </a:lnTo>
                  <a:lnTo>
                    <a:pt x="74" y="58"/>
                  </a:lnTo>
                  <a:lnTo>
                    <a:pt x="74" y="58"/>
                  </a:lnTo>
                  <a:lnTo>
                    <a:pt x="74" y="58"/>
                  </a:lnTo>
                  <a:lnTo>
                    <a:pt x="74" y="58"/>
                  </a:lnTo>
                  <a:lnTo>
                    <a:pt x="74" y="58"/>
                  </a:lnTo>
                  <a:lnTo>
                    <a:pt x="74" y="58"/>
                  </a:lnTo>
                  <a:lnTo>
                    <a:pt x="74" y="58"/>
                  </a:lnTo>
                  <a:lnTo>
                    <a:pt x="71" y="58"/>
                  </a:lnTo>
                  <a:lnTo>
                    <a:pt x="71" y="58"/>
                  </a:lnTo>
                  <a:lnTo>
                    <a:pt x="71" y="58"/>
                  </a:lnTo>
                  <a:lnTo>
                    <a:pt x="71" y="58"/>
                  </a:lnTo>
                  <a:lnTo>
                    <a:pt x="64" y="58"/>
                  </a:lnTo>
                  <a:lnTo>
                    <a:pt x="64" y="58"/>
                  </a:lnTo>
                  <a:lnTo>
                    <a:pt x="64" y="58"/>
                  </a:lnTo>
                  <a:lnTo>
                    <a:pt x="64" y="58"/>
                  </a:lnTo>
                  <a:lnTo>
                    <a:pt x="61" y="54"/>
                  </a:lnTo>
                  <a:lnTo>
                    <a:pt x="61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8" y="54"/>
                  </a:lnTo>
                  <a:lnTo>
                    <a:pt x="68" y="54"/>
                  </a:lnTo>
                  <a:lnTo>
                    <a:pt x="71" y="54"/>
                  </a:lnTo>
                  <a:lnTo>
                    <a:pt x="71" y="54"/>
                  </a:lnTo>
                  <a:lnTo>
                    <a:pt x="74" y="51"/>
                  </a:lnTo>
                  <a:lnTo>
                    <a:pt x="74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4" y="47"/>
                  </a:lnTo>
                  <a:lnTo>
                    <a:pt x="74" y="47"/>
                  </a:lnTo>
                  <a:lnTo>
                    <a:pt x="74" y="47"/>
                  </a:lnTo>
                  <a:lnTo>
                    <a:pt x="74" y="47"/>
                  </a:lnTo>
                  <a:lnTo>
                    <a:pt x="74" y="47"/>
                  </a:lnTo>
                  <a:lnTo>
                    <a:pt x="74" y="47"/>
                  </a:lnTo>
                  <a:lnTo>
                    <a:pt x="78" y="44"/>
                  </a:lnTo>
                  <a:lnTo>
                    <a:pt x="78" y="44"/>
                  </a:lnTo>
                  <a:lnTo>
                    <a:pt x="78" y="44"/>
                  </a:lnTo>
                  <a:lnTo>
                    <a:pt x="78" y="44"/>
                  </a:lnTo>
                  <a:lnTo>
                    <a:pt x="81" y="41"/>
                  </a:lnTo>
                  <a:lnTo>
                    <a:pt x="81" y="41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91" y="30"/>
                  </a:lnTo>
                  <a:lnTo>
                    <a:pt x="91" y="27"/>
                  </a:lnTo>
                  <a:lnTo>
                    <a:pt x="91" y="27"/>
                  </a:lnTo>
                  <a:lnTo>
                    <a:pt x="91" y="27"/>
                  </a:lnTo>
                  <a:lnTo>
                    <a:pt x="91" y="27"/>
                  </a:lnTo>
                  <a:lnTo>
                    <a:pt x="88" y="24"/>
                  </a:lnTo>
                  <a:lnTo>
                    <a:pt x="85" y="24"/>
                  </a:lnTo>
                  <a:lnTo>
                    <a:pt x="85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74" y="20"/>
                  </a:lnTo>
                  <a:lnTo>
                    <a:pt x="74" y="20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4" y="24"/>
                  </a:lnTo>
                  <a:lnTo>
                    <a:pt x="61" y="24"/>
                  </a:lnTo>
                  <a:lnTo>
                    <a:pt x="61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8" y="20"/>
                  </a:lnTo>
                  <a:lnTo>
                    <a:pt x="68" y="20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68" y="13"/>
                  </a:lnTo>
                  <a:lnTo>
                    <a:pt x="68" y="13"/>
                  </a:lnTo>
                  <a:lnTo>
                    <a:pt x="68" y="13"/>
                  </a:lnTo>
                  <a:lnTo>
                    <a:pt x="68" y="13"/>
                  </a:lnTo>
                  <a:lnTo>
                    <a:pt x="68" y="13"/>
                  </a:lnTo>
                  <a:lnTo>
                    <a:pt x="68" y="13"/>
                  </a:lnTo>
                  <a:lnTo>
                    <a:pt x="68" y="13"/>
                  </a:lnTo>
                  <a:lnTo>
                    <a:pt x="68" y="13"/>
                  </a:lnTo>
                  <a:lnTo>
                    <a:pt x="81" y="7"/>
                  </a:lnTo>
                  <a:lnTo>
                    <a:pt x="81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3"/>
                  </a:lnTo>
                  <a:lnTo>
                    <a:pt x="85" y="3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4" y="3"/>
                  </a:lnTo>
                  <a:lnTo>
                    <a:pt x="74" y="3"/>
                  </a:lnTo>
                  <a:lnTo>
                    <a:pt x="74" y="3"/>
                  </a:lnTo>
                  <a:lnTo>
                    <a:pt x="74" y="3"/>
                  </a:lnTo>
                  <a:lnTo>
                    <a:pt x="71" y="3"/>
                  </a:lnTo>
                  <a:lnTo>
                    <a:pt x="71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4" y="3"/>
                  </a:lnTo>
                  <a:lnTo>
                    <a:pt x="64" y="3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3"/>
                  </a:lnTo>
                  <a:lnTo>
                    <a:pt x="57" y="3"/>
                  </a:lnTo>
                  <a:lnTo>
                    <a:pt x="57" y="3"/>
                  </a:lnTo>
                  <a:lnTo>
                    <a:pt x="57" y="3"/>
                  </a:lnTo>
                  <a:lnTo>
                    <a:pt x="57" y="7"/>
                  </a:lnTo>
                  <a:lnTo>
                    <a:pt x="57" y="7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4" y="7"/>
                  </a:lnTo>
                  <a:lnTo>
                    <a:pt x="54" y="7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1" y="13"/>
                  </a:lnTo>
                  <a:lnTo>
                    <a:pt x="51" y="13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47" y="13"/>
                  </a:lnTo>
                  <a:lnTo>
                    <a:pt x="47" y="13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7" y="24"/>
                  </a:lnTo>
                  <a:lnTo>
                    <a:pt x="47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7"/>
                  </a:lnTo>
                  <a:lnTo>
                    <a:pt x="44" y="27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4" y="27"/>
                  </a:lnTo>
                  <a:lnTo>
                    <a:pt x="44" y="27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7"/>
                  </a:lnTo>
                  <a:lnTo>
                    <a:pt x="40" y="37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4" y="37"/>
                  </a:lnTo>
                  <a:lnTo>
                    <a:pt x="34" y="41"/>
                  </a:lnTo>
                  <a:lnTo>
                    <a:pt x="34" y="41"/>
                  </a:lnTo>
                  <a:lnTo>
                    <a:pt x="34" y="41"/>
                  </a:lnTo>
                  <a:lnTo>
                    <a:pt x="34" y="41"/>
                  </a:lnTo>
                  <a:lnTo>
                    <a:pt x="34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40" y="41"/>
                  </a:lnTo>
                  <a:lnTo>
                    <a:pt x="40" y="41"/>
                  </a:lnTo>
                  <a:lnTo>
                    <a:pt x="44" y="37"/>
                  </a:lnTo>
                  <a:lnTo>
                    <a:pt x="44" y="37"/>
                  </a:lnTo>
                  <a:lnTo>
                    <a:pt x="44" y="37"/>
                  </a:lnTo>
                  <a:lnTo>
                    <a:pt x="44" y="37"/>
                  </a:lnTo>
                  <a:lnTo>
                    <a:pt x="47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37" y="47"/>
                  </a:lnTo>
                  <a:lnTo>
                    <a:pt x="37" y="47"/>
                  </a:lnTo>
                  <a:lnTo>
                    <a:pt x="37" y="47"/>
                  </a:lnTo>
                  <a:lnTo>
                    <a:pt x="37" y="54"/>
                  </a:lnTo>
                  <a:lnTo>
                    <a:pt x="37" y="54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30" y="61"/>
                  </a:lnTo>
                  <a:lnTo>
                    <a:pt x="30" y="61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8"/>
                  </a:lnTo>
                  <a:lnTo>
                    <a:pt x="30" y="68"/>
                  </a:lnTo>
                  <a:lnTo>
                    <a:pt x="30" y="68"/>
                  </a:lnTo>
                  <a:lnTo>
                    <a:pt x="30" y="68"/>
                  </a:lnTo>
                  <a:lnTo>
                    <a:pt x="34" y="64"/>
                  </a:lnTo>
                  <a:lnTo>
                    <a:pt x="34" y="64"/>
                  </a:lnTo>
                  <a:lnTo>
                    <a:pt x="34" y="64"/>
                  </a:lnTo>
                  <a:lnTo>
                    <a:pt x="34" y="64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37" y="54"/>
                  </a:lnTo>
                  <a:lnTo>
                    <a:pt x="37" y="54"/>
                  </a:lnTo>
                  <a:lnTo>
                    <a:pt x="37" y="54"/>
                  </a:lnTo>
                  <a:lnTo>
                    <a:pt x="37" y="54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54"/>
                  </a:lnTo>
                  <a:lnTo>
                    <a:pt x="40" y="54"/>
                  </a:lnTo>
                  <a:lnTo>
                    <a:pt x="40" y="54"/>
                  </a:lnTo>
                  <a:lnTo>
                    <a:pt x="40" y="58"/>
                  </a:lnTo>
                  <a:lnTo>
                    <a:pt x="40" y="58"/>
                  </a:lnTo>
                  <a:lnTo>
                    <a:pt x="40" y="58"/>
                  </a:lnTo>
                  <a:lnTo>
                    <a:pt x="40" y="58"/>
                  </a:lnTo>
                  <a:lnTo>
                    <a:pt x="44" y="58"/>
                  </a:lnTo>
                  <a:lnTo>
                    <a:pt x="44" y="58"/>
                  </a:lnTo>
                  <a:lnTo>
                    <a:pt x="44" y="58"/>
                  </a:lnTo>
                  <a:lnTo>
                    <a:pt x="44" y="58"/>
                  </a:lnTo>
                  <a:lnTo>
                    <a:pt x="47" y="58"/>
                  </a:lnTo>
                  <a:lnTo>
                    <a:pt x="47" y="58"/>
                  </a:lnTo>
                  <a:lnTo>
                    <a:pt x="47" y="58"/>
                  </a:lnTo>
                  <a:lnTo>
                    <a:pt x="44" y="61"/>
                  </a:lnTo>
                  <a:lnTo>
                    <a:pt x="44" y="61"/>
                  </a:lnTo>
                  <a:lnTo>
                    <a:pt x="44" y="64"/>
                  </a:lnTo>
                  <a:lnTo>
                    <a:pt x="44" y="64"/>
                  </a:lnTo>
                  <a:lnTo>
                    <a:pt x="40" y="64"/>
                  </a:lnTo>
                  <a:lnTo>
                    <a:pt x="40" y="68"/>
                  </a:lnTo>
                  <a:lnTo>
                    <a:pt x="40" y="68"/>
                  </a:lnTo>
                  <a:lnTo>
                    <a:pt x="40" y="71"/>
                  </a:lnTo>
                  <a:lnTo>
                    <a:pt x="40" y="71"/>
                  </a:lnTo>
                  <a:lnTo>
                    <a:pt x="40" y="71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4" y="75"/>
                  </a:lnTo>
                  <a:lnTo>
                    <a:pt x="34" y="75"/>
                  </a:lnTo>
                  <a:lnTo>
                    <a:pt x="34" y="75"/>
                  </a:lnTo>
                  <a:lnTo>
                    <a:pt x="34" y="75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34" y="81"/>
                  </a:lnTo>
                  <a:lnTo>
                    <a:pt x="34" y="81"/>
                  </a:lnTo>
                  <a:lnTo>
                    <a:pt x="34" y="85"/>
                  </a:lnTo>
                  <a:lnTo>
                    <a:pt x="34" y="85"/>
                  </a:lnTo>
                  <a:lnTo>
                    <a:pt x="34" y="85"/>
                  </a:lnTo>
                  <a:lnTo>
                    <a:pt x="34" y="85"/>
                  </a:lnTo>
                  <a:lnTo>
                    <a:pt x="37" y="85"/>
                  </a:lnTo>
                  <a:lnTo>
                    <a:pt x="37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40" y="78"/>
                  </a:lnTo>
                  <a:lnTo>
                    <a:pt x="40" y="78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51" y="81"/>
                  </a:lnTo>
                  <a:lnTo>
                    <a:pt x="51" y="81"/>
                  </a:lnTo>
                  <a:lnTo>
                    <a:pt x="51" y="81"/>
                  </a:lnTo>
                  <a:lnTo>
                    <a:pt x="51" y="81"/>
                  </a:lnTo>
                  <a:lnTo>
                    <a:pt x="54" y="81"/>
                  </a:lnTo>
                  <a:lnTo>
                    <a:pt x="54" y="81"/>
                  </a:lnTo>
                  <a:lnTo>
                    <a:pt x="54" y="81"/>
                  </a:lnTo>
                  <a:lnTo>
                    <a:pt x="54" y="81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7" y="78"/>
                  </a:lnTo>
                  <a:lnTo>
                    <a:pt x="57" y="78"/>
                  </a:lnTo>
                  <a:lnTo>
                    <a:pt x="57" y="81"/>
                  </a:lnTo>
                  <a:lnTo>
                    <a:pt x="57" y="81"/>
                  </a:lnTo>
                  <a:lnTo>
                    <a:pt x="54" y="81"/>
                  </a:lnTo>
                  <a:lnTo>
                    <a:pt x="54" y="81"/>
                  </a:lnTo>
                  <a:lnTo>
                    <a:pt x="54" y="85"/>
                  </a:lnTo>
                  <a:lnTo>
                    <a:pt x="51" y="88"/>
                  </a:lnTo>
                  <a:lnTo>
                    <a:pt x="51" y="88"/>
                  </a:lnTo>
                  <a:lnTo>
                    <a:pt x="51" y="88"/>
                  </a:lnTo>
                  <a:lnTo>
                    <a:pt x="51" y="88"/>
                  </a:lnTo>
                  <a:lnTo>
                    <a:pt x="51" y="92"/>
                  </a:lnTo>
                  <a:lnTo>
                    <a:pt x="51" y="92"/>
                  </a:lnTo>
                  <a:lnTo>
                    <a:pt x="54" y="95"/>
                  </a:lnTo>
                  <a:lnTo>
                    <a:pt x="54" y="95"/>
                  </a:lnTo>
                  <a:lnTo>
                    <a:pt x="54" y="95"/>
                  </a:lnTo>
                  <a:lnTo>
                    <a:pt x="54" y="95"/>
                  </a:lnTo>
                  <a:lnTo>
                    <a:pt x="54" y="98"/>
                  </a:lnTo>
                  <a:lnTo>
                    <a:pt x="54" y="98"/>
                  </a:lnTo>
                  <a:lnTo>
                    <a:pt x="54" y="98"/>
                  </a:lnTo>
                  <a:lnTo>
                    <a:pt x="54" y="98"/>
                  </a:lnTo>
                  <a:lnTo>
                    <a:pt x="54" y="98"/>
                  </a:lnTo>
                  <a:lnTo>
                    <a:pt x="54" y="98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7" y="98"/>
                  </a:lnTo>
                  <a:lnTo>
                    <a:pt x="57" y="98"/>
                  </a:lnTo>
                  <a:lnTo>
                    <a:pt x="57" y="98"/>
                  </a:lnTo>
                  <a:lnTo>
                    <a:pt x="57" y="98"/>
                  </a:lnTo>
                  <a:lnTo>
                    <a:pt x="54" y="98"/>
                  </a:lnTo>
                  <a:lnTo>
                    <a:pt x="54" y="98"/>
                  </a:lnTo>
                  <a:lnTo>
                    <a:pt x="54" y="98"/>
                  </a:lnTo>
                  <a:lnTo>
                    <a:pt x="54" y="98"/>
                  </a:lnTo>
                  <a:lnTo>
                    <a:pt x="54" y="98"/>
                  </a:lnTo>
                  <a:lnTo>
                    <a:pt x="54" y="98"/>
                  </a:lnTo>
                  <a:lnTo>
                    <a:pt x="54" y="102"/>
                  </a:lnTo>
                  <a:lnTo>
                    <a:pt x="54" y="102"/>
                  </a:lnTo>
                  <a:lnTo>
                    <a:pt x="54" y="102"/>
                  </a:lnTo>
                  <a:lnTo>
                    <a:pt x="54" y="102"/>
                  </a:lnTo>
                  <a:lnTo>
                    <a:pt x="51" y="102"/>
                  </a:lnTo>
                  <a:lnTo>
                    <a:pt x="51" y="102"/>
                  </a:lnTo>
                  <a:lnTo>
                    <a:pt x="51" y="105"/>
                  </a:lnTo>
                  <a:lnTo>
                    <a:pt x="51" y="105"/>
                  </a:lnTo>
                  <a:lnTo>
                    <a:pt x="51" y="112"/>
                  </a:lnTo>
                  <a:lnTo>
                    <a:pt x="51" y="112"/>
                  </a:lnTo>
                  <a:lnTo>
                    <a:pt x="51" y="115"/>
                  </a:lnTo>
                  <a:lnTo>
                    <a:pt x="51" y="115"/>
                  </a:lnTo>
                  <a:lnTo>
                    <a:pt x="51" y="115"/>
                  </a:lnTo>
                  <a:lnTo>
                    <a:pt x="51" y="115"/>
                  </a:lnTo>
                  <a:lnTo>
                    <a:pt x="51" y="115"/>
                  </a:lnTo>
                  <a:lnTo>
                    <a:pt x="51" y="115"/>
                  </a:lnTo>
                  <a:lnTo>
                    <a:pt x="51" y="115"/>
                  </a:lnTo>
                  <a:lnTo>
                    <a:pt x="47" y="115"/>
                  </a:lnTo>
                  <a:lnTo>
                    <a:pt x="47" y="112"/>
                  </a:lnTo>
                  <a:lnTo>
                    <a:pt x="47" y="112"/>
                  </a:lnTo>
                  <a:lnTo>
                    <a:pt x="47" y="109"/>
                  </a:lnTo>
                  <a:lnTo>
                    <a:pt x="47" y="109"/>
                  </a:lnTo>
                  <a:lnTo>
                    <a:pt x="47" y="109"/>
                  </a:lnTo>
                  <a:lnTo>
                    <a:pt x="47" y="109"/>
                  </a:lnTo>
                  <a:lnTo>
                    <a:pt x="44" y="112"/>
                  </a:lnTo>
                  <a:lnTo>
                    <a:pt x="44" y="112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0" y="115"/>
                  </a:lnTo>
                  <a:lnTo>
                    <a:pt x="30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7" y="112"/>
                  </a:lnTo>
                  <a:lnTo>
                    <a:pt x="37" y="112"/>
                  </a:lnTo>
                  <a:lnTo>
                    <a:pt x="37" y="112"/>
                  </a:lnTo>
                  <a:lnTo>
                    <a:pt x="37" y="112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27" y="115"/>
                  </a:lnTo>
                  <a:lnTo>
                    <a:pt x="27" y="115"/>
                  </a:lnTo>
                  <a:lnTo>
                    <a:pt x="27" y="115"/>
                  </a:lnTo>
                  <a:lnTo>
                    <a:pt x="30" y="115"/>
                  </a:lnTo>
                  <a:lnTo>
                    <a:pt x="30" y="115"/>
                  </a:lnTo>
                  <a:lnTo>
                    <a:pt x="30" y="115"/>
                  </a:lnTo>
                  <a:lnTo>
                    <a:pt x="30" y="115"/>
                  </a:lnTo>
                  <a:lnTo>
                    <a:pt x="30" y="115"/>
                  </a:lnTo>
                  <a:lnTo>
                    <a:pt x="30" y="115"/>
                  </a:lnTo>
                  <a:lnTo>
                    <a:pt x="30" y="115"/>
                  </a:lnTo>
                  <a:lnTo>
                    <a:pt x="30" y="115"/>
                  </a:lnTo>
                  <a:lnTo>
                    <a:pt x="30" y="119"/>
                  </a:lnTo>
                  <a:lnTo>
                    <a:pt x="30" y="119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27" y="126"/>
                  </a:lnTo>
                  <a:lnTo>
                    <a:pt x="27" y="126"/>
                  </a:lnTo>
                  <a:lnTo>
                    <a:pt x="27" y="129"/>
                  </a:lnTo>
                  <a:lnTo>
                    <a:pt x="27" y="129"/>
                  </a:lnTo>
                  <a:lnTo>
                    <a:pt x="27" y="129"/>
                  </a:lnTo>
                  <a:lnTo>
                    <a:pt x="27" y="129"/>
                  </a:lnTo>
                  <a:lnTo>
                    <a:pt x="30" y="126"/>
                  </a:lnTo>
                  <a:lnTo>
                    <a:pt x="30" y="126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34" y="129"/>
                  </a:lnTo>
                  <a:lnTo>
                    <a:pt x="34" y="129"/>
                  </a:lnTo>
                  <a:lnTo>
                    <a:pt x="30" y="136"/>
                  </a:lnTo>
                  <a:lnTo>
                    <a:pt x="30" y="136"/>
                  </a:lnTo>
                  <a:lnTo>
                    <a:pt x="30" y="136"/>
                  </a:lnTo>
                  <a:lnTo>
                    <a:pt x="27" y="139"/>
                  </a:lnTo>
                  <a:lnTo>
                    <a:pt x="27" y="139"/>
                  </a:lnTo>
                  <a:lnTo>
                    <a:pt x="23" y="139"/>
                  </a:lnTo>
                  <a:lnTo>
                    <a:pt x="23" y="139"/>
                  </a:lnTo>
                  <a:lnTo>
                    <a:pt x="17" y="139"/>
                  </a:lnTo>
                  <a:lnTo>
                    <a:pt x="17" y="143"/>
                  </a:lnTo>
                  <a:lnTo>
                    <a:pt x="17" y="143"/>
                  </a:lnTo>
                  <a:lnTo>
                    <a:pt x="17" y="146"/>
                  </a:lnTo>
                  <a:lnTo>
                    <a:pt x="17" y="146"/>
                  </a:lnTo>
                  <a:lnTo>
                    <a:pt x="17" y="146"/>
                  </a:lnTo>
                  <a:lnTo>
                    <a:pt x="17" y="146"/>
                  </a:lnTo>
                  <a:lnTo>
                    <a:pt x="17" y="149"/>
                  </a:lnTo>
                  <a:lnTo>
                    <a:pt x="20" y="149"/>
                  </a:lnTo>
                  <a:lnTo>
                    <a:pt x="20" y="149"/>
                  </a:lnTo>
                  <a:lnTo>
                    <a:pt x="20" y="149"/>
                  </a:lnTo>
                  <a:lnTo>
                    <a:pt x="20" y="149"/>
                  </a:lnTo>
                  <a:lnTo>
                    <a:pt x="23" y="146"/>
                  </a:lnTo>
                  <a:lnTo>
                    <a:pt x="23" y="146"/>
                  </a:lnTo>
                  <a:lnTo>
                    <a:pt x="23" y="146"/>
                  </a:lnTo>
                  <a:lnTo>
                    <a:pt x="23" y="146"/>
                  </a:lnTo>
                  <a:lnTo>
                    <a:pt x="27" y="149"/>
                  </a:lnTo>
                  <a:lnTo>
                    <a:pt x="27" y="149"/>
                  </a:lnTo>
                  <a:lnTo>
                    <a:pt x="27" y="149"/>
                  </a:lnTo>
                  <a:lnTo>
                    <a:pt x="27" y="149"/>
                  </a:lnTo>
                  <a:lnTo>
                    <a:pt x="23" y="149"/>
                  </a:lnTo>
                  <a:lnTo>
                    <a:pt x="23" y="149"/>
                  </a:lnTo>
                  <a:lnTo>
                    <a:pt x="23" y="153"/>
                  </a:lnTo>
                  <a:lnTo>
                    <a:pt x="23" y="153"/>
                  </a:lnTo>
                  <a:lnTo>
                    <a:pt x="27" y="153"/>
                  </a:lnTo>
                  <a:lnTo>
                    <a:pt x="27" y="153"/>
                  </a:lnTo>
                  <a:lnTo>
                    <a:pt x="27" y="153"/>
                  </a:lnTo>
                  <a:lnTo>
                    <a:pt x="27" y="153"/>
                  </a:lnTo>
                  <a:lnTo>
                    <a:pt x="27" y="153"/>
                  </a:lnTo>
                  <a:lnTo>
                    <a:pt x="27" y="153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0" y="153"/>
                  </a:lnTo>
                  <a:lnTo>
                    <a:pt x="30" y="153"/>
                  </a:lnTo>
                  <a:lnTo>
                    <a:pt x="34" y="153"/>
                  </a:lnTo>
                  <a:lnTo>
                    <a:pt x="34" y="153"/>
                  </a:lnTo>
                  <a:lnTo>
                    <a:pt x="34" y="153"/>
                  </a:lnTo>
                  <a:lnTo>
                    <a:pt x="34" y="153"/>
                  </a:lnTo>
                  <a:lnTo>
                    <a:pt x="34" y="153"/>
                  </a:lnTo>
                  <a:lnTo>
                    <a:pt x="34" y="153"/>
                  </a:lnTo>
                  <a:lnTo>
                    <a:pt x="37" y="153"/>
                  </a:lnTo>
                  <a:lnTo>
                    <a:pt x="37" y="153"/>
                  </a:lnTo>
                  <a:lnTo>
                    <a:pt x="40" y="153"/>
                  </a:lnTo>
                  <a:lnTo>
                    <a:pt x="40" y="153"/>
                  </a:lnTo>
                  <a:lnTo>
                    <a:pt x="44" y="153"/>
                  </a:lnTo>
                  <a:lnTo>
                    <a:pt x="44" y="153"/>
                  </a:lnTo>
                  <a:lnTo>
                    <a:pt x="44" y="153"/>
                  </a:lnTo>
                  <a:lnTo>
                    <a:pt x="44" y="156"/>
                  </a:lnTo>
                  <a:lnTo>
                    <a:pt x="40" y="156"/>
                  </a:lnTo>
                  <a:lnTo>
                    <a:pt x="40" y="156"/>
                  </a:lnTo>
                  <a:lnTo>
                    <a:pt x="40" y="156"/>
                  </a:lnTo>
                  <a:lnTo>
                    <a:pt x="40" y="156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0" y="156"/>
                  </a:lnTo>
                  <a:lnTo>
                    <a:pt x="30" y="156"/>
                  </a:lnTo>
                  <a:lnTo>
                    <a:pt x="23" y="160"/>
                  </a:lnTo>
                  <a:lnTo>
                    <a:pt x="23" y="160"/>
                  </a:lnTo>
                  <a:lnTo>
                    <a:pt x="17" y="166"/>
                  </a:lnTo>
                  <a:lnTo>
                    <a:pt x="17" y="166"/>
                  </a:lnTo>
                  <a:lnTo>
                    <a:pt x="6" y="177"/>
                  </a:lnTo>
                  <a:lnTo>
                    <a:pt x="6" y="177"/>
                  </a:lnTo>
                  <a:lnTo>
                    <a:pt x="0" y="180"/>
                  </a:lnTo>
                  <a:lnTo>
                    <a:pt x="0" y="180"/>
                  </a:lnTo>
                  <a:lnTo>
                    <a:pt x="0" y="180"/>
                  </a:lnTo>
                  <a:lnTo>
                    <a:pt x="0" y="180"/>
                  </a:lnTo>
                  <a:lnTo>
                    <a:pt x="3" y="180"/>
                  </a:lnTo>
                  <a:lnTo>
                    <a:pt x="3" y="180"/>
                  </a:lnTo>
                  <a:lnTo>
                    <a:pt x="10" y="180"/>
                  </a:lnTo>
                  <a:lnTo>
                    <a:pt x="10" y="180"/>
                  </a:lnTo>
                  <a:lnTo>
                    <a:pt x="17" y="177"/>
                  </a:lnTo>
                  <a:lnTo>
                    <a:pt x="17" y="177"/>
                  </a:lnTo>
                  <a:lnTo>
                    <a:pt x="20" y="177"/>
                  </a:lnTo>
                  <a:lnTo>
                    <a:pt x="20" y="177"/>
                  </a:lnTo>
                  <a:lnTo>
                    <a:pt x="23" y="177"/>
                  </a:lnTo>
                  <a:lnTo>
                    <a:pt x="23" y="177"/>
                  </a:lnTo>
                  <a:lnTo>
                    <a:pt x="23" y="177"/>
                  </a:lnTo>
                  <a:lnTo>
                    <a:pt x="23" y="177"/>
                  </a:lnTo>
                  <a:lnTo>
                    <a:pt x="23" y="177"/>
                  </a:lnTo>
                  <a:lnTo>
                    <a:pt x="23" y="180"/>
                  </a:lnTo>
                  <a:lnTo>
                    <a:pt x="23" y="180"/>
                  </a:lnTo>
                  <a:lnTo>
                    <a:pt x="27" y="177"/>
                  </a:lnTo>
                  <a:lnTo>
                    <a:pt x="27" y="177"/>
                  </a:lnTo>
                  <a:lnTo>
                    <a:pt x="30" y="177"/>
                  </a:lnTo>
                  <a:lnTo>
                    <a:pt x="30" y="177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7" y="170"/>
                  </a:lnTo>
                  <a:lnTo>
                    <a:pt x="37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3"/>
                  </a:lnTo>
                  <a:lnTo>
                    <a:pt x="40" y="173"/>
                  </a:lnTo>
                  <a:lnTo>
                    <a:pt x="40" y="177"/>
                  </a:lnTo>
                  <a:lnTo>
                    <a:pt x="40" y="177"/>
                  </a:lnTo>
                  <a:lnTo>
                    <a:pt x="40" y="177"/>
                  </a:lnTo>
                  <a:lnTo>
                    <a:pt x="40" y="177"/>
                  </a:lnTo>
                  <a:lnTo>
                    <a:pt x="44" y="173"/>
                  </a:lnTo>
                  <a:lnTo>
                    <a:pt x="44" y="173"/>
                  </a:lnTo>
                  <a:lnTo>
                    <a:pt x="44" y="173"/>
                  </a:lnTo>
                  <a:lnTo>
                    <a:pt x="44" y="173"/>
                  </a:lnTo>
                  <a:lnTo>
                    <a:pt x="44" y="173"/>
                  </a:lnTo>
                  <a:lnTo>
                    <a:pt x="44" y="170"/>
                  </a:lnTo>
                  <a:lnTo>
                    <a:pt x="44" y="170"/>
                  </a:lnTo>
                  <a:lnTo>
                    <a:pt x="44" y="173"/>
                  </a:lnTo>
                  <a:lnTo>
                    <a:pt x="44" y="173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51" y="173"/>
                  </a:lnTo>
                  <a:lnTo>
                    <a:pt x="51" y="173"/>
                  </a:lnTo>
                  <a:lnTo>
                    <a:pt x="51" y="170"/>
                  </a:lnTo>
                  <a:lnTo>
                    <a:pt x="51" y="170"/>
                  </a:lnTo>
                  <a:lnTo>
                    <a:pt x="54" y="170"/>
                  </a:lnTo>
                  <a:lnTo>
                    <a:pt x="54" y="170"/>
                  </a:lnTo>
                  <a:lnTo>
                    <a:pt x="54" y="170"/>
                  </a:lnTo>
                  <a:lnTo>
                    <a:pt x="54" y="170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1" y="166"/>
                  </a:lnTo>
                  <a:lnTo>
                    <a:pt x="61" y="166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4" y="170"/>
                  </a:lnTo>
                  <a:lnTo>
                    <a:pt x="64" y="170"/>
                  </a:lnTo>
                  <a:lnTo>
                    <a:pt x="68" y="170"/>
                  </a:lnTo>
                  <a:lnTo>
                    <a:pt x="68" y="170"/>
                  </a:lnTo>
                  <a:lnTo>
                    <a:pt x="68" y="170"/>
                  </a:lnTo>
                  <a:lnTo>
                    <a:pt x="68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74" y="170"/>
                  </a:lnTo>
                  <a:lnTo>
                    <a:pt x="74" y="170"/>
                  </a:lnTo>
                  <a:lnTo>
                    <a:pt x="78" y="170"/>
                  </a:lnTo>
                  <a:lnTo>
                    <a:pt x="78" y="170"/>
                  </a:lnTo>
                  <a:lnTo>
                    <a:pt x="81" y="170"/>
                  </a:lnTo>
                  <a:lnTo>
                    <a:pt x="81" y="170"/>
                  </a:lnTo>
                  <a:lnTo>
                    <a:pt x="81" y="170"/>
                  </a:lnTo>
                  <a:lnTo>
                    <a:pt x="85" y="166"/>
                  </a:lnTo>
                  <a:lnTo>
                    <a:pt x="85" y="166"/>
                  </a:lnTo>
                  <a:lnTo>
                    <a:pt x="85" y="166"/>
                  </a:lnTo>
                  <a:lnTo>
                    <a:pt x="85" y="166"/>
                  </a:lnTo>
                  <a:lnTo>
                    <a:pt x="85" y="166"/>
                  </a:lnTo>
                  <a:lnTo>
                    <a:pt x="88" y="166"/>
                  </a:lnTo>
                  <a:lnTo>
                    <a:pt x="88" y="166"/>
                  </a:lnTo>
                  <a:lnTo>
                    <a:pt x="91" y="166"/>
                  </a:lnTo>
                  <a:lnTo>
                    <a:pt x="91" y="166"/>
                  </a:lnTo>
                  <a:lnTo>
                    <a:pt x="98" y="160"/>
                  </a:lnTo>
                  <a:lnTo>
                    <a:pt x="98" y="160"/>
                  </a:lnTo>
                  <a:lnTo>
                    <a:pt x="98" y="160"/>
                  </a:lnTo>
                  <a:lnTo>
                    <a:pt x="98" y="160"/>
                  </a:lnTo>
                  <a:lnTo>
                    <a:pt x="98" y="160"/>
                  </a:lnTo>
                  <a:lnTo>
                    <a:pt x="98" y="160"/>
                  </a:lnTo>
                  <a:lnTo>
                    <a:pt x="98" y="156"/>
                  </a:lnTo>
                  <a:lnTo>
                    <a:pt x="98" y="156"/>
                  </a:lnTo>
                  <a:lnTo>
                    <a:pt x="95" y="156"/>
                  </a:lnTo>
                  <a:lnTo>
                    <a:pt x="95" y="156"/>
                  </a:lnTo>
                  <a:lnTo>
                    <a:pt x="95" y="156"/>
                  </a:lnTo>
                  <a:lnTo>
                    <a:pt x="95" y="156"/>
                  </a:lnTo>
                  <a:lnTo>
                    <a:pt x="91" y="160"/>
                  </a:lnTo>
                  <a:lnTo>
                    <a:pt x="91" y="160"/>
                  </a:lnTo>
                  <a:lnTo>
                    <a:pt x="88" y="160"/>
                  </a:lnTo>
                  <a:lnTo>
                    <a:pt x="88" y="160"/>
                  </a:lnTo>
                  <a:lnTo>
                    <a:pt x="88" y="156"/>
                  </a:lnTo>
                  <a:lnTo>
                    <a:pt x="88" y="156"/>
                  </a:lnTo>
                  <a:lnTo>
                    <a:pt x="88" y="156"/>
                  </a:lnTo>
                  <a:lnTo>
                    <a:pt x="88" y="156"/>
                  </a:lnTo>
                  <a:lnTo>
                    <a:pt x="88" y="156"/>
                  </a:lnTo>
                  <a:lnTo>
                    <a:pt x="88" y="153"/>
                  </a:lnTo>
                  <a:lnTo>
                    <a:pt x="88" y="153"/>
                  </a:lnTo>
                  <a:lnTo>
                    <a:pt x="88" y="153"/>
                  </a:lnTo>
                  <a:lnTo>
                    <a:pt x="88" y="153"/>
                  </a:lnTo>
                  <a:lnTo>
                    <a:pt x="88" y="153"/>
                  </a:lnTo>
                  <a:lnTo>
                    <a:pt x="91" y="153"/>
                  </a:lnTo>
                  <a:lnTo>
                    <a:pt x="91" y="153"/>
                  </a:lnTo>
                  <a:lnTo>
                    <a:pt x="95" y="153"/>
                  </a:lnTo>
                  <a:lnTo>
                    <a:pt x="95" y="153"/>
                  </a:lnTo>
                  <a:lnTo>
                    <a:pt x="91" y="149"/>
                  </a:lnTo>
                  <a:lnTo>
                    <a:pt x="91" y="149"/>
                  </a:lnTo>
                  <a:lnTo>
                    <a:pt x="88" y="149"/>
                  </a:lnTo>
                  <a:lnTo>
                    <a:pt x="88" y="153"/>
                  </a:lnTo>
                  <a:lnTo>
                    <a:pt x="88" y="153"/>
                  </a:lnTo>
                  <a:lnTo>
                    <a:pt x="91" y="153"/>
                  </a:lnTo>
                  <a:lnTo>
                    <a:pt x="91" y="153"/>
                  </a:lnTo>
                  <a:lnTo>
                    <a:pt x="91" y="149"/>
                  </a:lnTo>
                  <a:lnTo>
                    <a:pt x="91" y="149"/>
                  </a:lnTo>
                  <a:lnTo>
                    <a:pt x="95" y="146"/>
                  </a:lnTo>
                  <a:lnTo>
                    <a:pt x="95" y="146"/>
                  </a:lnTo>
                  <a:lnTo>
                    <a:pt x="98" y="146"/>
                  </a:lnTo>
                  <a:lnTo>
                    <a:pt x="98" y="146"/>
                  </a:lnTo>
                  <a:lnTo>
                    <a:pt x="98" y="146"/>
                  </a:lnTo>
                  <a:lnTo>
                    <a:pt x="98" y="146"/>
                  </a:lnTo>
                  <a:lnTo>
                    <a:pt x="98" y="143"/>
                  </a:lnTo>
                  <a:lnTo>
                    <a:pt x="98" y="143"/>
                  </a:lnTo>
                  <a:lnTo>
                    <a:pt x="98" y="143"/>
                  </a:lnTo>
                  <a:lnTo>
                    <a:pt x="98" y="143"/>
                  </a:lnTo>
                  <a:lnTo>
                    <a:pt x="102" y="143"/>
                  </a:lnTo>
                  <a:lnTo>
                    <a:pt x="102" y="1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91" name="Freeform 98">
              <a:extLst>
                <a:ext uri="{FF2B5EF4-FFF2-40B4-BE49-F238E27FC236}">
                  <a16:creationId xmlns:a16="http://schemas.microsoft.com/office/drawing/2014/main" id="{CD4FFD6D-D62B-457B-A3CC-D0D12ABFB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7900" y="8091488"/>
              <a:ext cx="11113" cy="26988"/>
            </a:xfrm>
            <a:custGeom>
              <a:avLst/>
              <a:gdLst>
                <a:gd name="T0" fmla="*/ 4 w 7"/>
                <a:gd name="T1" fmla="*/ 14 h 17"/>
                <a:gd name="T2" fmla="*/ 4 w 7"/>
                <a:gd name="T3" fmla="*/ 14 h 17"/>
                <a:gd name="T4" fmla="*/ 4 w 7"/>
                <a:gd name="T5" fmla="*/ 14 h 17"/>
                <a:gd name="T6" fmla="*/ 4 w 7"/>
                <a:gd name="T7" fmla="*/ 14 h 17"/>
                <a:gd name="T8" fmla="*/ 0 w 7"/>
                <a:gd name="T9" fmla="*/ 17 h 17"/>
                <a:gd name="T10" fmla="*/ 0 w 7"/>
                <a:gd name="T11" fmla="*/ 17 h 17"/>
                <a:gd name="T12" fmla="*/ 4 w 7"/>
                <a:gd name="T13" fmla="*/ 17 h 17"/>
                <a:gd name="T14" fmla="*/ 4 w 7"/>
                <a:gd name="T15" fmla="*/ 17 h 17"/>
                <a:gd name="T16" fmla="*/ 4 w 7"/>
                <a:gd name="T17" fmla="*/ 17 h 17"/>
                <a:gd name="T18" fmla="*/ 7 w 7"/>
                <a:gd name="T19" fmla="*/ 14 h 17"/>
                <a:gd name="T20" fmla="*/ 7 w 7"/>
                <a:gd name="T21" fmla="*/ 14 h 17"/>
                <a:gd name="T22" fmla="*/ 7 w 7"/>
                <a:gd name="T23" fmla="*/ 10 h 17"/>
                <a:gd name="T24" fmla="*/ 7 w 7"/>
                <a:gd name="T25" fmla="*/ 10 h 17"/>
                <a:gd name="T26" fmla="*/ 7 w 7"/>
                <a:gd name="T27" fmla="*/ 7 h 17"/>
                <a:gd name="T28" fmla="*/ 7 w 7"/>
                <a:gd name="T29" fmla="*/ 7 h 17"/>
                <a:gd name="T30" fmla="*/ 7 w 7"/>
                <a:gd name="T31" fmla="*/ 0 h 17"/>
                <a:gd name="T32" fmla="*/ 7 w 7"/>
                <a:gd name="T33" fmla="*/ 0 h 17"/>
                <a:gd name="T34" fmla="*/ 7 w 7"/>
                <a:gd name="T35" fmla="*/ 0 h 17"/>
                <a:gd name="T36" fmla="*/ 7 w 7"/>
                <a:gd name="T37" fmla="*/ 0 h 17"/>
                <a:gd name="T38" fmla="*/ 4 w 7"/>
                <a:gd name="T39" fmla="*/ 0 h 17"/>
                <a:gd name="T40" fmla="*/ 4 w 7"/>
                <a:gd name="T41" fmla="*/ 0 h 17"/>
                <a:gd name="T42" fmla="*/ 4 w 7"/>
                <a:gd name="T43" fmla="*/ 3 h 17"/>
                <a:gd name="T44" fmla="*/ 4 w 7"/>
                <a:gd name="T45" fmla="*/ 3 h 17"/>
                <a:gd name="T46" fmla="*/ 4 w 7"/>
                <a:gd name="T47" fmla="*/ 3 h 17"/>
                <a:gd name="T48" fmla="*/ 4 w 7"/>
                <a:gd name="T49" fmla="*/ 3 h 17"/>
                <a:gd name="T50" fmla="*/ 4 w 7"/>
                <a:gd name="T51" fmla="*/ 7 h 17"/>
                <a:gd name="T52" fmla="*/ 4 w 7"/>
                <a:gd name="T53" fmla="*/ 7 h 17"/>
                <a:gd name="T54" fmla="*/ 4 w 7"/>
                <a:gd name="T55" fmla="*/ 7 h 17"/>
                <a:gd name="T56" fmla="*/ 4 w 7"/>
                <a:gd name="T57" fmla="*/ 7 h 17"/>
                <a:gd name="T58" fmla="*/ 4 w 7"/>
                <a:gd name="T59" fmla="*/ 7 h 17"/>
                <a:gd name="T60" fmla="*/ 4 w 7"/>
                <a:gd name="T61" fmla="*/ 7 h 17"/>
                <a:gd name="T62" fmla="*/ 0 w 7"/>
                <a:gd name="T63" fmla="*/ 7 h 17"/>
                <a:gd name="T64" fmla="*/ 0 w 7"/>
                <a:gd name="T65" fmla="*/ 7 h 17"/>
                <a:gd name="T66" fmla="*/ 0 w 7"/>
                <a:gd name="T67" fmla="*/ 10 h 17"/>
                <a:gd name="T68" fmla="*/ 0 w 7"/>
                <a:gd name="T69" fmla="*/ 10 h 17"/>
                <a:gd name="T70" fmla="*/ 4 w 7"/>
                <a:gd name="T71" fmla="*/ 10 h 17"/>
                <a:gd name="T72" fmla="*/ 4 w 7"/>
                <a:gd name="T73" fmla="*/ 10 h 17"/>
                <a:gd name="T74" fmla="*/ 4 w 7"/>
                <a:gd name="T75" fmla="*/ 10 h 17"/>
                <a:gd name="T76" fmla="*/ 4 w 7"/>
                <a:gd name="T77" fmla="*/ 10 h 17"/>
                <a:gd name="T78" fmla="*/ 4 w 7"/>
                <a:gd name="T79" fmla="*/ 14 h 17"/>
                <a:gd name="T80" fmla="*/ 4 w 7"/>
                <a:gd name="T81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" h="17">
                  <a:moveTo>
                    <a:pt x="4" y="14"/>
                  </a:move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92" name="Freeform 99">
              <a:extLst>
                <a:ext uri="{FF2B5EF4-FFF2-40B4-BE49-F238E27FC236}">
                  <a16:creationId xmlns:a16="http://schemas.microsoft.com/office/drawing/2014/main" id="{14551F51-EB86-470A-A804-0C1C371AA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05038" y="8140700"/>
              <a:ext cx="11113" cy="9525"/>
            </a:xfrm>
            <a:custGeom>
              <a:avLst/>
              <a:gdLst>
                <a:gd name="T0" fmla="*/ 7 w 7"/>
                <a:gd name="T1" fmla="*/ 0 h 6"/>
                <a:gd name="T2" fmla="*/ 7 w 7"/>
                <a:gd name="T3" fmla="*/ 0 h 6"/>
                <a:gd name="T4" fmla="*/ 7 w 7"/>
                <a:gd name="T5" fmla="*/ 0 h 6"/>
                <a:gd name="T6" fmla="*/ 7 w 7"/>
                <a:gd name="T7" fmla="*/ 0 h 6"/>
                <a:gd name="T8" fmla="*/ 4 w 7"/>
                <a:gd name="T9" fmla="*/ 0 h 6"/>
                <a:gd name="T10" fmla="*/ 4 w 7"/>
                <a:gd name="T11" fmla="*/ 0 h 6"/>
                <a:gd name="T12" fmla="*/ 4 w 7"/>
                <a:gd name="T13" fmla="*/ 0 h 6"/>
                <a:gd name="T14" fmla="*/ 4 w 7"/>
                <a:gd name="T15" fmla="*/ 0 h 6"/>
                <a:gd name="T16" fmla="*/ 4 w 7"/>
                <a:gd name="T17" fmla="*/ 0 h 6"/>
                <a:gd name="T18" fmla="*/ 4 w 7"/>
                <a:gd name="T19" fmla="*/ 0 h 6"/>
                <a:gd name="T20" fmla="*/ 4 w 7"/>
                <a:gd name="T21" fmla="*/ 0 h 6"/>
                <a:gd name="T22" fmla="*/ 0 w 7"/>
                <a:gd name="T23" fmla="*/ 0 h 6"/>
                <a:gd name="T24" fmla="*/ 0 w 7"/>
                <a:gd name="T25" fmla="*/ 0 h 6"/>
                <a:gd name="T26" fmla="*/ 0 w 7"/>
                <a:gd name="T27" fmla="*/ 3 h 6"/>
                <a:gd name="T28" fmla="*/ 0 w 7"/>
                <a:gd name="T29" fmla="*/ 3 h 6"/>
                <a:gd name="T30" fmla="*/ 4 w 7"/>
                <a:gd name="T31" fmla="*/ 3 h 6"/>
                <a:gd name="T32" fmla="*/ 4 w 7"/>
                <a:gd name="T33" fmla="*/ 6 h 6"/>
                <a:gd name="T34" fmla="*/ 4 w 7"/>
                <a:gd name="T35" fmla="*/ 6 h 6"/>
                <a:gd name="T36" fmla="*/ 4 w 7"/>
                <a:gd name="T37" fmla="*/ 6 h 6"/>
                <a:gd name="T38" fmla="*/ 4 w 7"/>
                <a:gd name="T39" fmla="*/ 6 h 6"/>
                <a:gd name="T40" fmla="*/ 7 w 7"/>
                <a:gd name="T41" fmla="*/ 6 h 6"/>
                <a:gd name="T42" fmla="*/ 7 w 7"/>
                <a:gd name="T43" fmla="*/ 6 h 6"/>
                <a:gd name="T44" fmla="*/ 7 w 7"/>
                <a:gd name="T45" fmla="*/ 6 h 6"/>
                <a:gd name="T46" fmla="*/ 7 w 7"/>
                <a:gd name="T47" fmla="*/ 6 h 6"/>
                <a:gd name="T48" fmla="*/ 7 w 7"/>
                <a:gd name="T49" fmla="*/ 6 h 6"/>
                <a:gd name="T50" fmla="*/ 7 w 7"/>
                <a:gd name="T51" fmla="*/ 6 h 6"/>
                <a:gd name="T52" fmla="*/ 4 w 7"/>
                <a:gd name="T53" fmla="*/ 3 h 6"/>
                <a:gd name="T54" fmla="*/ 4 w 7"/>
                <a:gd name="T55" fmla="*/ 3 h 6"/>
                <a:gd name="T56" fmla="*/ 4 w 7"/>
                <a:gd name="T57" fmla="*/ 3 h 6"/>
                <a:gd name="T58" fmla="*/ 4 w 7"/>
                <a:gd name="T59" fmla="*/ 3 h 6"/>
                <a:gd name="T60" fmla="*/ 4 w 7"/>
                <a:gd name="T61" fmla="*/ 0 h 6"/>
                <a:gd name="T62" fmla="*/ 4 w 7"/>
                <a:gd name="T63" fmla="*/ 0 h 6"/>
                <a:gd name="T64" fmla="*/ 7 w 7"/>
                <a:gd name="T65" fmla="*/ 0 h 6"/>
                <a:gd name="T66" fmla="*/ 7 w 7"/>
                <a:gd name="T6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" h="6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4" y="3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93" name="Freeform 100">
              <a:extLst>
                <a:ext uri="{FF2B5EF4-FFF2-40B4-BE49-F238E27FC236}">
                  <a16:creationId xmlns:a16="http://schemas.microsoft.com/office/drawing/2014/main" id="{AC75B706-FC5C-4775-A6AC-1DBC1AD26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84400" y="8021638"/>
              <a:ext cx="4763" cy="11113"/>
            </a:xfrm>
            <a:custGeom>
              <a:avLst/>
              <a:gdLst>
                <a:gd name="T0" fmla="*/ 0 w 3"/>
                <a:gd name="T1" fmla="*/ 3 h 7"/>
                <a:gd name="T2" fmla="*/ 0 w 3"/>
                <a:gd name="T3" fmla="*/ 3 h 7"/>
                <a:gd name="T4" fmla="*/ 0 w 3"/>
                <a:gd name="T5" fmla="*/ 7 h 7"/>
                <a:gd name="T6" fmla="*/ 0 w 3"/>
                <a:gd name="T7" fmla="*/ 7 h 7"/>
                <a:gd name="T8" fmla="*/ 0 w 3"/>
                <a:gd name="T9" fmla="*/ 7 h 7"/>
                <a:gd name="T10" fmla="*/ 0 w 3"/>
                <a:gd name="T11" fmla="*/ 7 h 7"/>
                <a:gd name="T12" fmla="*/ 0 w 3"/>
                <a:gd name="T13" fmla="*/ 7 h 7"/>
                <a:gd name="T14" fmla="*/ 0 w 3"/>
                <a:gd name="T15" fmla="*/ 7 h 7"/>
                <a:gd name="T16" fmla="*/ 0 w 3"/>
                <a:gd name="T17" fmla="*/ 7 h 7"/>
                <a:gd name="T18" fmla="*/ 0 w 3"/>
                <a:gd name="T19" fmla="*/ 7 h 7"/>
                <a:gd name="T20" fmla="*/ 0 w 3"/>
                <a:gd name="T21" fmla="*/ 3 h 7"/>
                <a:gd name="T22" fmla="*/ 0 w 3"/>
                <a:gd name="T23" fmla="*/ 3 h 7"/>
                <a:gd name="T24" fmla="*/ 0 w 3"/>
                <a:gd name="T25" fmla="*/ 3 h 7"/>
                <a:gd name="T26" fmla="*/ 0 w 3"/>
                <a:gd name="T27" fmla="*/ 3 h 7"/>
                <a:gd name="T28" fmla="*/ 3 w 3"/>
                <a:gd name="T29" fmla="*/ 3 h 7"/>
                <a:gd name="T30" fmla="*/ 3 w 3"/>
                <a:gd name="T31" fmla="*/ 3 h 7"/>
                <a:gd name="T32" fmla="*/ 3 w 3"/>
                <a:gd name="T33" fmla="*/ 3 h 7"/>
                <a:gd name="T34" fmla="*/ 3 w 3"/>
                <a:gd name="T35" fmla="*/ 3 h 7"/>
                <a:gd name="T36" fmla="*/ 3 w 3"/>
                <a:gd name="T37" fmla="*/ 3 h 7"/>
                <a:gd name="T38" fmla="*/ 0 w 3"/>
                <a:gd name="T39" fmla="*/ 0 h 7"/>
                <a:gd name="T40" fmla="*/ 0 w 3"/>
                <a:gd name="T41" fmla="*/ 0 h 7"/>
                <a:gd name="T42" fmla="*/ 0 w 3"/>
                <a:gd name="T43" fmla="*/ 0 h 7"/>
                <a:gd name="T44" fmla="*/ 0 w 3"/>
                <a:gd name="T45" fmla="*/ 0 h 7"/>
                <a:gd name="T46" fmla="*/ 0 w 3"/>
                <a:gd name="T47" fmla="*/ 3 h 7"/>
                <a:gd name="T48" fmla="*/ 0 w 3"/>
                <a:gd name="T49" fmla="*/ 3 h 7"/>
                <a:gd name="T50" fmla="*/ 0 w 3"/>
                <a:gd name="T51" fmla="*/ 3 h 7"/>
                <a:gd name="T52" fmla="*/ 0 w 3"/>
                <a:gd name="T53" fmla="*/ 3 h 7"/>
                <a:gd name="T54" fmla="*/ 0 w 3"/>
                <a:gd name="T55" fmla="*/ 3 h 7"/>
                <a:gd name="T56" fmla="*/ 0 w 3"/>
                <a:gd name="T5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94" name="Freeform 101">
              <a:extLst>
                <a:ext uri="{FF2B5EF4-FFF2-40B4-BE49-F238E27FC236}">
                  <a16:creationId xmlns:a16="http://schemas.microsoft.com/office/drawing/2014/main" id="{806793A4-1310-4F8C-B1AA-514A4DD2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66938" y="8021638"/>
              <a:ext cx="17463" cy="20638"/>
            </a:xfrm>
            <a:custGeom>
              <a:avLst/>
              <a:gdLst>
                <a:gd name="T0" fmla="*/ 4 w 11"/>
                <a:gd name="T1" fmla="*/ 3 h 13"/>
                <a:gd name="T2" fmla="*/ 4 w 11"/>
                <a:gd name="T3" fmla="*/ 3 h 13"/>
                <a:gd name="T4" fmla="*/ 0 w 11"/>
                <a:gd name="T5" fmla="*/ 7 h 13"/>
                <a:gd name="T6" fmla="*/ 0 w 11"/>
                <a:gd name="T7" fmla="*/ 7 h 13"/>
                <a:gd name="T8" fmla="*/ 0 w 11"/>
                <a:gd name="T9" fmla="*/ 3 h 13"/>
                <a:gd name="T10" fmla="*/ 0 w 11"/>
                <a:gd name="T11" fmla="*/ 7 h 13"/>
                <a:gd name="T12" fmla="*/ 4 w 11"/>
                <a:gd name="T13" fmla="*/ 7 h 13"/>
                <a:gd name="T14" fmla="*/ 4 w 11"/>
                <a:gd name="T15" fmla="*/ 7 h 13"/>
                <a:gd name="T16" fmla="*/ 4 w 11"/>
                <a:gd name="T17" fmla="*/ 7 h 13"/>
                <a:gd name="T18" fmla="*/ 4 w 11"/>
                <a:gd name="T19" fmla="*/ 7 h 13"/>
                <a:gd name="T20" fmla="*/ 4 w 11"/>
                <a:gd name="T21" fmla="*/ 7 h 13"/>
                <a:gd name="T22" fmla="*/ 4 w 11"/>
                <a:gd name="T23" fmla="*/ 7 h 13"/>
                <a:gd name="T24" fmla="*/ 4 w 11"/>
                <a:gd name="T25" fmla="*/ 7 h 13"/>
                <a:gd name="T26" fmla="*/ 7 w 11"/>
                <a:gd name="T27" fmla="*/ 7 h 13"/>
                <a:gd name="T28" fmla="*/ 7 w 11"/>
                <a:gd name="T29" fmla="*/ 7 h 13"/>
                <a:gd name="T30" fmla="*/ 7 w 11"/>
                <a:gd name="T31" fmla="*/ 7 h 13"/>
                <a:gd name="T32" fmla="*/ 7 w 11"/>
                <a:gd name="T33" fmla="*/ 7 h 13"/>
                <a:gd name="T34" fmla="*/ 7 w 11"/>
                <a:gd name="T35" fmla="*/ 7 h 13"/>
                <a:gd name="T36" fmla="*/ 7 w 11"/>
                <a:gd name="T37" fmla="*/ 7 h 13"/>
                <a:gd name="T38" fmla="*/ 4 w 11"/>
                <a:gd name="T39" fmla="*/ 10 h 13"/>
                <a:gd name="T40" fmla="*/ 7 w 11"/>
                <a:gd name="T41" fmla="*/ 10 h 13"/>
                <a:gd name="T42" fmla="*/ 7 w 11"/>
                <a:gd name="T43" fmla="*/ 10 h 13"/>
                <a:gd name="T44" fmla="*/ 7 w 11"/>
                <a:gd name="T45" fmla="*/ 13 h 13"/>
                <a:gd name="T46" fmla="*/ 7 w 11"/>
                <a:gd name="T47" fmla="*/ 13 h 13"/>
                <a:gd name="T48" fmla="*/ 7 w 11"/>
                <a:gd name="T49" fmla="*/ 13 h 13"/>
                <a:gd name="T50" fmla="*/ 7 w 11"/>
                <a:gd name="T51" fmla="*/ 13 h 13"/>
                <a:gd name="T52" fmla="*/ 11 w 11"/>
                <a:gd name="T53" fmla="*/ 13 h 13"/>
                <a:gd name="T54" fmla="*/ 11 w 11"/>
                <a:gd name="T55" fmla="*/ 13 h 13"/>
                <a:gd name="T56" fmla="*/ 7 w 11"/>
                <a:gd name="T57" fmla="*/ 13 h 13"/>
                <a:gd name="T58" fmla="*/ 7 w 11"/>
                <a:gd name="T59" fmla="*/ 10 h 13"/>
                <a:gd name="T60" fmla="*/ 7 w 11"/>
                <a:gd name="T61" fmla="*/ 10 h 13"/>
                <a:gd name="T62" fmla="*/ 7 w 11"/>
                <a:gd name="T63" fmla="*/ 10 h 13"/>
                <a:gd name="T64" fmla="*/ 7 w 11"/>
                <a:gd name="T65" fmla="*/ 10 h 13"/>
                <a:gd name="T66" fmla="*/ 7 w 11"/>
                <a:gd name="T67" fmla="*/ 10 h 13"/>
                <a:gd name="T68" fmla="*/ 7 w 11"/>
                <a:gd name="T69" fmla="*/ 10 h 13"/>
                <a:gd name="T70" fmla="*/ 7 w 11"/>
                <a:gd name="T71" fmla="*/ 10 h 13"/>
                <a:gd name="T72" fmla="*/ 7 w 11"/>
                <a:gd name="T73" fmla="*/ 7 h 13"/>
                <a:gd name="T74" fmla="*/ 7 w 11"/>
                <a:gd name="T75" fmla="*/ 7 h 13"/>
                <a:gd name="T76" fmla="*/ 7 w 11"/>
                <a:gd name="T77" fmla="*/ 7 h 13"/>
                <a:gd name="T78" fmla="*/ 7 w 11"/>
                <a:gd name="T79" fmla="*/ 7 h 13"/>
                <a:gd name="T80" fmla="*/ 7 w 11"/>
                <a:gd name="T81" fmla="*/ 7 h 13"/>
                <a:gd name="T82" fmla="*/ 7 w 11"/>
                <a:gd name="T83" fmla="*/ 7 h 13"/>
                <a:gd name="T84" fmla="*/ 7 w 11"/>
                <a:gd name="T85" fmla="*/ 3 h 13"/>
                <a:gd name="T86" fmla="*/ 7 w 11"/>
                <a:gd name="T87" fmla="*/ 3 h 13"/>
                <a:gd name="T88" fmla="*/ 4 w 11"/>
                <a:gd name="T89" fmla="*/ 0 h 13"/>
                <a:gd name="T90" fmla="*/ 4 w 11"/>
                <a:gd name="T91" fmla="*/ 3 h 13"/>
                <a:gd name="T92" fmla="*/ 4 w 11"/>
                <a:gd name="T93" fmla="*/ 3 h 13"/>
                <a:gd name="T94" fmla="*/ 4 w 11"/>
                <a:gd name="T95" fmla="*/ 3 h 13"/>
                <a:gd name="T96" fmla="*/ 4 w 11"/>
                <a:gd name="T97" fmla="*/ 7 h 13"/>
                <a:gd name="T98" fmla="*/ 4 w 11"/>
                <a:gd name="T9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" h="13">
                  <a:moveTo>
                    <a:pt x="4" y="3"/>
                  </a:move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95" name="Freeform 102">
              <a:extLst>
                <a:ext uri="{FF2B5EF4-FFF2-40B4-BE49-F238E27FC236}">
                  <a16:creationId xmlns:a16="http://schemas.microsoft.com/office/drawing/2014/main" id="{4AE8F5EE-F271-44CE-8993-AA92EDFD9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66938" y="8048625"/>
              <a:ext cx="11113" cy="11113"/>
            </a:xfrm>
            <a:custGeom>
              <a:avLst/>
              <a:gdLst>
                <a:gd name="T0" fmla="*/ 4 w 7"/>
                <a:gd name="T1" fmla="*/ 7 h 7"/>
                <a:gd name="T2" fmla="*/ 4 w 7"/>
                <a:gd name="T3" fmla="*/ 7 h 7"/>
                <a:gd name="T4" fmla="*/ 4 w 7"/>
                <a:gd name="T5" fmla="*/ 7 h 7"/>
                <a:gd name="T6" fmla="*/ 4 w 7"/>
                <a:gd name="T7" fmla="*/ 7 h 7"/>
                <a:gd name="T8" fmla="*/ 4 w 7"/>
                <a:gd name="T9" fmla="*/ 7 h 7"/>
                <a:gd name="T10" fmla="*/ 4 w 7"/>
                <a:gd name="T11" fmla="*/ 7 h 7"/>
                <a:gd name="T12" fmla="*/ 4 w 7"/>
                <a:gd name="T13" fmla="*/ 7 h 7"/>
                <a:gd name="T14" fmla="*/ 4 w 7"/>
                <a:gd name="T15" fmla="*/ 3 h 7"/>
                <a:gd name="T16" fmla="*/ 4 w 7"/>
                <a:gd name="T17" fmla="*/ 3 h 7"/>
                <a:gd name="T18" fmla="*/ 7 w 7"/>
                <a:gd name="T19" fmla="*/ 3 h 7"/>
                <a:gd name="T20" fmla="*/ 7 w 7"/>
                <a:gd name="T21" fmla="*/ 3 h 7"/>
                <a:gd name="T22" fmla="*/ 7 w 7"/>
                <a:gd name="T23" fmla="*/ 0 h 7"/>
                <a:gd name="T24" fmla="*/ 7 w 7"/>
                <a:gd name="T25" fmla="*/ 0 h 7"/>
                <a:gd name="T26" fmla="*/ 4 w 7"/>
                <a:gd name="T27" fmla="*/ 0 h 7"/>
                <a:gd name="T28" fmla="*/ 4 w 7"/>
                <a:gd name="T29" fmla="*/ 0 h 7"/>
                <a:gd name="T30" fmla="*/ 4 w 7"/>
                <a:gd name="T31" fmla="*/ 0 h 7"/>
                <a:gd name="T32" fmla="*/ 4 w 7"/>
                <a:gd name="T33" fmla="*/ 0 h 7"/>
                <a:gd name="T34" fmla="*/ 4 w 7"/>
                <a:gd name="T35" fmla="*/ 0 h 7"/>
                <a:gd name="T36" fmla="*/ 4 w 7"/>
                <a:gd name="T37" fmla="*/ 0 h 7"/>
                <a:gd name="T38" fmla="*/ 0 w 7"/>
                <a:gd name="T39" fmla="*/ 3 h 7"/>
                <a:gd name="T40" fmla="*/ 0 w 7"/>
                <a:gd name="T41" fmla="*/ 3 h 7"/>
                <a:gd name="T42" fmla="*/ 0 w 7"/>
                <a:gd name="T43" fmla="*/ 3 h 7"/>
                <a:gd name="T44" fmla="*/ 0 w 7"/>
                <a:gd name="T45" fmla="*/ 3 h 7"/>
                <a:gd name="T46" fmla="*/ 0 w 7"/>
                <a:gd name="T47" fmla="*/ 3 h 7"/>
                <a:gd name="T48" fmla="*/ 4 w 7"/>
                <a:gd name="T49" fmla="*/ 7 h 7"/>
                <a:gd name="T50" fmla="*/ 4 w 7"/>
                <a:gd name="T51" fmla="*/ 7 h 7"/>
                <a:gd name="T52" fmla="*/ 4 w 7"/>
                <a:gd name="T53" fmla="*/ 7 h 7"/>
                <a:gd name="T54" fmla="*/ 4 w 7"/>
                <a:gd name="T5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" h="7">
                  <a:moveTo>
                    <a:pt x="4" y="7"/>
                  </a:move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96" name="Freeform 103">
              <a:extLst>
                <a:ext uri="{FF2B5EF4-FFF2-40B4-BE49-F238E27FC236}">
                  <a16:creationId xmlns:a16="http://schemas.microsoft.com/office/drawing/2014/main" id="{D936E775-E546-4C22-B90C-DC2E2EFF43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17638" y="7212013"/>
              <a:ext cx="982663" cy="830263"/>
            </a:xfrm>
            <a:custGeom>
              <a:avLst/>
              <a:gdLst>
                <a:gd name="T0" fmla="*/ 132 w 619"/>
                <a:gd name="T1" fmla="*/ 432 h 523"/>
                <a:gd name="T2" fmla="*/ 160 w 619"/>
                <a:gd name="T3" fmla="*/ 408 h 523"/>
                <a:gd name="T4" fmla="*/ 190 w 619"/>
                <a:gd name="T5" fmla="*/ 404 h 523"/>
                <a:gd name="T6" fmla="*/ 234 w 619"/>
                <a:gd name="T7" fmla="*/ 387 h 523"/>
                <a:gd name="T8" fmla="*/ 275 w 619"/>
                <a:gd name="T9" fmla="*/ 357 h 523"/>
                <a:gd name="T10" fmla="*/ 313 w 619"/>
                <a:gd name="T11" fmla="*/ 360 h 523"/>
                <a:gd name="T12" fmla="*/ 384 w 619"/>
                <a:gd name="T13" fmla="*/ 333 h 523"/>
                <a:gd name="T14" fmla="*/ 353 w 619"/>
                <a:gd name="T15" fmla="*/ 316 h 523"/>
                <a:gd name="T16" fmla="*/ 360 w 619"/>
                <a:gd name="T17" fmla="*/ 289 h 523"/>
                <a:gd name="T18" fmla="*/ 404 w 619"/>
                <a:gd name="T19" fmla="*/ 296 h 523"/>
                <a:gd name="T20" fmla="*/ 387 w 619"/>
                <a:gd name="T21" fmla="*/ 272 h 523"/>
                <a:gd name="T22" fmla="*/ 387 w 619"/>
                <a:gd name="T23" fmla="*/ 251 h 523"/>
                <a:gd name="T24" fmla="*/ 432 w 619"/>
                <a:gd name="T25" fmla="*/ 251 h 523"/>
                <a:gd name="T26" fmla="*/ 449 w 619"/>
                <a:gd name="T27" fmla="*/ 228 h 523"/>
                <a:gd name="T28" fmla="*/ 466 w 619"/>
                <a:gd name="T29" fmla="*/ 211 h 523"/>
                <a:gd name="T30" fmla="*/ 489 w 619"/>
                <a:gd name="T31" fmla="*/ 190 h 523"/>
                <a:gd name="T32" fmla="*/ 510 w 619"/>
                <a:gd name="T33" fmla="*/ 180 h 523"/>
                <a:gd name="T34" fmla="*/ 506 w 619"/>
                <a:gd name="T35" fmla="*/ 146 h 523"/>
                <a:gd name="T36" fmla="*/ 568 w 619"/>
                <a:gd name="T37" fmla="*/ 98 h 523"/>
                <a:gd name="T38" fmla="*/ 598 w 619"/>
                <a:gd name="T39" fmla="*/ 61 h 523"/>
                <a:gd name="T40" fmla="*/ 506 w 619"/>
                <a:gd name="T41" fmla="*/ 85 h 523"/>
                <a:gd name="T42" fmla="*/ 544 w 619"/>
                <a:gd name="T43" fmla="*/ 51 h 523"/>
                <a:gd name="T44" fmla="*/ 483 w 619"/>
                <a:gd name="T45" fmla="*/ 47 h 523"/>
                <a:gd name="T46" fmla="*/ 500 w 619"/>
                <a:gd name="T47" fmla="*/ 44 h 523"/>
                <a:gd name="T48" fmla="*/ 537 w 619"/>
                <a:gd name="T49" fmla="*/ 34 h 523"/>
                <a:gd name="T50" fmla="*/ 513 w 619"/>
                <a:gd name="T51" fmla="*/ 17 h 523"/>
                <a:gd name="T52" fmla="*/ 432 w 619"/>
                <a:gd name="T53" fmla="*/ 17 h 523"/>
                <a:gd name="T54" fmla="*/ 391 w 619"/>
                <a:gd name="T55" fmla="*/ 17 h 523"/>
                <a:gd name="T56" fmla="*/ 347 w 619"/>
                <a:gd name="T57" fmla="*/ 30 h 523"/>
                <a:gd name="T58" fmla="*/ 316 w 619"/>
                <a:gd name="T59" fmla="*/ 13 h 523"/>
                <a:gd name="T60" fmla="*/ 262 w 619"/>
                <a:gd name="T61" fmla="*/ 13 h 523"/>
                <a:gd name="T62" fmla="*/ 217 w 619"/>
                <a:gd name="T63" fmla="*/ 27 h 523"/>
                <a:gd name="T64" fmla="*/ 194 w 619"/>
                <a:gd name="T65" fmla="*/ 51 h 523"/>
                <a:gd name="T66" fmla="*/ 132 w 619"/>
                <a:gd name="T67" fmla="*/ 68 h 523"/>
                <a:gd name="T68" fmla="*/ 85 w 619"/>
                <a:gd name="T69" fmla="*/ 78 h 523"/>
                <a:gd name="T70" fmla="*/ 122 w 619"/>
                <a:gd name="T71" fmla="*/ 105 h 523"/>
                <a:gd name="T72" fmla="*/ 92 w 619"/>
                <a:gd name="T73" fmla="*/ 112 h 523"/>
                <a:gd name="T74" fmla="*/ 71 w 619"/>
                <a:gd name="T75" fmla="*/ 132 h 523"/>
                <a:gd name="T76" fmla="*/ 98 w 619"/>
                <a:gd name="T77" fmla="*/ 139 h 523"/>
                <a:gd name="T78" fmla="*/ 149 w 619"/>
                <a:gd name="T79" fmla="*/ 160 h 523"/>
                <a:gd name="T80" fmla="*/ 132 w 619"/>
                <a:gd name="T81" fmla="*/ 211 h 523"/>
                <a:gd name="T82" fmla="*/ 102 w 619"/>
                <a:gd name="T83" fmla="*/ 245 h 523"/>
                <a:gd name="T84" fmla="*/ 119 w 619"/>
                <a:gd name="T85" fmla="*/ 251 h 523"/>
                <a:gd name="T86" fmla="*/ 122 w 619"/>
                <a:gd name="T87" fmla="*/ 275 h 523"/>
                <a:gd name="T88" fmla="*/ 98 w 619"/>
                <a:gd name="T89" fmla="*/ 285 h 523"/>
                <a:gd name="T90" fmla="*/ 98 w 619"/>
                <a:gd name="T91" fmla="*/ 316 h 523"/>
                <a:gd name="T92" fmla="*/ 68 w 619"/>
                <a:gd name="T93" fmla="*/ 326 h 523"/>
                <a:gd name="T94" fmla="*/ 64 w 619"/>
                <a:gd name="T95" fmla="*/ 333 h 523"/>
                <a:gd name="T96" fmla="*/ 51 w 619"/>
                <a:gd name="T97" fmla="*/ 347 h 523"/>
                <a:gd name="T98" fmla="*/ 37 w 619"/>
                <a:gd name="T99" fmla="*/ 360 h 523"/>
                <a:gd name="T100" fmla="*/ 20 w 619"/>
                <a:gd name="T101" fmla="*/ 370 h 523"/>
                <a:gd name="T102" fmla="*/ 58 w 619"/>
                <a:gd name="T103" fmla="*/ 367 h 523"/>
                <a:gd name="T104" fmla="*/ 34 w 619"/>
                <a:gd name="T105" fmla="*/ 384 h 523"/>
                <a:gd name="T106" fmla="*/ 20 w 619"/>
                <a:gd name="T107" fmla="*/ 398 h 523"/>
                <a:gd name="T108" fmla="*/ 27 w 619"/>
                <a:gd name="T109" fmla="*/ 411 h 523"/>
                <a:gd name="T110" fmla="*/ 20 w 619"/>
                <a:gd name="T111" fmla="*/ 421 h 523"/>
                <a:gd name="T112" fmla="*/ 3 w 619"/>
                <a:gd name="T113" fmla="*/ 435 h 523"/>
                <a:gd name="T114" fmla="*/ 10 w 619"/>
                <a:gd name="T115" fmla="*/ 469 h 523"/>
                <a:gd name="T116" fmla="*/ 10 w 619"/>
                <a:gd name="T117" fmla="*/ 496 h 523"/>
                <a:gd name="T118" fmla="*/ 31 w 619"/>
                <a:gd name="T119" fmla="*/ 503 h 523"/>
                <a:gd name="T120" fmla="*/ 51 w 619"/>
                <a:gd name="T121" fmla="*/ 517 h 523"/>
                <a:gd name="T122" fmla="*/ 81 w 619"/>
                <a:gd name="T123" fmla="*/ 483 h 523"/>
                <a:gd name="T124" fmla="*/ 105 w 619"/>
                <a:gd name="T125" fmla="*/ 459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9" h="523">
                  <a:moveTo>
                    <a:pt x="112" y="452"/>
                  </a:moveTo>
                  <a:lnTo>
                    <a:pt x="112" y="452"/>
                  </a:lnTo>
                  <a:lnTo>
                    <a:pt x="112" y="452"/>
                  </a:lnTo>
                  <a:lnTo>
                    <a:pt x="112" y="452"/>
                  </a:lnTo>
                  <a:lnTo>
                    <a:pt x="112" y="452"/>
                  </a:lnTo>
                  <a:lnTo>
                    <a:pt x="112" y="452"/>
                  </a:lnTo>
                  <a:lnTo>
                    <a:pt x="112" y="452"/>
                  </a:lnTo>
                  <a:lnTo>
                    <a:pt x="112" y="452"/>
                  </a:lnTo>
                  <a:lnTo>
                    <a:pt x="115" y="452"/>
                  </a:lnTo>
                  <a:lnTo>
                    <a:pt x="115" y="452"/>
                  </a:lnTo>
                  <a:lnTo>
                    <a:pt x="115" y="452"/>
                  </a:lnTo>
                  <a:lnTo>
                    <a:pt x="115" y="449"/>
                  </a:lnTo>
                  <a:lnTo>
                    <a:pt x="115" y="449"/>
                  </a:lnTo>
                  <a:lnTo>
                    <a:pt x="115" y="449"/>
                  </a:lnTo>
                  <a:lnTo>
                    <a:pt x="115" y="449"/>
                  </a:lnTo>
                  <a:lnTo>
                    <a:pt x="119" y="449"/>
                  </a:lnTo>
                  <a:lnTo>
                    <a:pt x="119" y="449"/>
                  </a:lnTo>
                  <a:lnTo>
                    <a:pt x="119" y="449"/>
                  </a:lnTo>
                  <a:lnTo>
                    <a:pt x="119" y="449"/>
                  </a:lnTo>
                  <a:lnTo>
                    <a:pt x="115" y="445"/>
                  </a:lnTo>
                  <a:lnTo>
                    <a:pt x="115" y="445"/>
                  </a:lnTo>
                  <a:lnTo>
                    <a:pt x="115" y="442"/>
                  </a:lnTo>
                  <a:lnTo>
                    <a:pt x="115" y="442"/>
                  </a:lnTo>
                  <a:lnTo>
                    <a:pt x="115" y="442"/>
                  </a:lnTo>
                  <a:lnTo>
                    <a:pt x="115" y="442"/>
                  </a:lnTo>
                  <a:lnTo>
                    <a:pt x="115" y="442"/>
                  </a:lnTo>
                  <a:lnTo>
                    <a:pt x="115" y="442"/>
                  </a:lnTo>
                  <a:lnTo>
                    <a:pt x="115" y="442"/>
                  </a:lnTo>
                  <a:lnTo>
                    <a:pt x="115" y="445"/>
                  </a:lnTo>
                  <a:lnTo>
                    <a:pt x="115" y="445"/>
                  </a:lnTo>
                  <a:lnTo>
                    <a:pt x="119" y="445"/>
                  </a:lnTo>
                  <a:lnTo>
                    <a:pt x="119" y="445"/>
                  </a:lnTo>
                  <a:lnTo>
                    <a:pt x="119" y="445"/>
                  </a:lnTo>
                  <a:lnTo>
                    <a:pt x="119" y="445"/>
                  </a:lnTo>
                  <a:lnTo>
                    <a:pt x="119" y="445"/>
                  </a:lnTo>
                  <a:lnTo>
                    <a:pt x="119" y="445"/>
                  </a:lnTo>
                  <a:lnTo>
                    <a:pt x="122" y="445"/>
                  </a:lnTo>
                  <a:lnTo>
                    <a:pt x="122" y="445"/>
                  </a:lnTo>
                  <a:lnTo>
                    <a:pt x="122" y="449"/>
                  </a:lnTo>
                  <a:lnTo>
                    <a:pt x="122" y="449"/>
                  </a:lnTo>
                  <a:lnTo>
                    <a:pt x="122" y="449"/>
                  </a:lnTo>
                  <a:lnTo>
                    <a:pt x="122" y="449"/>
                  </a:lnTo>
                  <a:lnTo>
                    <a:pt x="122" y="445"/>
                  </a:lnTo>
                  <a:lnTo>
                    <a:pt x="122" y="445"/>
                  </a:lnTo>
                  <a:lnTo>
                    <a:pt x="122" y="445"/>
                  </a:lnTo>
                  <a:lnTo>
                    <a:pt x="122" y="445"/>
                  </a:lnTo>
                  <a:lnTo>
                    <a:pt x="126" y="442"/>
                  </a:lnTo>
                  <a:lnTo>
                    <a:pt x="126" y="442"/>
                  </a:lnTo>
                  <a:lnTo>
                    <a:pt x="126" y="442"/>
                  </a:lnTo>
                  <a:lnTo>
                    <a:pt x="126" y="442"/>
                  </a:lnTo>
                  <a:lnTo>
                    <a:pt x="129" y="438"/>
                  </a:lnTo>
                  <a:lnTo>
                    <a:pt x="129" y="438"/>
                  </a:lnTo>
                  <a:lnTo>
                    <a:pt x="126" y="435"/>
                  </a:lnTo>
                  <a:lnTo>
                    <a:pt x="126" y="435"/>
                  </a:lnTo>
                  <a:lnTo>
                    <a:pt x="126" y="435"/>
                  </a:lnTo>
                  <a:lnTo>
                    <a:pt x="126" y="435"/>
                  </a:lnTo>
                  <a:lnTo>
                    <a:pt x="122" y="435"/>
                  </a:lnTo>
                  <a:lnTo>
                    <a:pt x="122" y="435"/>
                  </a:lnTo>
                  <a:lnTo>
                    <a:pt x="122" y="435"/>
                  </a:lnTo>
                  <a:lnTo>
                    <a:pt x="122" y="435"/>
                  </a:lnTo>
                  <a:lnTo>
                    <a:pt x="122" y="432"/>
                  </a:lnTo>
                  <a:lnTo>
                    <a:pt x="122" y="432"/>
                  </a:lnTo>
                  <a:lnTo>
                    <a:pt x="122" y="432"/>
                  </a:lnTo>
                  <a:lnTo>
                    <a:pt x="122" y="432"/>
                  </a:lnTo>
                  <a:lnTo>
                    <a:pt x="122" y="432"/>
                  </a:lnTo>
                  <a:lnTo>
                    <a:pt x="122" y="432"/>
                  </a:lnTo>
                  <a:lnTo>
                    <a:pt x="122" y="432"/>
                  </a:lnTo>
                  <a:lnTo>
                    <a:pt x="126" y="432"/>
                  </a:lnTo>
                  <a:lnTo>
                    <a:pt x="126" y="432"/>
                  </a:lnTo>
                  <a:lnTo>
                    <a:pt x="129" y="432"/>
                  </a:lnTo>
                  <a:lnTo>
                    <a:pt x="129" y="432"/>
                  </a:lnTo>
                  <a:lnTo>
                    <a:pt x="129" y="432"/>
                  </a:lnTo>
                  <a:lnTo>
                    <a:pt x="129" y="432"/>
                  </a:lnTo>
                  <a:lnTo>
                    <a:pt x="129" y="432"/>
                  </a:lnTo>
                  <a:lnTo>
                    <a:pt x="129" y="432"/>
                  </a:lnTo>
                  <a:lnTo>
                    <a:pt x="132" y="432"/>
                  </a:lnTo>
                  <a:lnTo>
                    <a:pt x="132" y="432"/>
                  </a:lnTo>
                  <a:lnTo>
                    <a:pt x="132" y="432"/>
                  </a:lnTo>
                  <a:lnTo>
                    <a:pt x="132" y="432"/>
                  </a:lnTo>
                  <a:lnTo>
                    <a:pt x="132" y="432"/>
                  </a:lnTo>
                  <a:lnTo>
                    <a:pt x="132" y="432"/>
                  </a:lnTo>
                  <a:lnTo>
                    <a:pt x="132" y="432"/>
                  </a:lnTo>
                  <a:lnTo>
                    <a:pt x="132" y="432"/>
                  </a:lnTo>
                  <a:lnTo>
                    <a:pt x="132" y="432"/>
                  </a:lnTo>
                  <a:lnTo>
                    <a:pt x="132" y="432"/>
                  </a:lnTo>
                  <a:lnTo>
                    <a:pt x="132" y="435"/>
                  </a:lnTo>
                  <a:lnTo>
                    <a:pt x="132" y="435"/>
                  </a:lnTo>
                  <a:lnTo>
                    <a:pt x="132" y="435"/>
                  </a:lnTo>
                  <a:lnTo>
                    <a:pt x="132" y="435"/>
                  </a:lnTo>
                  <a:lnTo>
                    <a:pt x="132" y="432"/>
                  </a:lnTo>
                  <a:lnTo>
                    <a:pt x="132" y="432"/>
                  </a:lnTo>
                  <a:lnTo>
                    <a:pt x="132" y="432"/>
                  </a:lnTo>
                  <a:lnTo>
                    <a:pt x="132" y="428"/>
                  </a:lnTo>
                  <a:lnTo>
                    <a:pt x="132" y="428"/>
                  </a:lnTo>
                  <a:lnTo>
                    <a:pt x="136" y="428"/>
                  </a:lnTo>
                  <a:lnTo>
                    <a:pt x="136" y="428"/>
                  </a:lnTo>
                  <a:lnTo>
                    <a:pt x="136" y="425"/>
                  </a:lnTo>
                  <a:lnTo>
                    <a:pt x="136" y="425"/>
                  </a:lnTo>
                  <a:lnTo>
                    <a:pt x="136" y="425"/>
                  </a:lnTo>
                  <a:lnTo>
                    <a:pt x="136" y="425"/>
                  </a:lnTo>
                  <a:lnTo>
                    <a:pt x="132" y="418"/>
                  </a:lnTo>
                  <a:lnTo>
                    <a:pt x="132" y="418"/>
                  </a:lnTo>
                  <a:lnTo>
                    <a:pt x="132" y="418"/>
                  </a:lnTo>
                  <a:lnTo>
                    <a:pt x="136" y="418"/>
                  </a:lnTo>
                  <a:lnTo>
                    <a:pt x="136" y="418"/>
                  </a:lnTo>
                  <a:lnTo>
                    <a:pt x="136" y="415"/>
                  </a:lnTo>
                  <a:lnTo>
                    <a:pt x="136" y="415"/>
                  </a:lnTo>
                  <a:lnTo>
                    <a:pt x="136" y="415"/>
                  </a:lnTo>
                  <a:lnTo>
                    <a:pt x="136" y="415"/>
                  </a:lnTo>
                  <a:lnTo>
                    <a:pt x="136" y="415"/>
                  </a:lnTo>
                  <a:lnTo>
                    <a:pt x="139" y="415"/>
                  </a:lnTo>
                  <a:lnTo>
                    <a:pt x="139" y="415"/>
                  </a:lnTo>
                  <a:lnTo>
                    <a:pt x="139" y="418"/>
                  </a:lnTo>
                  <a:lnTo>
                    <a:pt x="139" y="418"/>
                  </a:lnTo>
                  <a:lnTo>
                    <a:pt x="139" y="418"/>
                  </a:lnTo>
                  <a:lnTo>
                    <a:pt x="139" y="418"/>
                  </a:lnTo>
                  <a:lnTo>
                    <a:pt x="139" y="418"/>
                  </a:lnTo>
                  <a:lnTo>
                    <a:pt x="139" y="418"/>
                  </a:lnTo>
                  <a:lnTo>
                    <a:pt x="139" y="418"/>
                  </a:lnTo>
                  <a:lnTo>
                    <a:pt x="139" y="418"/>
                  </a:lnTo>
                  <a:lnTo>
                    <a:pt x="139" y="418"/>
                  </a:lnTo>
                  <a:lnTo>
                    <a:pt x="139" y="418"/>
                  </a:lnTo>
                  <a:lnTo>
                    <a:pt x="139" y="418"/>
                  </a:lnTo>
                  <a:lnTo>
                    <a:pt x="143" y="418"/>
                  </a:lnTo>
                  <a:lnTo>
                    <a:pt x="143" y="418"/>
                  </a:lnTo>
                  <a:lnTo>
                    <a:pt x="143" y="418"/>
                  </a:lnTo>
                  <a:lnTo>
                    <a:pt x="143" y="418"/>
                  </a:lnTo>
                  <a:lnTo>
                    <a:pt x="143" y="418"/>
                  </a:lnTo>
                  <a:lnTo>
                    <a:pt x="143" y="418"/>
                  </a:lnTo>
                  <a:lnTo>
                    <a:pt x="143" y="418"/>
                  </a:lnTo>
                  <a:lnTo>
                    <a:pt x="143" y="418"/>
                  </a:lnTo>
                  <a:lnTo>
                    <a:pt x="143" y="418"/>
                  </a:lnTo>
                  <a:lnTo>
                    <a:pt x="143" y="418"/>
                  </a:lnTo>
                  <a:lnTo>
                    <a:pt x="143" y="418"/>
                  </a:lnTo>
                  <a:lnTo>
                    <a:pt x="143" y="418"/>
                  </a:lnTo>
                  <a:lnTo>
                    <a:pt x="143" y="421"/>
                  </a:lnTo>
                  <a:lnTo>
                    <a:pt x="143" y="421"/>
                  </a:lnTo>
                  <a:lnTo>
                    <a:pt x="143" y="421"/>
                  </a:lnTo>
                  <a:lnTo>
                    <a:pt x="143" y="421"/>
                  </a:lnTo>
                  <a:lnTo>
                    <a:pt x="146" y="421"/>
                  </a:lnTo>
                  <a:lnTo>
                    <a:pt x="146" y="421"/>
                  </a:lnTo>
                  <a:lnTo>
                    <a:pt x="146" y="418"/>
                  </a:lnTo>
                  <a:lnTo>
                    <a:pt x="146" y="418"/>
                  </a:lnTo>
                  <a:lnTo>
                    <a:pt x="149" y="418"/>
                  </a:lnTo>
                  <a:lnTo>
                    <a:pt x="149" y="418"/>
                  </a:lnTo>
                  <a:lnTo>
                    <a:pt x="149" y="418"/>
                  </a:lnTo>
                  <a:lnTo>
                    <a:pt x="149" y="418"/>
                  </a:lnTo>
                  <a:lnTo>
                    <a:pt x="153" y="415"/>
                  </a:lnTo>
                  <a:lnTo>
                    <a:pt x="153" y="415"/>
                  </a:lnTo>
                  <a:lnTo>
                    <a:pt x="153" y="411"/>
                  </a:lnTo>
                  <a:lnTo>
                    <a:pt x="153" y="411"/>
                  </a:lnTo>
                  <a:lnTo>
                    <a:pt x="153" y="411"/>
                  </a:lnTo>
                  <a:lnTo>
                    <a:pt x="153" y="411"/>
                  </a:lnTo>
                  <a:lnTo>
                    <a:pt x="153" y="411"/>
                  </a:lnTo>
                  <a:lnTo>
                    <a:pt x="153" y="411"/>
                  </a:lnTo>
                  <a:lnTo>
                    <a:pt x="153" y="411"/>
                  </a:lnTo>
                  <a:lnTo>
                    <a:pt x="153" y="411"/>
                  </a:lnTo>
                  <a:lnTo>
                    <a:pt x="156" y="408"/>
                  </a:lnTo>
                  <a:lnTo>
                    <a:pt x="156" y="408"/>
                  </a:lnTo>
                  <a:lnTo>
                    <a:pt x="156" y="408"/>
                  </a:lnTo>
                  <a:lnTo>
                    <a:pt x="156" y="408"/>
                  </a:lnTo>
                  <a:lnTo>
                    <a:pt x="160" y="408"/>
                  </a:lnTo>
                  <a:lnTo>
                    <a:pt x="160" y="408"/>
                  </a:lnTo>
                  <a:lnTo>
                    <a:pt x="160" y="408"/>
                  </a:lnTo>
                  <a:lnTo>
                    <a:pt x="160" y="408"/>
                  </a:lnTo>
                  <a:lnTo>
                    <a:pt x="160" y="408"/>
                  </a:lnTo>
                  <a:lnTo>
                    <a:pt x="160" y="408"/>
                  </a:lnTo>
                  <a:lnTo>
                    <a:pt x="163" y="404"/>
                  </a:lnTo>
                  <a:lnTo>
                    <a:pt x="163" y="404"/>
                  </a:lnTo>
                  <a:lnTo>
                    <a:pt x="163" y="404"/>
                  </a:lnTo>
                  <a:lnTo>
                    <a:pt x="163" y="404"/>
                  </a:lnTo>
                  <a:lnTo>
                    <a:pt x="163" y="404"/>
                  </a:lnTo>
                  <a:lnTo>
                    <a:pt x="163" y="404"/>
                  </a:lnTo>
                  <a:lnTo>
                    <a:pt x="163" y="404"/>
                  </a:lnTo>
                  <a:lnTo>
                    <a:pt x="163" y="404"/>
                  </a:lnTo>
                  <a:lnTo>
                    <a:pt x="163" y="404"/>
                  </a:lnTo>
                  <a:lnTo>
                    <a:pt x="166" y="411"/>
                  </a:lnTo>
                  <a:lnTo>
                    <a:pt x="166" y="411"/>
                  </a:lnTo>
                  <a:lnTo>
                    <a:pt x="166" y="415"/>
                  </a:lnTo>
                  <a:lnTo>
                    <a:pt x="166" y="415"/>
                  </a:lnTo>
                  <a:lnTo>
                    <a:pt x="166" y="415"/>
                  </a:lnTo>
                  <a:lnTo>
                    <a:pt x="170" y="411"/>
                  </a:lnTo>
                  <a:lnTo>
                    <a:pt x="170" y="411"/>
                  </a:lnTo>
                  <a:lnTo>
                    <a:pt x="170" y="411"/>
                  </a:lnTo>
                  <a:lnTo>
                    <a:pt x="170" y="411"/>
                  </a:lnTo>
                  <a:lnTo>
                    <a:pt x="173" y="408"/>
                  </a:lnTo>
                  <a:lnTo>
                    <a:pt x="173" y="408"/>
                  </a:lnTo>
                  <a:lnTo>
                    <a:pt x="173" y="408"/>
                  </a:lnTo>
                  <a:lnTo>
                    <a:pt x="173" y="408"/>
                  </a:lnTo>
                  <a:lnTo>
                    <a:pt x="173" y="408"/>
                  </a:lnTo>
                  <a:lnTo>
                    <a:pt x="173" y="408"/>
                  </a:lnTo>
                  <a:lnTo>
                    <a:pt x="177" y="404"/>
                  </a:lnTo>
                  <a:lnTo>
                    <a:pt x="177" y="404"/>
                  </a:lnTo>
                  <a:lnTo>
                    <a:pt x="177" y="404"/>
                  </a:lnTo>
                  <a:lnTo>
                    <a:pt x="177" y="404"/>
                  </a:lnTo>
                  <a:lnTo>
                    <a:pt x="177" y="404"/>
                  </a:lnTo>
                  <a:lnTo>
                    <a:pt x="177" y="404"/>
                  </a:lnTo>
                  <a:lnTo>
                    <a:pt x="177" y="401"/>
                  </a:lnTo>
                  <a:lnTo>
                    <a:pt x="177" y="401"/>
                  </a:lnTo>
                  <a:lnTo>
                    <a:pt x="180" y="401"/>
                  </a:lnTo>
                  <a:lnTo>
                    <a:pt x="180" y="401"/>
                  </a:lnTo>
                  <a:lnTo>
                    <a:pt x="180" y="398"/>
                  </a:lnTo>
                  <a:lnTo>
                    <a:pt x="180" y="398"/>
                  </a:lnTo>
                  <a:lnTo>
                    <a:pt x="180" y="398"/>
                  </a:lnTo>
                  <a:lnTo>
                    <a:pt x="183" y="398"/>
                  </a:lnTo>
                  <a:lnTo>
                    <a:pt x="183" y="398"/>
                  </a:lnTo>
                  <a:lnTo>
                    <a:pt x="183" y="398"/>
                  </a:lnTo>
                  <a:lnTo>
                    <a:pt x="183" y="398"/>
                  </a:lnTo>
                  <a:lnTo>
                    <a:pt x="187" y="394"/>
                  </a:lnTo>
                  <a:lnTo>
                    <a:pt x="187" y="394"/>
                  </a:lnTo>
                  <a:lnTo>
                    <a:pt x="187" y="394"/>
                  </a:lnTo>
                  <a:lnTo>
                    <a:pt x="187" y="394"/>
                  </a:lnTo>
                  <a:lnTo>
                    <a:pt x="187" y="391"/>
                  </a:lnTo>
                  <a:lnTo>
                    <a:pt x="187" y="391"/>
                  </a:lnTo>
                  <a:lnTo>
                    <a:pt x="187" y="391"/>
                  </a:lnTo>
                  <a:lnTo>
                    <a:pt x="187" y="391"/>
                  </a:lnTo>
                  <a:lnTo>
                    <a:pt x="190" y="394"/>
                  </a:lnTo>
                  <a:lnTo>
                    <a:pt x="190" y="394"/>
                  </a:lnTo>
                  <a:lnTo>
                    <a:pt x="187" y="398"/>
                  </a:lnTo>
                  <a:lnTo>
                    <a:pt x="187" y="398"/>
                  </a:lnTo>
                  <a:lnTo>
                    <a:pt x="187" y="398"/>
                  </a:lnTo>
                  <a:lnTo>
                    <a:pt x="187" y="398"/>
                  </a:lnTo>
                  <a:lnTo>
                    <a:pt x="183" y="398"/>
                  </a:lnTo>
                  <a:lnTo>
                    <a:pt x="183" y="398"/>
                  </a:lnTo>
                  <a:lnTo>
                    <a:pt x="183" y="398"/>
                  </a:lnTo>
                  <a:lnTo>
                    <a:pt x="183" y="401"/>
                  </a:lnTo>
                  <a:lnTo>
                    <a:pt x="183" y="401"/>
                  </a:lnTo>
                  <a:lnTo>
                    <a:pt x="183" y="404"/>
                  </a:lnTo>
                  <a:lnTo>
                    <a:pt x="183" y="404"/>
                  </a:lnTo>
                  <a:lnTo>
                    <a:pt x="183" y="404"/>
                  </a:lnTo>
                  <a:lnTo>
                    <a:pt x="183" y="404"/>
                  </a:lnTo>
                  <a:lnTo>
                    <a:pt x="183" y="404"/>
                  </a:lnTo>
                  <a:lnTo>
                    <a:pt x="183" y="404"/>
                  </a:lnTo>
                  <a:lnTo>
                    <a:pt x="183" y="408"/>
                  </a:lnTo>
                  <a:lnTo>
                    <a:pt x="183" y="408"/>
                  </a:lnTo>
                  <a:lnTo>
                    <a:pt x="183" y="408"/>
                  </a:lnTo>
                  <a:lnTo>
                    <a:pt x="183" y="408"/>
                  </a:lnTo>
                  <a:lnTo>
                    <a:pt x="187" y="408"/>
                  </a:lnTo>
                  <a:lnTo>
                    <a:pt x="187" y="408"/>
                  </a:lnTo>
                  <a:lnTo>
                    <a:pt x="187" y="404"/>
                  </a:lnTo>
                  <a:lnTo>
                    <a:pt x="187" y="404"/>
                  </a:lnTo>
                  <a:lnTo>
                    <a:pt x="187" y="404"/>
                  </a:lnTo>
                  <a:lnTo>
                    <a:pt x="187" y="404"/>
                  </a:lnTo>
                  <a:lnTo>
                    <a:pt x="190" y="404"/>
                  </a:lnTo>
                  <a:lnTo>
                    <a:pt x="190" y="404"/>
                  </a:lnTo>
                  <a:lnTo>
                    <a:pt x="190" y="404"/>
                  </a:lnTo>
                  <a:lnTo>
                    <a:pt x="190" y="404"/>
                  </a:lnTo>
                  <a:lnTo>
                    <a:pt x="190" y="404"/>
                  </a:lnTo>
                  <a:lnTo>
                    <a:pt x="190" y="404"/>
                  </a:lnTo>
                  <a:lnTo>
                    <a:pt x="194" y="404"/>
                  </a:lnTo>
                  <a:lnTo>
                    <a:pt x="194" y="404"/>
                  </a:lnTo>
                  <a:lnTo>
                    <a:pt x="194" y="404"/>
                  </a:lnTo>
                  <a:lnTo>
                    <a:pt x="194" y="404"/>
                  </a:lnTo>
                  <a:lnTo>
                    <a:pt x="197" y="401"/>
                  </a:lnTo>
                  <a:lnTo>
                    <a:pt x="197" y="401"/>
                  </a:lnTo>
                  <a:lnTo>
                    <a:pt x="197" y="401"/>
                  </a:lnTo>
                  <a:lnTo>
                    <a:pt x="197" y="401"/>
                  </a:lnTo>
                  <a:lnTo>
                    <a:pt x="197" y="401"/>
                  </a:lnTo>
                  <a:lnTo>
                    <a:pt x="197" y="401"/>
                  </a:lnTo>
                  <a:lnTo>
                    <a:pt x="200" y="404"/>
                  </a:lnTo>
                  <a:lnTo>
                    <a:pt x="200" y="404"/>
                  </a:lnTo>
                  <a:lnTo>
                    <a:pt x="200" y="404"/>
                  </a:lnTo>
                  <a:lnTo>
                    <a:pt x="200" y="404"/>
                  </a:lnTo>
                  <a:lnTo>
                    <a:pt x="200" y="404"/>
                  </a:lnTo>
                  <a:lnTo>
                    <a:pt x="200" y="404"/>
                  </a:lnTo>
                  <a:lnTo>
                    <a:pt x="204" y="404"/>
                  </a:lnTo>
                  <a:lnTo>
                    <a:pt x="204" y="404"/>
                  </a:lnTo>
                  <a:lnTo>
                    <a:pt x="204" y="401"/>
                  </a:lnTo>
                  <a:lnTo>
                    <a:pt x="204" y="401"/>
                  </a:lnTo>
                  <a:lnTo>
                    <a:pt x="204" y="401"/>
                  </a:lnTo>
                  <a:lnTo>
                    <a:pt x="204" y="401"/>
                  </a:lnTo>
                  <a:lnTo>
                    <a:pt x="204" y="401"/>
                  </a:lnTo>
                  <a:lnTo>
                    <a:pt x="204" y="401"/>
                  </a:lnTo>
                  <a:lnTo>
                    <a:pt x="204" y="401"/>
                  </a:lnTo>
                  <a:lnTo>
                    <a:pt x="204" y="401"/>
                  </a:lnTo>
                  <a:lnTo>
                    <a:pt x="204" y="401"/>
                  </a:lnTo>
                  <a:lnTo>
                    <a:pt x="207" y="398"/>
                  </a:lnTo>
                  <a:lnTo>
                    <a:pt x="207" y="398"/>
                  </a:lnTo>
                  <a:lnTo>
                    <a:pt x="207" y="398"/>
                  </a:lnTo>
                  <a:lnTo>
                    <a:pt x="207" y="398"/>
                  </a:lnTo>
                  <a:lnTo>
                    <a:pt x="207" y="398"/>
                  </a:lnTo>
                  <a:lnTo>
                    <a:pt x="207" y="398"/>
                  </a:lnTo>
                  <a:lnTo>
                    <a:pt x="211" y="394"/>
                  </a:lnTo>
                  <a:lnTo>
                    <a:pt x="211" y="394"/>
                  </a:lnTo>
                  <a:lnTo>
                    <a:pt x="207" y="394"/>
                  </a:lnTo>
                  <a:lnTo>
                    <a:pt x="207" y="394"/>
                  </a:lnTo>
                  <a:lnTo>
                    <a:pt x="211" y="394"/>
                  </a:lnTo>
                  <a:lnTo>
                    <a:pt x="211" y="394"/>
                  </a:lnTo>
                  <a:lnTo>
                    <a:pt x="211" y="394"/>
                  </a:lnTo>
                  <a:lnTo>
                    <a:pt x="211" y="394"/>
                  </a:lnTo>
                  <a:lnTo>
                    <a:pt x="211" y="394"/>
                  </a:lnTo>
                  <a:lnTo>
                    <a:pt x="211" y="394"/>
                  </a:lnTo>
                  <a:lnTo>
                    <a:pt x="211" y="394"/>
                  </a:lnTo>
                  <a:lnTo>
                    <a:pt x="211" y="394"/>
                  </a:lnTo>
                  <a:lnTo>
                    <a:pt x="214" y="394"/>
                  </a:lnTo>
                  <a:lnTo>
                    <a:pt x="214" y="394"/>
                  </a:lnTo>
                  <a:lnTo>
                    <a:pt x="214" y="394"/>
                  </a:lnTo>
                  <a:lnTo>
                    <a:pt x="214" y="394"/>
                  </a:lnTo>
                  <a:lnTo>
                    <a:pt x="214" y="394"/>
                  </a:lnTo>
                  <a:lnTo>
                    <a:pt x="214" y="394"/>
                  </a:lnTo>
                  <a:lnTo>
                    <a:pt x="217" y="394"/>
                  </a:lnTo>
                  <a:lnTo>
                    <a:pt x="217" y="394"/>
                  </a:lnTo>
                  <a:lnTo>
                    <a:pt x="217" y="394"/>
                  </a:lnTo>
                  <a:lnTo>
                    <a:pt x="217" y="394"/>
                  </a:lnTo>
                  <a:lnTo>
                    <a:pt x="217" y="394"/>
                  </a:lnTo>
                  <a:lnTo>
                    <a:pt x="217" y="394"/>
                  </a:lnTo>
                  <a:lnTo>
                    <a:pt x="217" y="394"/>
                  </a:lnTo>
                  <a:lnTo>
                    <a:pt x="217" y="394"/>
                  </a:lnTo>
                  <a:lnTo>
                    <a:pt x="217" y="394"/>
                  </a:lnTo>
                  <a:lnTo>
                    <a:pt x="217" y="394"/>
                  </a:lnTo>
                  <a:lnTo>
                    <a:pt x="217" y="394"/>
                  </a:lnTo>
                  <a:lnTo>
                    <a:pt x="221" y="394"/>
                  </a:lnTo>
                  <a:lnTo>
                    <a:pt x="221" y="394"/>
                  </a:lnTo>
                  <a:lnTo>
                    <a:pt x="221" y="394"/>
                  </a:lnTo>
                  <a:lnTo>
                    <a:pt x="221" y="394"/>
                  </a:lnTo>
                  <a:lnTo>
                    <a:pt x="224" y="394"/>
                  </a:lnTo>
                  <a:lnTo>
                    <a:pt x="224" y="394"/>
                  </a:lnTo>
                  <a:lnTo>
                    <a:pt x="224" y="394"/>
                  </a:lnTo>
                  <a:lnTo>
                    <a:pt x="224" y="391"/>
                  </a:lnTo>
                  <a:lnTo>
                    <a:pt x="224" y="391"/>
                  </a:lnTo>
                  <a:lnTo>
                    <a:pt x="228" y="391"/>
                  </a:lnTo>
                  <a:lnTo>
                    <a:pt x="228" y="391"/>
                  </a:lnTo>
                  <a:lnTo>
                    <a:pt x="228" y="391"/>
                  </a:lnTo>
                  <a:lnTo>
                    <a:pt x="228" y="391"/>
                  </a:lnTo>
                  <a:lnTo>
                    <a:pt x="228" y="391"/>
                  </a:lnTo>
                  <a:lnTo>
                    <a:pt x="228" y="391"/>
                  </a:lnTo>
                  <a:lnTo>
                    <a:pt x="228" y="391"/>
                  </a:lnTo>
                  <a:lnTo>
                    <a:pt x="228" y="391"/>
                  </a:lnTo>
                  <a:lnTo>
                    <a:pt x="231" y="391"/>
                  </a:lnTo>
                  <a:lnTo>
                    <a:pt x="231" y="391"/>
                  </a:lnTo>
                  <a:lnTo>
                    <a:pt x="234" y="387"/>
                  </a:lnTo>
                  <a:lnTo>
                    <a:pt x="234" y="387"/>
                  </a:lnTo>
                  <a:lnTo>
                    <a:pt x="234" y="387"/>
                  </a:lnTo>
                  <a:lnTo>
                    <a:pt x="238" y="384"/>
                  </a:lnTo>
                  <a:lnTo>
                    <a:pt x="238" y="384"/>
                  </a:lnTo>
                  <a:lnTo>
                    <a:pt x="238" y="384"/>
                  </a:lnTo>
                  <a:lnTo>
                    <a:pt x="238" y="384"/>
                  </a:lnTo>
                  <a:lnTo>
                    <a:pt x="238" y="381"/>
                  </a:lnTo>
                  <a:lnTo>
                    <a:pt x="238" y="381"/>
                  </a:lnTo>
                  <a:lnTo>
                    <a:pt x="241" y="381"/>
                  </a:lnTo>
                  <a:lnTo>
                    <a:pt x="241" y="381"/>
                  </a:lnTo>
                  <a:lnTo>
                    <a:pt x="241" y="377"/>
                  </a:lnTo>
                  <a:lnTo>
                    <a:pt x="241" y="377"/>
                  </a:lnTo>
                  <a:lnTo>
                    <a:pt x="241" y="377"/>
                  </a:lnTo>
                  <a:lnTo>
                    <a:pt x="241" y="377"/>
                  </a:lnTo>
                  <a:lnTo>
                    <a:pt x="245" y="377"/>
                  </a:lnTo>
                  <a:lnTo>
                    <a:pt x="245" y="377"/>
                  </a:lnTo>
                  <a:lnTo>
                    <a:pt x="245" y="377"/>
                  </a:lnTo>
                  <a:lnTo>
                    <a:pt x="245" y="377"/>
                  </a:lnTo>
                  <a:lnTo>
                    <a:pt x="245" y="377"/>
                  </a:lnTo>
                  <a:lnTo>
                    <a:pt x="248" y="377"/>
                  </a:lnTo>
                  <a:lnTo>
                    <a:pt x="248" y="377"/>
                  </a:lnTo>
                  <a:lnTo>
                    <a:pt x="248" y="374"/>
                  </a:lnTo>
                  <a:lnTo>
                    <a:pt x="248" y="374"/>
                  </a:lnTo>
                  <a:lnTo>
                    <a:pt x="251" y="374"/>
                  </a:lnTo>
                  <a:lnTo>
                    <a:pt x="251" y="374"/>
                  </a:lnTo>
                  <a:lnTo>
                    <a:pt x="251" y="370"/>
                  </a:lnTo>
                  <a:lnTo>
                    <a:pt x="251" y="370"/>
                  </a:lnTo>
                  <a:lnTo>
                    <a:pt x="255" y="367"/>
                  </a:lnTo>
                  <a:lnTo>
                    <a:pt x="255" y="367"/>
                  </a:lnTo>
                  <a:lnTo>
                    <a:pt x="255" y="367"/>
                  </a:lnTo>
                  <a:lnTo>
                    <a:pt x="255" y="367"/>
                  </a:lnTo>
                  <a:lnTo>
                    <a:pt x="258" y="367"/>
                  </a:lnTo>
                  <a:lnTo>
                    <a:pt x="258" y="367"/>
                  </a:lnTo>
                  <a:lnTo>
                    <a:pt x="258" y="367"/>
                  </a:lnTo>
                  <a:lnTo>
                    <a:pt x="258" y="367"/>
                  </a:lnTo>
                  <a:lnTo>
                    <a:pt x="258" y="367"/>
                  </a:lnTo>
                  <a:lnTo>
                    <a:pt x="262" y="367"/>
                  </a:lnTo>
                  <a:lnTo>
                    <a:pt x="262" y="367"/>
                  </a:lnTo>
                  <a:lnTo>
                    <a:pt x="265" y="367"/>
                  </a:lnTo>
                  <a:lnTo>
                    <a:pt x="265" y="367"/>
                  </a:lnTo>
                  <a:lnTo>
                    <a:pt x="265" y="367"/>
                  </a:lnTo>
                  <a:lnTo>
                    <a:pt x="265" y="367"/>
                  </a:lnTo>
                  <a:lnTo>
                    <a:pt x="268" y="364"/>
                  </a:lnTo>
                  <a:lnTo>
                    <a:pt x="268" y="364"/>
                  </a:lnTo>
                  <a:lnTo>
                    <a:pt x="268" y="360"/>
                  </a:lnTo>
                  <a:lnTo>
                    <a:pt x="268" y="360"/>
                  </a:lnTo>
                  <a:lnTo>
                    <a:pt x="268" y="360"/>
                  </a:lnTo>
                  <a:lnTo>
                    <a:pt x="268" y="360"/>
                  </a:lnTo>
                  <a:lnTo>
                    <a:pt x="268" y="360"/>
                  </a:lnTo>
                  <a:lnTo>
                    <a:pt x="268" y="360"/>
                  </a:lnTo>
                  <a:lnTo>
                    <a:pt x="268" y="360"/>
                  </a:lnTo>
                  <a:lnTo>
                    <a:pt x="268" y="360"/>
                  </a:lnTo>
                  <a:lnTo>
                    <a:pt x="268" y="360"/>
                  </a:lnTo>
                  <a:lnTo>
                    <a:pt x="268" y="360"/>
                  </a:lnTo>
                  <a:lnTo>
                    <a:pt x="268" y="360"/>
                  </a:lnTo>
                  <a:lnTo>
                    <a:pt x="272" y="360"/>
                  </a:lnTo>
                  <a:lnTo>
                    <a:pt x="272" y="360"/>
                  </a:lnTo>
                  <a:lnTo>
                    <a:pt x="272" y="357"/>
                  </a:lnTo>
                  <a:lnTo>
                    <a:pt x="272" y="357"/>
                  </a:lnTo>
                  <a:lnTo>
                    <a:pt x="272" y="357"/>
                  </a:lnTo>
                  <a:lnTo>
                    <a:pt x="272" y="357"/>
                  </a:lnTo>
                  <a:lnTo>
                    <a:pt x="272" y="357"/>
                  </a:lnTo>
                  <a:lnTo>
                    <a:pt x="272" y="353"/>
                  </a:lnTo>
                  <a:lnTo>
                    <a:pt x="272" y="353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68" y="350"/>
                  </a:lnTo>
                  <a:lnTo>
                    <a:pt x="268" y="350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72" y="353"/>
                  </a:lnTo>
                  <a:lnTo>
                    <a:pt x="272" y="353"/>
                  </a:lnTo>
                  <a:lnTo>
                    <a:pt x="275" y="353"/>
                  </a:lnTo>
                  <a:lnTo>
                    <a:pt x="275" y="353"/>
                  </a:lnTo>
                  <a:lnTo>
                    <a:pt x="275" y="353"/>
                  </a:lnTo>
                  <a:lnTo>
                    <a:pt x="275" y="353"/>
                  </a:lnTo>
                  <a:lnTo>
                    <a:pt x="275" y="357"/>
                  </a:lnTo>
                  <a:lnTo>
                    <a:pt x="275" y="357"/>
                  </a:lnTo>
                  <a:lnTo>
                    <a:pt x="275" y="357"/>
                  </a:lnTo>
                  <a:lnTo>
                    <a:pt x="275" y="357"/>
                  </a:lnTo>
                  <a:lnTo>
                    <a:pt x="275" y="357"/>
                  </a:lnTo>
                  <a:lnTo>
                    <a:pt x="275" y="357"/>
                  </a:lnTo>
                  <a:lnTo>
                    <a:pt x="275" y="357"/>
                  </a:lnTo>
                  <a:lnTo>
                    <a:pt x="275" y="360"/>
                  </a:lnTo>
                  <a:lnTo>
                    <a:pt x="275" y="360"/>
                  </a:lnTo>
                  <a:lnTo>
                    <a:pt x="275" y="364"/>
                  </a:lnTo>
                  <a:lnTo>
                    <a:pt x="275" y="364"/>
                  </a:lnTo>
                  <a:lnTo>
                    <a:pt x="279" y="364"/>
                  </a:lnTo>
                  <a:lnTo>
                    <a:pt x="279" y="364"/>
                  </a:lnTo>
                  <a:lnTo>
                    <a:pt x="279" y="364"/>
                  </a:lnTo>
                  <a:lnTo>
                    <a:pt x="279" y="364"/>
                  </a:lnTo>
                  <a:lnTo>
                    <a:pt x="279" y="360"/>
                  </a:lnTo>
                  <a:lnTo>
                    <a:pt x="279" y="360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5" y="364"/>
                  </a:lnTo>
                  <a:lnTo>
                    <a:pt x="285" y="364"/>
                  </a:lnTo>
                  <a:lnTo>
                    <a:pt x="285" y="364"/>
                  </a:lnTo>
                  <a:lnTo>
                    <a:pt x="285" y="364"/>
                  </a:lnTo>
                  <a:lnTo>
                    <a:pt x="285" y="360"/>
                  </a:lnTo>
                  <a:lnTo>
                    <a:pt x="285" y="360"/>
                  </a:lnTo>
                  <a:lnTo>
                    <a:pt x="285" y="360"/>
                  </a:lnTo>
                  <a:lnTo>
                    <a:pt x="285" y="360"/>
                  </a:lnTo>
                  <a:lnTo>
                    <a:pt x="289" y="360"/>
                  </a:lnTo>
                  <a:lnTo>
                    <a:pt x="289" y="360"/>
                  </a:lnTo>
                  <a:lnTo>
                    <a:pt x="289" y="360"/>
                  </a:lnTo>
                  <a:lnTo>
                    <a:pt x="289" y="360"/>
                  </a:lnTo>
                  <a:lnTo>
                    <a:pt x="289" y="360"/>
                  </a:lnTo>
                  <a:lnTo>
                    <a:pt x="289" y="360"/>
                  </a:lnTo>
                  <a:lnTo>
                    <a:pt x="289" y="360"/>
                  </a:lnTo>
                  <a:lnTo>
                    <a:pt x="289" y="360"/>
                  </a:lnTo>
                  <a:lnTo>
                    <a:pt x="289" y="364"/>
                  </a:lnTo>
                  <a:lnTo>
                    <a:pt x="289" y="364"/>
                  </a:lnTo>
                  <a:lnTo>
                    <a:pt x="289" y="364"/>
                  </a:lnTo>
                  <a:lnTo>
                    <a:pt x="289" y="364"/>
                  </a:lnTo>
                  <a:lnTo>
                    <a:pt x="292" y="360"/>
                  </a:lnTo>
                  <a:lnTo>
                    <a:pt x="292" y="360"/>
                  </a:lnTo>
                  <a:lnTo>
                    <a:pt x="292" y="360"/>
                  </a:lnTo>
                  <a:lnTo>
                    <a:pt x="292" y="357"/>
                  </a:lnTo>
                  <a:lnTo>
                    <a:pt x="292" y="357"/>
                  </a:lnTo>
                  <a:lnTo>
                    <a:pt x="292" y="357"/>
                  </a:lnTo>
                  <a:lnTo>
                    <a:pt x="292" y="357"/>
                  </a:lnTo>
                  <a:lnTo>
                    <a:pt x="296" y="357"/>
                  </a:lnTo>
                  <a:lnTo>
                    <a:pt x="296" y="357"/>
                  </a:lnTo>
                  <a:lnTo>
                    <a:pt x="296" y="357"/>
                  </a:lnTo>
                  <a:lnTo>
                    <a:pt x="296" y="357"/>
                  </a:lnTo>
                  <a:lnTo>
                    <a:pt x="296" y="357"/>
                  </a:lnTo>
                  <a:lnTo>
                    <a:pt x="296" y="357"/>
                  </a:lnTo>
                  <a:lnTo>
                    <a:pt x="299" y="360"/>
                  </a:lnTo>
                  <a:lnTo>
                    <a:pt x="299" y="360"/>
                  </a:lnTo>
                  <a:lnTo>
                    <a:pt x="299" y="360"/>
                  </a:lnTo>
                  <a:lnTo>
                    <a:pt x="299" y="360"/>
                  </a:lnTo>
                  <a:lnTo>
                    <a:pt x="299" y="364"/>
                  </a:lnTo>
                  <a:lnTo>
                    <a:pt x="299" y="364"/>
                  </a:lnTo>
                  <a:lnTo>
                    <a:pt x="302" y="367"/>
                  </a:lnTo>
                  <a:lnTo>
                    <a:pt x="302" y="367"/>
                  </a:lnTo>
                  <a:lnTo>
                    <a:pt x="302" y="367"/>
                  </a:lnTo>
                  <a:lnTo>
                    <a:pt x="302" y="364"/>
                  </a:lnTo>
                  <a:lnTo>
                    <a:pt x="302" y="364"/>
                  </a:lnTo>
                  <a:lnTo>
                    <a:pt x="302" y="360"/>
                  </a:lnTo>
                  <a:lnTo>
                    <a:pt x="302" y="360"/>
                  </a:lnTo>
                  <a:lnTo>
                    <a:pt x="306" y="360"/>
                  </a:lnTo>
                  <a:lnTo>
                    <a:pt x="306" y="360"/>
                  </a:lnTo>
                  <a:lnTo>
                    <a:pt x="306" y="360"/>
                  </a:lnTo>
                  <a:lnTo>
                    <a:pt x="306" y="360"/>
                  </a:lnTo>
                  <a:lnTo>
                    <a:pt x="306" y="360"/>
                  </a:lnTo>
                  <a:lnTo>
                    <a:pt x="306" y="360"/>
                  </a:lnTo>
                  <a:lnTo>
                    <a:pt x="306" y="360"/>
                  </a:lnTo>
                  <a:lnTo>
                    <a:pt x="306" y="360"/>
                  </a:lnTo>
                  <a:lnTo>
                    <a:pt x="309" y="360"/>
                  </a:lnTo>
                  <a:lnTo>
                    <a:pt x="309" y="360"/>
                  </a:lnTo>
                  <a:lnTo>
                    <a:pt x="309" y="360"/>
                  </a:lnTo>
                  <a:lnTo>
                    <a:pt x="313" y="360"/>
                  </a:lnTo>
                  <a:lnTo>
                    <a:pt x="313" y="360"/>
                  </a:lnTo>
                  <a:lnTo>
                    <a:pt x="313" y="360"/>
                  </a:lnTo>
                  <a:lnTo>
                    <a:pt x="313" y="360"/>
                  </a:lnTo>
                  <a:lnTo>
                    <a:pt x="313" y="360"/>
                  </a:lnTo>
                  <a:lnTo>
                    <a:pt x="316" y="360"/>
                  </a:lnTo>
                  <a:lnTo>
                    <a:pt x="316" y="360"/>
                  </a:lnTo>
                  <a:lnTo>
                    <a:pt x="316" y="360"/>
                  </a:lnTo>
                  <a:lnTo>
                    <a:pt x="316" y="357"/>
                  </a:lnTo>
                  <a:lnTo>
                    <a:pt x="316" y="357"/>
                  </a:lnTo>
                  <a:lnTo>
                    <a:pt x="316" y="360"/>
                  </a:lnTo>
                  <a:lnTo>
                    <a:pt x="316" y="360"/>
                  </a:lnTo>
                  <a:lnTo>
                    <a:pt x="319" y="360"/>
                  </a:lnTo>
                  <a:lnTo>
                    <a:pt x="319" y="360"/>
                  </a:lnTo>
                  <a:lnTo>
                    <a:pt x="319" y="357"/>
                  </a:lnTo>
                  <a:lnTo>
                    <a:pt x="319" y="357"/>
                  </a:lnTo>
                  <a:lnTo>
                    <a:pt x="323" y="357"/>
                  </a:lnTo>
                  <a:lnTo>
                    <a:pt x="323" y="357"/>
                  </a:lnTo>
                  <a:lnTo>
                    <a:pt x="326" y="357"/>
                  </a:lnTo>
                  <a:lnTo>
                    <a:pt x="326" y="357"/>
                  </a:lnTo>
                  <a:lnTo>
                    <a:pt x="326" y="357"/>
                  </a:lnTo>
                  <a:lnTo>
                    <a:pt x="326" y="357"/>
                  </a:lnTo>
                  <a:lnTo>
                    <a:pt x="326" y="357"/>
                  </a:lnTo>
                  <a:lnTo>
                    <a:pt x="326" y="357"/>
                  </a:lnTo>
                  <a:lnTo>
                    <a:pt x="330" y="357"/>
                  </a:lnTo>
                  <a:lnTo>
                    <a:pt x="330" y="357"/>
                  </a:lnTo>
                  <a:lnTo>
                    <a:pt x="330" y="357"/>
                  </a:lnTo>
                  <a:lnTo>
                    <a:pt x="330" y="357"/>
                  </a:lnTo>
                  <a:lnTo>
                    <a:pt x="333" y="353"/>
                  </a:lnTo>
                  <a:lnTo>
                    <a:pt x="333" y="353"/>
                  </a:lnTo>
                  <a:lnTo>
                    <a:pt x="333" y="353"/>
                  </a:lnTo>
                  <a:lnTo>
                    <a:pt x="333" y="353"/>
                  </a:lnTo>
                  <a:lnTo>
                    <a:pt x="340" y="353"/>
                  </a:lnTo>
                  <a:lnTo>
                    <a:pt x="340" y="353"/>
                  </a:lnTo>
                  <a:lnTo>
                    <a:pt x="340" y="353"/>
                  </a:lnTo>
                  <a:lnTo>
                    <a:pt x="340" y="353"/>
                  </a:lnTo>
                  <a:lnTo>
                    <a:pt x="343" y="353"/>
                  </a:lnTo>
                  <a:lnTo>
                    <a:pt x="343" y="353"/>
                  </a:lnTo>
                  <a:lnTo>
                    <a:pt x="343" y="353"/>
                  </a:lnTo>
                  <a:lnTo>
                    <a:pt x="347" y="350"/>
                  </a:lnTo>
                  <a:lnTo>
                    <a:pt x="347" y="350"/>
                  </a:lnTo>
                  <a:lnTo>
                    <a:pt x="350" y="347"/>
                  </a:lnTo>
                  <a:lnTo>
                    <a:pt x="350" y="347"/>
                  </a:lnTo>
                  <a:lnTo>
                    <a:pt x="353" y="343"/>
                  </a:lnTo>
                  <a:lnTo>
                    <a:pt x="353" y="343"/>
                  </a:lnTo>
                  <a:lnTo>
                    <a:pt x="357" y="343"/>
                  </a:lnTo>
                  <a:lnTo>
                    <a:pt x="357" y="343"/>
                  </a:lnTo>
                  <a:lnTo>
                    <a:pt x="360" y="343"/>
                  </a:lnTo>
                  <a:lnTo>
                    <a:pt x="360" y="343"/>
                  </a:lnTo>
                  <a:lnTo>
                    <a:pt x="360" y="343"/>
                  </a:lnTo>
                  <a:lnTo>
                    <a:pt x="360" y="343"/>
                  </a:lnTo>
                  <a:lnTo>
                    <a:pt x="360" y="343"/>
                  </a:lnTo>
                  <a:lnTo>
                    <a:pt x="360" y="343"/>
                  </a:lnTo>
                  <a:lnTo>
                    <a:pt x="360" y="343"/>
                  </a:lnTo>
                  <a:lnTo>
                    <a:pt x="360" y="343"/>
                  </a:lnTo>
                  <a:lnTo>
                    <a:pt x="360" y="343"/>
                  </a:lnTo>
                  <a:lnTo>
                    <a:pt x="364" y="343"/>
                  </a:lnTo>
                  <a:lnTo>
                    <a:pt x="364" y="343"/>
                  </a:lnTo>
                  <a:lnTo>
                    <a:pt x="364" y="343"/>
                  </a:lnTo>
                  <a:lnTo>
                    <a:pt x="364" y="343"/>
                  </a:lnTo>
                  <a:lnTo>
                    <a:pt x="364" y="343"/>
                  </a:lnTo>
                  <a:lnTo>
                    <a:pt x="364" y="343"/>
                  </a:lnTo>
                  <a:lnTo>
                    <a:pt x="367" y="343"/>
                  </a:lnTo>
                  <a:lnTo>
                    <a:pt x="367" y="343"/>
                  </a:lnTo>
                  <a:lnTo>
                    <a:pt x="367" y="340"/>
                  </a:lnTo>
                  <a:lnTo>
                    <a:pt x="367" y="340"/>
                  </a:lnTo>
                  <a:lnTo>
                    <a:pt x="370" y="340"/>
                  </a:lnTo>
                  <a:lnTo>
                    <a:pt x="370" y="340"/>
                  </a:lnTo>
                  <a:lnTo>
                    <a:pt x="370" y="340"/>
                  </a:lnTo>
                  <a:lnTo>
                    <a:pt x="370" y="340"/>
                  </a:lnTo>
                  <a:lnTo>
                    <a:pt x="374" y="336"/>
                  </a:lnTo>
                  <a:lnTo>
                    <a:pt x="374" y="336"/>
                  </a:lnTo>
                  <a:lnTo>
                    <a:pt x="377" y="336"/>
                  </a:lnTo>
                  <a:lnTo>
                    <a:pt x="377" y="333"/>
                  </a:lnTo>
                  <a:lnTo>
                    <a:pt x="377" y="333"/>
                  </a:lnTo>
                  <a:lnTo>
                    <a:pt x="377" y="333"/>
                  </a:lnTo>
                  <a:lnTo>
                    <a:pt x="381" y="333"/>
                  </a:lnTo>
                  <a:lnTo>
                    <a:pt x="381" y="333"/>
                  </a:lnTo>
                  <a:lnTo>
                    <a:pt x="381" y="333"/>
                  </a:lnTo>
                  <a:lnTo>
                    <a:pt x="381" y="333"/>
                  </a:lnTo>
                  <a:lnTo>
                    <a:pt x="381" y="333"/>
                  </a:lnTo>
                  <a:lnTo>
                    <a:pt x="381" y="333"/>
                  </a:lnTo>
                  <a:lnTo>
                    <a:pt x="381" y="336"/>
                  </a:lnTo>
                  <a:lnTo>
                    <a:pt x="381" y="336"/>
                  </a:lnTo>
                  <a:lnTo>
                    <a:pt x="384" y="333"/>
                  </a:lnTo>
                  <a:lnTo>
                    <a:pt x="384" y="333"/>
                  </a:lnTo>
                  <a:lnTo>
                    <a:pt x="384" y="333"/>
                  </a:lnTo>
                  <a:lnTo>
                    <a:pt x="387" y="330"/>
                  </a:lnTo>
                  <a:lnTo>
                    <a:pt x="387" y="330"/>
                  </a:lnTo>
                  <a:lnTo>
                    <a:pt x="391" y="330"/>
                  </a:lnTo>
                  <a:lnTo>
                    <a:pt x="391" y="330"/>
                  </a:lnTo>
                  <a:lnTo>
                    <a:pt x="394" y="326"/>
                  </a:lnTo>
                  <a:lnTo>
                    <a:pt x="394" y="326"/>
                  </a:lnTo>
                  <a:lnTo>
                    <a:pt x="394" y="326"/>
                  </a:lnTo>
                  <a:lnTo>
                    <a:pt x="394" y="326"/>
                  </a:lnTo>
                  <a:lnTo>
                    <a:pt x="391" y="323"/>
                  </a:lnTo>
                  <a:lnTo>
                    <a:pt x="391" y="323"/>
                  </a:lnTo>
                  <a:lnTo>
                    <a:pt x="391" y="323"/>
                  </a:lnTo>
                  <a:lnTo>
                    <a:pt x="391" y="323"/>
                  </a:lnTo>
                  <a:lnTo>
                    <a:pt x="387" y="323"/>
                  </a:lnTo>
                  <a:lnTo>
                    <a:pt x="387" y="323"/>
                  </a:lnTo>
                  <a:lnTo>
                    <a:pt x="387" y="323"/>
                  </a:lnTo>
                  <a:lnTo>
                    <a:pt x="387" y="323"/>
                  </a:lnTo>
                  <a:lnTo>
                    <a:pt x="387" y="323"/>
                  </a:lnTo>
                  <a:lnTo>
                    <a:pt x="387" y="323"/>
                  </a:lnTo>
                  <a:lnTo>
                    <a:pt x="381" y="323"/>
                  </a:lnTo>
                  <a:lnTo>
                    <a:pt x="381" y="323"/>
                  </a:lnTo>
                  <a:lnTo>
                    <a:pt x="377" y="323"/>
                  </a:lnTo>
                  <a:lnTo>
                    <a:pt x="377" y="323"/>
                  </a:lnTo>
                  <a:lnTo>
                    <a:pt x="377" y="319"/>
                  </a:lnTo>
                  <a:lnTo>
                    <a:pt x="377" y="319"/>
                  </a:lnTo>
                  <a:lnTo>
                    <a:pt x="374" y="319"/>
                  </a:lnTo>
                  <a:lnTo>
                    <a:pt x="374" y="319"/>
                  </a:lnTo>
                  <a:lnTo>
                    <a:pt x="374" y="319"/>
                  </a:lnTo>
                  <a:lnTo>
                    <a:pt x="370" y="316"/>
                  </a:lnTo>
                  <a:lnTo>
                    <a:pt x="370" y="316"/>
                  </a:lnTo>
                  <a:lnTo>
                    <a:pt x="370" y="319"/>
                  </a:lnTo>
                  <a:lnTo>
                    <a:pt x="370" y="319"/>
                  </a:lnTo>
                  <a:lnTo>
                    <a:pt x="370" y="319"/>
                  </a:lnTo>
                  <a:lnTo>
                    <a:pt x="367" y="316"/>
                  </a:lnTo>
                  <a:lnTo>
                    <a:pt x="367" y="316"/>
                  </a:lnTo>
                  <a:lnTo>
                    <a:pt x="364" y="316"/>
                  </a:lnTo>
                  <a:lnTo>
                    <a:pt x="364" y="316"/>
                  </a:lnTo>
                  <a:lnTo>
                    <a:pt x="364" y="316"/>
                  </a:lnTo>
                  <a:lnTo>
                    <a:pt x="364" y="316"/>
                  </a:lnTo>
                  <a:lnTo>
                    <a:pt x="360" y="316"/>
                  </a:lnTo>
                  <a:lnTo>
                    <a:pt x="360" y="316"/>
                  </a:lnTo>
                  <a:lnTo>
                    <a:pt x="360" y="316"/>
                  </a:lnTo>
                  <a:lnTo>
                    <a:pt x="360" y="316"/>
                  </a:lnTo>
                  <a:lnTo>
                    <a:pt x="357" y="319"/>
                  </a:lnTo>
                  <a:lnTo>
                    <a:pt x="357" y="319"/>
                  </a:lnTo>
                  <a:lnTo>
                    <a:pt x="357" y="319"/>
                  </a:lnTo>
                  <a:lnTo>
                    <a:pt x="357" y="319"/>
                  </a:lnTo>
                  <a:lnTo>
                    <a:pt x="357" y="319"/>
                  </a:lnTo>
                  <a:lnTo>
                    <a:pt x="357" y="319"/>
                  </a:lnTo>
                  <a:lnTo>
                    <a:pt x="353" y="319"/>
                  </a:lnTo>
                  <a:lnTo>
                    <a:pt x="353" y="319"/>
                  </a:lnTo>
                  <a:lnTo>
                    <a:pt x="353" y="319"/>
                  </a:lnTo>
                  <a:lnTo>
                    <a:pt x="353" y="319"/>
                  </a:lnTo>
                  <a:lnTo>
                    <a:pt x="353" y="319"/>
                  </a:lnTo>
                  <a:lnTo>
                    <a:pt x="350" y="319"/>
                  </a:lnTo>
                  <a:lnTo>
                    <a:pt x="350" y="319"/>
                  </a:lnTo>
                  <a:lnTo>
                    <a:pt x="350" y="319"/>
                  </a:lnTo>
                  <a:lnTo>
                    <a:pt x="350" y="319"/>
                  </a:lnTo>
                  <a:lnTo>
                    <a:pt x="347" y="319"/>
                  </a:lnTo>
                  <a:lnTo>
                    <a:pt x="347" y="319"/>
                  </a:lnTo>
                  <a:lnTo>
                    <a:pt x="347" y="319"/>
                  </a:lnTo>
                  <a:lnTo>
                    <a:pt x="347" y="319"/>
                  </a:lnTo>
                  <a:lnTo>
                    <a:pt x="347" y="323"/>
                  </a:lnTo>
                  <a:lnTo>
                    <a:pt x="347" y="323"/>
                  </a:lnTo>
                  <a:lnTo>
                    <a:pt x="343" y="323"/>
                  </a:lnTo>
                  <a:lnTo>
                    <a:pt x="343" y="323"/>
                  </a:lnTo>
                  <a:lnTo>
                    <a:pt x="343" y="319"/>
                  </a:lnTo>
                  <a:lnTo>
                    <a:pt x="343" y="319"/>
                  </a:lnTo>
                  <a:lnTo>
                    <a:pt x="343" y="319"/>
                  </a:lnTo>
                  <a:lnTo>
                    <a:pt x="340" y="319"/>
                  </a:lnTo>
                  <a:lnTo>
                    <a:pt x="340" y="319"/>
                  </a:lnTo>
                  <a:lnTo>
                    <a:pt x="343" y="316"/>
                  </a:lnTo>
                  <a:lnTo>
                    <a:pt x="343" y="316"/>
                  </a:lnTo>
                  <a:lnTo>
                    <a:pt x="347" y="316"/>
                  </a:lnTo>
                  <a:lnTo>
                    <a:pt x="347" y="316"/>
                  </a:lnTo>
                  <a:lnTo>
                    <a:pt x="347" y="316"/>
                  </a:lnTo>
                  <a:lnTo>
                    <a:pt x="347" y="316"/>
                  </a:lnTo>
                  <a:lnTo>
                    <a:pt x="350" y="319"/>
                  </a:lnTo>
                  <a:lnTo>
                    <a:pt x="350" y="319"/>
                  </a:lnTo>
                  <a:lnTo>
                    <a:pt x="350" y="319"/>
                  </a:lnTo>
                  <a:lnTo>
                    <a:pt x="350" y="319"/>
                  </a:lnTo>
                  <a:lnTo>
                    <a:pt x="350" y="319"/>
                  </a:lnTo>
                  <a:lnTo>
                    <a:pt x="353" y="316"/>
                  </a:lnTo>
                  <a:lnTo>
                    <a:pt x="353" y="316"/>
                  </a:lnTo>
                  <a:lnTo>
                    <a:pt x="353" y="316"/>
                  </a:lnTo>
                  <a:lnTo>
                    <a:pt x="353" y="316"/>
                  </a:lnTo>
                  <a:lnTo>
                    <a:pt x="350" y="313"/>
                  </a:lnTo>
                  <a:lnTo>
                    <a:pt x="350" y="313"/>
                  </a:lnTo>
                  <a:lnTo>
                    <a:pt x="350" y="313"/>
                  </a:lnTo>
                  <a:lnTo>
                    <a:pt x="350" y="313"/>
                  </a:lnTo>
                  <a:lnTo>
                    <a:pt x="350" y="313"/>
                  </a:lnTo>
                  <a:lnTo>
                    <a:pt x="350" y="313"/>
                  </a:lnTo>
                  <a:lnTo>
                    <a:pt x="347" y="313"/>
                  </a:lnTo>
                  <a:lnTo>
                    <a:pt x="347" y="313"/>
                  </a:lnTo>
                  <a:lnTo>
                    <a:pt x="347" y="313"/>
                  </a:lnTo>
                  <a:lnTo>
                    <a:pt x="347" y="313"/>
                  </a:lnTo>
                  <a:lnTo>
                    <a:pt x="347" y="313"/>
                  </a:lnTo>
                  <a:lnTo>
                    <a:pt x="340" y="313"/>
                  </a:lnTo>
                  <a:lnTo>
                    <a:pt x="340" y="313"/>
                  </a:lnTo>
                  <a:lnTo>
                    <a:pt x="340" y="309"/>
                  </a:lnTo>
                  <a:lnTo>
                    <a:pt x="340" y="309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3" y="313"/>
                  </a:lnTo>
                  <a:lnTo>
                    <a:pt x="333" y="313"/>
                  </a:lnTo>
                  <a:lnTo>
                    <a:pt x="333" y="313"/>
                  </a:lnTo>
                  <a:lnTo>
                    <a:pt x="333" y="313"/>
                  </a:lnTo>
                  <a:lnTo>
                    <a:pt x="333" y="313"/>
                  </a:lnTo>
                  <a:lnTo>
                    <a:pt x="330" y="313"/>
                  </a:lnTo>
                  <a:lnTo>
                    <a:pt x="330" y="313"/>
                  </a:lnTo>
                  <a:lnTo>
                    <a:pt x="333" y="309"/>
                  </a:lnTo>
                  <a:lnTo>
                    <a:pt x="333" y="309"/>
                  </a:lnTo>
                  <a:lnTo>
                    <a:pt x="333" y="309"/>
                  </a:lnTo>
                  <a:lnTo>
                    <a:pt x="333" y="309"/>
                  </a:lnTo>
                  <a:lnTo>
                    <a:pt x="333" y="309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40" y="309"/>
                  </a:lnTo>
                  <a:lnTo>
                    <a:pt x="340" y="309"/>
                  </a:lnTo>
                  <a:lnTo>
                    <a:pt x="347" y="306"/>
                  </a:lnTo>
                  <a:lnTo>
                    <a:pt x="347" y="306"/>
                  </a:lnTo>
                  <a:lnTo>
                    <a:pt x="347" y="302"/>
                  </a:lnTo>
                  <a:lnTo>
                    <a:pt x="347" y="302"/>
                  </a:lnTo>
                  <a:lnTo>
                    <a:pt x="350" y="302"/>
                  </a:lnTo>
                  <a:lnTo>
                    <a:pt x="350" y="302"/>
                  </a:lnTo>
                  <a:lnTo>
                    <a:pt x="350" y="302"/>
                  </a:lnTo>
                  <a:lnTo>
                    <a:pt x="350" y="302"/>
                  </a:lnTo>
                  <a:lnTo>
                    <a:pt x="353" y="302"/>
                  </a:lnTo>
                  <a:lnTo>
                    <a:pt x="353" y="302"/>
                  </a:lnTo>
                  <a:lnTo>
                    <a:pt x="357" y="299"/>
                  </a:lnTo>
                  <a:lnTo>
                    <a:pt x="357" y="299"/>
                  </a:lnTo>
                  <a:lnTo>
                    <a:pt x="357" y="299"/>
                  </a:lnTo>
                  <a:lnTo>
                    <a:pt x="357" y="299"/>
                  </a:lnTo>
                  <a:lnTo>
                    <a:pt x="357" y="299"/>
                  </a:lnTo>
                  <a:lnTo>
                    <a:pt x="357" y="299"/>
                  </a:lnTo>
                  <a:lnTo>
                    <a:pt x="357" y="299"/>
                  </a:lnTo>
                  <a:lnTo>
                    <a:pt x="357" y="299"/>
                  </a:lnTo>
                  <a:lnTo>
                    <a:pt x="357" y="302"/>
                  </a:lnTo>
                  <a:lnTo>
                    <a:pt x="357" y="302"/>
                  </a:lnTo>
                  <a:lnTo>
                    <a:pt x="360" y="302"/>
                  </a:lnTo>
                  <a:lnTo>
                    <a:pt x="360" y="302"/>
                  </a:lnTo>
                  <a:lnTo>
                    <a:pt x="364" y="299"/>
                  </a:lnTo>
                  <a:lnTo>
                    <a:pt x="364" y="299"/>
                  </a:lnTo>
                  <a:lnTo>
                    <a:pt x="364" y="299"/>
                  </a:lnTo>
                  <a:lnTo>
                    <a:pt x="364" y="299"/>
                  </a:lnTo>
                  <a:lnTo>
                    <a:pt x="370" y="299"/>
                  </a:lnTo>
                  <a:lnTo>
                    <a:pt x="370" y="299"/>
                  </a:lnTo>
                  <a:lnTo>
                    <a:pt x="370" y="299"/>
                  </a:lnTo>
                  <a:lnTo>
                    <a:pt x="370" y="299"/>
                  </a:lnTo>
                  <a:lnTo>
                    <a:pt x="374" y="296"/>
                  </a:lnTo>
                  <a:lnTo>
                    <a:pt x="374" y="296"/>
                  </a:lnTo>
                  <a:lnTo>
                    <a:pt x="374" y="292"/>
                  </a:lnTo>
                  <a:lnTo>
                    <a:pt x="374" y="292"/>
                  </a:lnTo>
                  <a:lnTo>
                    <a:pt x="370" y="289"/>
                  </a:lnTo>
                  <a:lnTo>
                    <a:pt x="370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4" y="289"/>
                  </a:lnTo>
                  <a:lnTo>
                    <a:pt x="364" y="289"/>
                  </a:lnTo>
                  <a:lnTo>
                    <a:pt x="364" y="289"/>
                  </a:lnTo>
                  <a:lnTo>
                    <a:pt x="364" y="289"/>
                  </a:lnTo>
                  <a:lnTo>
                    <a:pt x="360" y="289"/>
                  </a:lnTo>
                  <a:lnTo>
                    <a:pt x="360" y="289"/>
                  </a:lnTo>
                  <a:lnTo>
                    <a:pt x="360" y="289"/>
                  </a:lnTo>
                  <a:lnTo>
                    <a:pt x="360" y="289"/>
                  </a:lnTo>
                  <a:lnTo>
                    <a:pt x="364" y="285"/>
                  </a:lnTo>
                  <a:lnTo>
                    <a:pt x="364" y="285"/>
                  </a:lnTo>
                  <a:lnTo>
                    <a:pt x="364" y="285"/>
                  </a:lnTo>
                  <a:lnTo>
                    <a:pt x="364" y="285"/>
                  </a:lnTo>
                  <a:lnTo>
                    <a:pt x="364" y="282"/>
                  </a:lnTo>
                  <a:lnTo>
                    <a:pt x="364" y="282"/>
                  </a:lnTo>
                  <a:lnTo>
                    <a:pt x="364" y="282"/>
                  </a:lnTo>
                  <a:lnTo>
                    <a:pt x="364" y="282"/>
                  </a:lnTo>
                  <a:lnTo>
                    <a:pt x="367" y="285"/>
                  </a:lnTo>
                  <a:lnTo>
                    <a:pt x="367" y="285"/>
                  </a:lnTo>
                  <a:lnTo>
                    <a:pt x="370" y="289"/>
                  </a:lnTo>
                  <a:lnTo>
                    <a:pt x="370" y="289"/>
                  </a:lnTo>
                  <a:lnTo>
                    <a:pt x="370" y="289"/>
                  </a:lnTo>
                  <a:lnTo>
                    <a:pt x="370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7" y="289"/>
                  </a:lnTo>
                  <a:lnTo>
                    <a:pt x="377" y="289"/>
                  </a:lnTo>
                  <a:lnTo>
                    <a:pt x="377" y="292"/>
                  </a:lnTo>
                  <a:lnTo>
                    <a:pt x="377" y="292"/>
                  </a:lnTo>
                  <a:lnTo>
                    <a:pt x="377" y="292"/>
                  </a:lnTo>
                  <a:lnTo>
                    <a:pt x="377" y="292"/>
                  </a:lnTo>
                  <a:lnTo>
                    <a:pt x="381" y="296"/>
                  </a:lnTo>
                  <a:lnTo>
                    <a:pt x="381" y="296"/>
                  </a:lnTo>
                  <a:lnTo>
                    <a:pt x="381" y="296"/>
                  </a:lnTo>
                  <a:lnTo>
                    <a:pt x="381" y="296"/>
                  </a:lnTo>
                  <a:lnTo>
                    <a:pt x="384" y="302"/>
                  </a:lnTo>
                  <a:lnTo>
                    <a:pt x="384" y="302"/>
                  </a:lnTo>
                  <a:lnTo>
                    <a:pt x="384" y="302"/>
                  </a:lnTo>
                  <a:lnTo>
                    <a:pt x="384" y="302"/>
                  </a:lnTo>
                  <a:lnTo>
                    <a:pt x="384" y="309"/>
                  </a:lnTo>
                  <a:lnTo>
                    <a:pt x="384" y="309"/>
                  </a:lnTo>
                  <a:lnTo>
                    <a:pt x="384" y="313"/>
                  </a:lnTo>
                  <a:lnTo>
                    <a:pt x="384" y="313"/>
                  </a:lnTo>
                  <a:lnTo>
                    <a:pt x="384" y="313"/>
                  </a:lnTo>
                  <a:lnTo>
                    <a:pt x="384" y="313"/>
                  </a:lnTo>
                  <a:lnTo>
                    <a:pt x="391" y="319"/>
                  </a:lnTo>
                  <a:lnTo>
                    <a:pt x="391" y="319"/>
                  </a:lnTo>
                  <a:lnTo>
                    <a:pt x="391" y="319"/>
                  </a:lnTo>
                  <a:lnTo>
                    <a:pt x="391" y="319"/>
                  </a:lnTo>
                  <a:lnTo>
                    <a:pt x="394" y="316"/>
                  </a:lnTo>
                  <a:lnTo>
                    <a:pt x="394" y="316"/>
                  </a:lnTo>
                  <a:lnTo>
                    <a:pt x="398" y="309"/>
                  </a:lnTo>
                  <a:lnTo>
                    <a:pt x="398" y="309"/>
                  </a:lnTo>
                  <a:lnTo>
                    <a:pt x="398" y="316"/>
                  </a:lnTo>
                  <a:lnTo>
                    <a:pt x="398" y="316"/>
                  </a:lnTo>
                  <a:lnTo>
                    <a:pt x="398" y="316"/>
                  </a:lnTo>
                  <a:lnTo>
                    <a:pt x="398" y="319"/>
                  </a:lnTo>
                  <a:lnTo>
                    <a:pt x="398" y="319"/>
                  </a:lnTo>
                  <a:lnTo>
                    <a:pt x="401" y="323"/>
                  </a:lnTo>
                  <a:lnTo>
                    <a:pt x="401" y="323"/>
                  </a:lnTo>
                  <a:lnTo>
                    <a:pt x="401" y="323"/>
                  </a:lnTo>
                  <a:lnTo>
                    <a:pt x="401" y="323"/>
                  </a:lnTo>
                  <a:lnTo>
                    <a:pt x="404" y="319"/>
                  </a:lnTo>
                  <a:lnTo>
                    <a:pt x="404" y="319"/>
                  </a:lnTo>
                  <a:lnTo>
                    <a:pt x="404" y="316"/>
                  </a:lnTo>
                  <a:lnTo>
                    <a:pt x="404" y="316"/>
                  </a:lnTo>
                  <a:lnTo>
                    <a:pt x="404" y="316"/>
                  </a:lnTo>
                  <a:lnTo>
                    <a:pt x="404" y="316"/>
                  </a:lnTo>
                  <a:lnTo>
                    <a:pt x="408" y="313"/>
                  </a:lnTo>
                  <a:lnTo>
                    <a:pt x="408" y="313"/>
                  </a:lnTo>
                  <a:lnTo>
                    <a:pt x="408" y="309"/>
                  </a:lnTo>
                  <a:lnTo>
                    <a:pt x="408" y="309"/>
                  </a:lnTo>
                  <a:lnTo>
                    <a:pt x="408" y="306"/>
                  </a:lnTo>
                  <a:lnTo>
                    <a:pt x="408" y="306"/>
                  </a:lnTo>
                  <a:lnTo>
                    <a:pt x="408" y="302"/>
                  </a:lnTo>
                  <a:lnTo>
                    <a:pt x="408" y="302"/>
                  </a:lnTo>
                  <a:lnTo>
                    <a:pt x="411" y="299"/>
                  </a:lnTo>
                  <a:lnTo>
                    <a:pt x="411" y="299"/>
                  </a:lnTo>
                  <a:lnTo>
                    <a:pt x="411" y="299"/>
                  </a:lnTo>
                  <a:lnTo>
                    <a:pt x="411" y="299"/>
                  </a:lnTo>
                  <a:lnTo>
                    <a:pt x="411" y="296"/>
                  </a:lnTo>
                  <a:lnTo>
                    <a:pt x="411" y="296"/>
                  </a:lnTo>
                  <a:lnTo>
                    <a:pt x="411" y="292"/>
                  </a:lnTo>
                  <a:lnTo>
                    <a:pt x="411" y="292"/>
                  </a:lnTo>
                  <a:lnTo>
                    <a:pt x="408" y="296"/>
                  </a:lnTo>
                  <a:lnTo>
                    <a:pt x="408" y="296"/>
                  </a:lnTo>
                  <a:lnTo>
                    <a:pt x="408" y="296"/>
                  </a:lnTo>
                  <a:lnTo>
                    <a:pt x="408" y="296"/>
                  </a:lnTo>
                  <a:lnTo>
                    <a:pt x="404" y="296"/>
                  </a:lnTo>
                  <a:lnTo>
                    <a:pt x="404" y="296"/>
                  </a:lnTo>
                  <a:lnTo>
                    <a:pt x="408" y="296"/>
                  </a:lnTo>
                  <a:lnTo>
                    <a:pt x="408" y="296"/>
                  </a:lnTo>
                  <a:lnTo>
                    <a:pt x="411" y="292"/>
                  </a:lnTo>
                  <a:lnTo>
                    <a:pt x="411" y="292"/>
                  </a:lnTo>
                  <a:lnTo>
                    <a:pt x="411" y="292"/>
                  </a:lnTo>
                  <a:lnTo>
                    <a:pt x="411" y="292"/>
                  </a:lnTo>
                  <a:lnTo>
                    <a:pt x="411" y="289"/>
                  </a:lnTo>
                  <a:lnTo>
                    <a:pt x="411" y="289"/>
                  </a:lnTo>
                  <a:lnTo>
                    <a:pt x="411" y="285"/>
                  </a:lnTo>
                  <a:lnTo>
                    <a:pt x="411" y="285"/>
                  </a:lnTo>
                  <a:lnTo>
                    <a:pt x="411" y="285"/>
                  </a:lnTo>
                  <a:lnTo>
                    <a:pt x="411" y="285"/>
                  </a:lnTo>
                  <a:lnTo>
                    <a:pt x="411" y="285"/>
                  </a:lnTo>
                  <a:lnTo>
                    <a:pt x="411" y="285"/>
                  </a:lnTo>
                  <a:lnTo>
                    <a:pt x="408" y="285"/>
                  </a:lnTo>
                  <a:lnTo>
                    <a:pt x="408" y="285"/>
                  </a:lnTo>
                  <a:lnTo>
                    <a:pt x="408" y="289"/>
                  </a:lnTo>
                  <a:lnTo>
                    <a:pt x="408" y="289"/>
                  </a:lnTo>
                  <a:lnTo>
                    <a:pt x="408" y="289"/>
                  </a:lnTo>
                  <a:lnTo>
                    <a:pt x="408" y="285"/>
                  </a:lnTo>
                  <a:lnTo>
                    <a:pt x="408" y="285"/>
                  </a:lnTo>
                  <a:lnTo>
                    <a:pt x="408" y="285"/>
                  </a:lnTo>
                  <a:lnTo>
                    <a:pt x="408" y="285"/>
                  </a:lnTo>
                  <a:lnTo>
                    <a:pt x="408" y="285"/>
                  </a:lnTo>
                  <a:lnTo>
                    <a:pt x="408" y="285"/>
                  </a:lnTo>
                  <a:lnTo>
                    <a:pt x="411" y="285"/>
                  </a:lnTo>
                  <a:lnTo>
                    <a:pt x="411" y="285"/>
                  </a:lnTo>
                  <a:lnTo>
                    <a:pt x="411" y="282"/>
                  </a:lnTo>
                  <a:lnTo>
                    <a:pt x="411" y="282"/>
                  </a:lnTo>
                  <a:lnTo>
                    <a:pt x="408" y="282"/>
                  </a:lnTo>
                  <a:lnTo>
                    <a:pt x="408" y="282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4" y="279"/>
                  </a:lnTo>
                  <a:lnTo>
                    <a:pt x="404" y="279"/>
                  </a:lnTo>
                  <a:lnTo>
                    <a:pt x="404" y="279"/>
                  </a:lnTo>
                  <a:lnTo>
                    <a:pt x="404" y="279"/>
                  </a:lnTo>
                  <a:lnTo>
                    <a:pt x="404" y="275"/>
                  </a:lnTo>
                  <a:lnTo>
                    <a:pt x="404" y="275"/>
                  </a:lnTo>
                  <a:lnTo>
                    <a:pt x="401" y="275"/>
                  </a:lnTo>
                  <a:lnTo>
                    <a:pt x="401" y="275"/>
                  </a:lnTo>
                  <a:lnTo>
                    <a:pt x="398" y="275"/>
                  </a:lnTo>
                  <a:lnTo>
                    <a:pt x="398" y="275"/>
                  </a:lnTo>
                  <a:lnTo>
                    <a:pt x="398" y="275"/>
                  </a:lnTo>
                  <a:lnTo>
                    <a:pt x="398" y="275"/>
                  </a:lnTo>
                  <a:lnTo>
                    <a:pt x="394" y="272"/>
                  </a:lnTo>
                  <a:lnTo>
                    <a:pt x="394" y="272"/>
                  </a:lnTo>
                  <a:lnTo>
                    <a:pt x="394" y="272"/>
                  </a:lnTo>
                  <a:lnTo>
                    <a:pt x="394" y="272"/>
                  </a:lnTo>
                  <a:lnTo>
                    <a:pt x="394" y="275"/>
                  </a:lnTo>
                  <a:lnTo>
                    <a:pt x="394" y="275"/>
                  </a:lnTo>
                  <a:lnTo>
                    <a:pt x="391" y="275"/>
                  </a:lnTo>
                  <a:lnTo>
                    <a:pt x="391" y="275"/>
                  </a:lnTo>
                  <a:lnTo>
                    <a:pt x="387" y="275"/>
                  </a:lnTo>
                  <a:lnTo>
                    <a:pt x="387" y="275"/>
                  </a:lnTo>
                  <a:lnTo>
                    <a:pt x="387" y="275"/>
                  </a:lnTo>
                  <a:lnTo>
                    <a:pt x="387" y="275"/>
                  </a:lnTo>
                  <a:lnTo>
                    <a:pt x="384" y="279"/>
                  </a:lnTo>
                  <a:lnTo>
                    <a:pt x="384" y="279"/>
                  </a:lnTo>
                  <a:lnTo>
                    <a:pt x="387" y="275"/>
                  </a:lnTo>
                  <a:lnTo>
                    <a:pt x="387" y="275"/>
                  </a:lnTo>
                  <a:lnTo>
                    <a:pt x="387" y="275"/>
                  </a:lnTo>
                  <a:lnTo>
                    <a:pt x="387" y="275"/>
                  </a:lnTo>
                  <a:lnTo>
                    <a:pt x="384" y="272"/>
                  </a:lnTo>
                  <a:lnTo>
                    <a:pt x="384" y="272"/>
                  </a:lnTo>
                  <a:lnTo>
                    <a:pt x="384" y="272"/>
                  </a:lnTo>
                  <a:lnTo>
                    <a:pt x="384" y="272"/>
                  </a:lnTo>
                  <a:lnTo>
                    <a:pt x="381" y="272"/>
                  </a:lnTo>
                  <a:lnTo>
                    <a:pt x="381" y="272"/>
                  </a:lnTo>
                  <a:lnTo>
                    <a:pt x="381" y="272"/>
                  </a:lnTo>
                  <a:lnTo>
                    <a:pt x="381" y="272"/>
                  </a:lnTo>
                  <a:lnTo>
                    <a:pt x="384" y="272"/>
                  </a:lnTo>
                  <a:lnTo>
                    <a:pt x="384" y="272"/>
                  </a:lnTo>
                  <a:lnTo>
                    <a:pt x="384" y="272"/>
                  </a:lnTo>
                  <a:lnTo>
                    <a:pt x="384" y="272"/>
                  </a:lnTo>
                  <a:lnTo>
                    <a:pt x="384" y="272"/>
                  </a:lnTo>
                  <a:lnTo>
                    <a:pt x="384" y="272"/>
                  </a:lnTo>
                  <a:lnTo>
                    <a:pt x="384" y="272"/>
                  </a:lnTo>
                  <a:lnTo>
                    <a:pt x="387" y="272"/>
                  </a:lnTo>
                  <a:lnTo>
                    <a:pt x="387" y="272"/>
                  </a:lnTo>
                  <a:lnTo>
                    <a:pt x="387" y="272"/>
                  </a:lnTo>
                  <a:lnTo>
                    <a:pt x="387" y="272"/>
                  </a:lnTo>
                  <a:lnTo>
                    <a:pt x="391" y="268"/>
                  </a:lnTo>
                  <a:lnTo>
                    <a:pt x="391" y="268"/>
                  </a:lnTo>
                  <a:lnTo>
                    <a:pt x="394" y="272"/>
                  </a:lnTo>
                  <a:lnTo>
                    <a:pt x="394" y="272"/>
                  </a:lnTo>
                  <a:lnTo>
                    <a:pt x="394" y="272"/>
                  </a:lnTo>
                  <a:lnTo>
                    <a:pt x="394" y="272"/>
                  </a:lnTo>
                  <a:lnTo>
                    <a:pt x="398" y="272"/>
                  </a:lnTo>
                  <a:lnTo>
                    <a:pt x="398" y="272"/>
                  </a:lnTo>
                  <a:lnTo>
                    <a:pt x="398" y="272"/>
                  </a:lnTo>
                  <a:lnTo>
                    <a:pt x="398" y="272"/>
                  </a:lnTo>
                  <a:lnTo>
                    <a:pt x="398" y="272"/>
                  </a:lnTo>
                  <a:lnTo>
                    <a:pt x="398" y="272"/>
                  </a:lnTo>
                  <a:lnTo>
                    <a:pt x="398" y="268"/>
                  </a:lnTo>
                  <a:lnTo>
                    <a:pt x="398" y="268"/>
                  </a:lnTo>
                  <a:lnTo>
                    <a:pt x="398" y="265"/>
                  </a:lnTo>
                  <a:lnTo>
                    <a:pt x="398" y="265"/>
                  </a:lnTo>
                  <a:lnTo>
                    <a:pt x="394" y="262"/>
                  </a:lnTo>
                  <a:lnTo>
                    <a:pt x="394" y="262"/>
                  </a:lnTo>
                  <a:lnTo>
                    <a:pt x="394" y="262"/>
                  </a:lnTo>
                  <a:lnTo>
                    <a:pt x="394" y="262"/>
                  </a:lnTo>
                  <a:lnTo>
                    <a:pt x="391" y="262"/>
                  </a:lnTo>
                  <a:lnTo>
                    <a:pt x="391" y="262"/>
                  </a:lnTo>
                  <a:lnTo>
                    <a:pt x="391" y="265"/>
                  </a:lnTo>
                  <a:lnTo>
                    <a:pt x="391" y="265"/>
                  </a:lnTo>
                  <a:lnTo>
                    <a:pt x="387" y="265"/>
                  </a:lnTo>
                  <a:lnTo>
                    <a:pt x="387" y="265"/>
                  </a:lnTo>
                  <a:lnTo>
                    <a:pt x="387" y="265"/>
                  </a:lnTo>
                  <a:lnTo>
                    <a:pt x="387" y="265"/>
                  </a:lnTo>
                  <a:lnTo>
                    <a:pt x="384" y="265"/>
                  </a:lnTo>
                  <a:lnTo>
                    <a:pt x="384" y="265"/>
                  </a:lnTo>
                  <a:lnTo>
                    <a:pt x="384" y="265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84" y="262"/>
                  </a:lnTo>
                  <a:lnTo>
                    <a:pt x="381" y="262"/>
                  </a:lnTo>
                  <a:lnTo>
                    <a:pt x="381" y="262"/>
                  </a:lnTo>
                  <a:lnTo>
                    <a:pt x="381" y="262"/>
                  </a:lnTo>
                  <a:lnTo>
                    <a:pt x="381" y="258"/>
                  </a:lnTo>
                  <a:lnTo>
                    <a:pt x="381" y="258"/>
                  </a:lnTo>
                  <a:lnTo>
                    <a:pt x="381" y="258"/>
                  </a:lnTo>
                  <a:lnTo>
                    <a:pt x="381" y="258"/>
                  </a:lnTo>
                  <a:lnTo>
                    <a:pt x="381" y="258"/>
                  </a:lnTo>
                  <a:lnTo>
                    <a:pt x="384" y="258"/>
                  </a:lnTo>
                  <a:lnTo>
                    <a:pt x="384" y="258"/>
                  </a:lnTo>
                  <a:lnTo>
                    <a:pt x="384" y="262"/>
                  </a:lnTo>
                  <a:lnTo>
                    <a:pt x="384" y="262"/>
                  </a:lnTo>
                  <a:lnTo>
                    <a:pt x="387" y="262"/>
                  </a:lnTo>
                  <a:lnTo>
                    <a:pt x="387" y="262"/>
                  </a:lnTo>
                  <a:lnTo>
                    <a:pt x="391" y="258"/>
                  </a:lnTo>
                  <a:lnTo>
                    <a:pt x="391" y="258"/>
                  </a:lnTo>
                  <a:lnTo>
                    <a:pt x="391" y="262"/>
                  </a:lnTo>
                  <a:lnTo>
                    <a:pt x="391" y="262"/>
                  </a:lnTo>
                  <a:lnTo>
                    <a:pt x="391" y="262"/>
                  </a:lnTo>
                  <a:lnTo>
                    <a:pt x="391" y="262"/>
                  </a:lnTo>
                  <a:lnTo>
                    <a:pt x="394" y="265"/>
                  </a:lnTo>
                  <a:lnTo>
                    <a:pt x="394" y="265"/>
                  </a:lnTo>
                  <a:lnTo>
                    <a:pt x="394" y="265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58"/>
                  </a:lnTo>
                  <a:lnTo>
                    <a:pt x="398" y="258"/>
                  </a:lnTo>
                  <a:lnTo>
                    <a:pt x="394" y="255"/>
                  </a:lnTo>
                  <a:lnTo>
                    <a:pt x="394" y="255"/>
                  </a:lnTo>
                  <a:lnTo>
                    <a:pt x="391" y="255"/>
                  </a:lnTo>
                  <a:lnTo>
                    <a:pt x="391" y="255"/>
                  </a:lnTo>
                  <a:lnTo>
                    <a:pt x="391" y="255"/>
                  </a:lnTo>
                  <a:lnTo>
                    <a:pt x="391" y="255"/>
                  </a:lnTo>
                  <a:lnTo>
                    <a:pt x="391" y="255"/>
                  </a:lnTo>
                  <a:lnTo>
                    <a:pt x="391" y="255"/>
                  </a:lnTo>
                  <a:lnTo>
                    <a:pt x="387" y="255"/>
                  </a:lnTo>
                  <a:lnTo>
                    <a:pt x="387" y="255"/>
                  </a:lnTo>
                  <a:lnTo>
                    <a:pt x="387" y="255"/>
                  </a:lnTo>
                  <a:lnTo>
                    <a:pt x="387" y="255"/>
                  </a:lnTo>
                  <a:lnTo>
                    <a:pt x="387" y="255"/>
                  </a:lnTo>
                  <a:lnTo>
                    <a:pt x="387" y="255"/>
                  </a:lnTo>
                  <a:lnTo>
                    <a:pt x="387" y="255"/>
                  </a:lnTo>
                  <a:lnTo>
                    <a:pt x="384" y="251"/>
                  </a:lnTo>
                  <a:lnTo>
                    <a:pt x="384" y="251"/>
                  </a:lnTo>
                  <a:lnTo>
                    <a:pt x="384" y="251"/>
                  </a:lnTo>
                  <a:lnTo>
                    <a:pt x="384" y="251"/>
                  </a:lnTo>
                  <a:lnTo>
                    <a:pt x="387" y="251"/>
                  </a:lnTo>
                  <a:lnTo>
                    <a:pt x="387" y="251"/>
                  </a:lnTo>
                  <a:lnTo>
                    <a:pt x="387" y="251"/>
                  </a:lnTo>
                  <a:lnTo>
                    <a:pt x="387" y="251"/>
                  </a:lnTo>
                  <a:lnTo>
                    <a:pt x="387" y="251"/>
                  </a:lnTo>
                  <a:lnTo>
                    <a:pt x="387" y="251"/>
                  </a:lnTo>
                  <a:lnTo>
                    <a:pt x="391" y="251"/>
                  </a:lnTo>
                  <a:lnTo>
                    <a:pt x="391" y="251"/>
                  </a:lnTo>
                  <a:lnTo>
                    <a:pt x="391" y="251"/>
                  </a:lnTo>
                  <a:lnTo>
                    <a:pt x="391" y="251"/>
                  </a:lnTo>
                  <a:lnTo>
                    <a:pt x="391" y="251"/>
                  </a:lnTo>
                  <a:lnTo>
                    <a:pt x="391" y="251"/>
                  </a:lnTo>
                  <a:lnTo>
                    <a:pt x="391" y="248"/>
                  </a:lnTo>
                  <a:lnTo>
                    <a:pt x="391" y="248"/>
                  </a:lnTo>
                  <a:lnTo>
                    <a:pt x="391" y="248"/>
                  </a:lnTo>
                  <a:lnTo>
                    <a:pt x="391" y="248"/>
                  </a:lnTo>
                  <a:lnTo>
                    <a:pt x="391" y="248"/>
                  </a:lnTo>
                  <a:lnTo>
                    <a:pt x="391" y="248"/>
                  </a:lnTo>
                  <a:lnTo>
                    <a:pt x="391" y="248"/>
                  </a:lnTo>
                  <a:lnTo>
                    <a:pt x="391" y="248"/>
                  </a:lnTo>
                  <a:lnTo>
                    <a:pt x="391" y="248"/>
                  </a:lnTo>
                  <a:lnTo>
                    <a:pt x="394" y="248"/>
                  </a:lnTo>
                  <a:lnTo>
                    <a:pt x="394" y="248"/>
                  </a:lnTo>
                  <a:lnTo>
                    <a:pt x="394" y="248"/>
                  </a:lnTo>
                  <a:lnTo>
                    <a:pt x="398" y="248"/>
                  </a:lnTo>
                  <a:lnTo>
                    <a:pt x="398" y="248"/>
                  </a:lnTo>
                  <a:lnTo>
                    <a:pt x="398" y="248"/>
                  </a:lnTo>
                  <a:lnTo>
                    <a:pt x="398" y="248"/>
                  </a:lnTo>
                  <a:lnTo>
                    <a:pt x="398" y="248"/>
                  </a:lnTo>
                  <a:lnTo>
                    <a:pt x="401" y="248"/>
                  </a:lnTo>
                  <a:lnTo>
                    <a:pt x="401" y="248"/>
                  </a:lnTo>
                  <a:lnTo>
                    <a:pt x="401" y="248"/>
                  </a:lnTo>
                  <a:lnTo>
                    <a:pt x="404" y="248"/>
                  </a:lnTo>
                  <a:lnTo>
                    <a:pt x="404" y="248"/>
                  </a:lnTo>
                  <a:lnTo>
                    <a:pt x="404" y="248"/>
                  </a:lnTo>
                  <a:lnTo>
                    <a:pt x="404" y="248"/>
                  </a:lnTo>
                  <a:lnTo>
                    <a:pt x="408" y="248"/>
                  </a:lnTo>
                  <a:lnTo>
                    <a:pt x="408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5"/>
                  </a:lnTo>
                  <a:lnTo>
                    <a:pt x="411" y="241"/>
                  </a:lnTo>
                  <a:lnTo>
                    <a:pt x="411" y="241"/>
                  </a:lnTo>
                  <a:lnTo>
                    <a:pt x="411" y="241"/>
                  </a:lnTo>
                  <a:lnTo>
                    <a:pt x="411" y="241"/>
                  </a:lnTo>
                  <a:lnTo>
                    <a:pt x="411" y="238"/>
                  </a:lnTo>
                  <a:lnTo>
                    <a:pt x="411" y="238"/>
                  </a:lnTo>
                  <a:lnTo>
                    <a:pt x="411" y="238"/>
                  </a:lnTo>
                  <a:lnTo>
                    <a:pt x="411" y="241"/>
                  </a:lnTo>
                  <a:lnTo>
                    <a:pt x="411" y="241"/>
                  </a:lnTo>
                  <a:lnTo>
                    <a:pt x="411" y="241"/>
                  </a:lnTo>
                  <a:lnTo>
                    <a:pt x="411" y="241"/>
                  </a:lnTo>
                  <a:lnTo>
                    <a:pt x="411" y="245"/>
                  </a:lnTo>
                  <a:lnTo>
                    <a:pt x="411" y="245"/>
                  </a:lnTo>
                  <a:lnTo>
                    <a:pt x="411" y="245"/>
                  </a:lnTo>
                  <a:lnTo>
                    <a:pt x="411" y="245"/>
                  </a:lnTo>
                  <a:lnTo>
                    <a:pt x="411" y="245"/>
                  </a:lnTo>
                  <a:lnTo>
                    <a:pt x="411" y="245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5" y="248"/>
                  </a:lnTo>
                  <a:lnTo>
                    <a:pt x="415" y="248"/>
                  </a:lnTo>
                  <a:lnTo>
                    <a:pt x="418" y="245"/>
                  </a:lnTo>
                  <a:lnTo>
                    <a:pt x="418" y="245"/>
                  </a:lnTo>
                  <a:lnTo>
                    <a:pt x="418" y="245"/>
                  </a:lnTo>
                  <a:lnTo>
                    <a:pt x="418" y="245"/>
                  </a:lnTo>
                  <a:lnTo>
                    <a:pt x="421" y="241"/>
                  </a:lnTo>
                  <a:lnTo>
                    <a:pt x="421" y="241"/>
                  </a:lnTo>
                  <a:lnTo>
                    <a:pt x="421" y="241"/>
                  </a:lnTo>
                  <a:lnTo>
                    <a:pt x="421" y="241"/>
                  </a:lnTo>
                  <a:lnTo>
                    <a:pt x="421" y="241"/>
                  </a:lnTo>
                  <a:lnTo>
                    <a:pt x="421" y="238"/>
                  </a:lnTo>
                  <a:lnTo>
                    <a:pt x="421" y="238"/>
                  </a:lnTo>
                  <a:lnTo>
                    <a:pt x="421" y="241"/>
                  </a:lnTo>
                  <a:lnTo>
                    <a:pt x="421" y="241"/>
                  </a:lnTo>
                  <a:lnTo>
                    <a:pt x="425" y="245"/>
                  </a:lnTo>
                  <a:lnTo>
                    <a:pt x="425" y="245"/>
                  </a:lnTo>
                  <a:lnTo>
                    <a:pt x="428" y="245"/>
                  </a:lnTo>
                  <a:lnTo>
                    <a:pt x="428" y="245"/>
                  </a:lnTo>
                  <a:lnTo>
                    <a:pt x="428" y="245"/>
                  </a:lnTo>
                  <a:lnTo>
                    <a:pt x="428" y="245"/>
                  </a:lnTo>
                  <a:lnTo>
                    <a:pt x="432" y="248"/>
                  </a:lnTo>
                  <a:lnTo>
                    <a:pt x="432" y="248"/>
                  </a:lnTo>
                  <a:lnTo>
                    <a:pt x="432" y="251"/>
                  </a:lnTo>
                  <a:lnTo>
                    <a:pt x="432" y="251"/>
                  </a:lnTo>
                  <a:lnTo>
                    <a:pt x="432" y="251"/>
                  </a:lnTo>
                  <a:lnTo>
                    <a:pt x="432" y="251"/>
                  </a:lnTo>
                  <a:lnTo>
                    <a:pt x="428" y="248"/>
                  </a:lnTo>
                  <a:lnTo>
                    <a:pt x="428" y="248"/>
                  </a:lnTo>
                  <a:lnTo>
                    <a:pt x="425" y="248"/>
                  </a:lnTo>
                  <a:lnTo>
                    <a:pt x="425" y="248"/>
                  </a:lnTo>
                  <a:lnTo>
                    <a:pt x="421" y="245"/>
                  </a:lnTo>
                  <a:lnTo>
                    <a:pt x="421" y="245"/>
                  </a:lnTo>
                  <a:lnTo>
                    <a:pt x="421" y="245"/>
                  </a:lnTo>
                  <a:lnTo>
                    <a:pt x="421" y="245"/>
                  </a:lnTo>
                  <a:lnTo>
                    <a:pt x="421" y="248"/>
                  </a:lnTo>
                  <a:lnTo>
                    <a:pt x="421" y="248"/>
                  </a:lnTo>
                  <a:lnTo>
                    <a:pt x="421" y="248"/>
                  </a:lnTo>
                  <a:lnTo>
                    <a:pt x="421" y="248"/>
                  </a:lnTo>
                  <a:lnTo>
                    <a:pt x="421" y="248"/>
                  </a:lnTo>
                  <a:lnTo>
                    <a:pt x="425" y="251"/>
                  </a:lnTo>
                  <a:lnTo>
                    <a:pt x="425" y="251"/>
                  </a:lnTo>
                  <a:lnTo>
                    <a:pt x="425" y="251"/>
                  </a:lnTo>
                  <a:lnTo>
                    <a:pt x="428" y="255"/>
                  </a:lnTo>
                  <a:lnTo>
                    <a:pt x="428" y="255"/>
                  </a:lnTo>
                  <a:lnTo>
                    <a:pt x="428" y="255"/>
                  </a:lnTo>
                  <a:lnTo>
                    <a:pt x="428" y="255"/>
                  </a:lnTo>
                  <a:lnTo>
                    <a:pt x="432" y="255"/>
                  </a:lnTo>
                  <a:lnTo>
                    <a:pt x="432" y="255"/>
                  </a:lnTo>
                  <a:lnTo>
                    <a:pt x="432" y="255"/>
                  </a:lnTo>
                  <a:lnTo>
                    <a:pt x="432" y="255"/>
                  </a:lnTo>
                  <a:lnTo>
                    <a:pt x="435" y="255"/>
                  </a:lnTo>
                  <a:lnTo>
                    <a:pt x="435" y="255"/>
                  </a:lnTo>
                  <a:lnTo>
                    <a:pt x="435" y="255"/>
                  </a:lnTo>
                  <a:lnTo>
                    <a:pt x="435" y="255"/>
                  </a:lnTo>
                  <a:lnTo>
                    <a:pt x="438" y="255"/>
                  </a:lnTo>
                  <a:lnTo>
                    <a:pt x="438" y="255"/>
                  </a:lnTo>
                  <a:lnTo>
                    <a:pt x="442" y="251"/>
                  </a:lnTo>
                  <a:lnTo>
                    <a:pt x="442" y="251"/>
                  </a:lnTo>
                  <a:lnTo>
                    <a:pt x="442" y="251"/>
                  </a:lnTo>
                  <a:lnTo>
                    <a:pt x="442" y="251"/>
                  </a:lnTo>
                  <a:lnTo>
                    <a:pt x="442" y="255"/>
                  </a:lnTo>
                  <a:lnTo>
                    <a:pt x="442" y="255"/>
                  </a:lnTo>
                  <a:lnTo>
                    <a:pt x="442" y="255"/>
                  </a:lnTo>
                  <a:lnTo>
                    <a:pt x="445" y="255"/>
                  </a:lnTo>
                  <a:lnTo>
                    <a:pt x="445" y="255"/>
                  </a:lnTo>
                  <a:lnTo>
                    <a:pt x="449" y="255"/>
                  </a:lnTo>
                  <a:lnTo>
                    <a:pt x="449" y="255"/>
                  </a:lnTo>
                  <a:lnTo>
                    <a:pt x="449" y="251"/>
                  </a:lnTo>
                  <a:lnTo>
                    <a:pt x="449" y="251"/>
                  </a:lnTo>
                  <a:lnTo>
                    <a:pt x="452" y="251"/>
                  </a:lnTo>
                  <a:lnTo>
                    <a:pt x="452" y="251"/>
                  </a:lnTo>
                  <a:lnTo>
                    <a:pt x="452" y="248"/>
                  </a:lnTo>
                  <a:lnTo>
                    <a:pt x="452" y="248"/>
                  </a:lnTo>
                  <a:lnTo>
                    <a:pt x="452" y="248"/>
                  </a:lnTo>
                  <a:lnTo>
                    <a:pt x="452" y="248"/>
                  </a:lnTo>
                  <a:lnTo>
                    <a:pt x="452" y="245"/>
                  </a:lnTo>
                  <a:lnTo>
                    <a:pt x="452" y="245"/>
                  </a:lnTo>
                  <a:lnTo>
                    <a:pt x="452" y="245"/>
                  </a:lnTo>
                  <a:lnTo>
                    <a:pt x="452" y="245"/>
                  </a:lnTo>
                  <a:lnTo>
                    <a:pt x="452" y="245"/>
                  </a:lnTo>
                  <a:lnTo>
                    <a:pt x="452" y="245"/>
                  </a:lnTo>
                  <a:lnTo>
                    <a:pt x="452" y="245"/>
                  </a:lnTo>
                  <a:lnTo>
                    <a:pt x="449" y="241"/>
                  </a:lnTo>
                  <a:lnTo>
                    <a:pt x="449" y="241"/>
                  </a:lnTo>
                  <a:lnTo>
                    <a:pt x="445" y="241"/>
                  </a:lnTo>
                  <a:lnTo>
                    <a:pt x="445" y="241"/>
                  </a:lnTo>
                  <a:lnTo>
                    <a:pt x="445" y="241"/>
                  </a:lnTo>
                  <a:lnTo>
                    <a:pt x="445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5"/>
                  </a:lnTo>
                  <a:lnTo>
                    <a:pt x="442" y="245"/>
                  </a:lnTo>
                  <a:lnTo>
                    <a:pt x="442" y="245"/>
                  </a:lnTo>
                  <a:lnTo>
                    <a:pt x="438" y="241"/>
                  </a:lnTo>
                  <a:lnTo>
                    <a:pt x="438" y="241"/>
                  </a:lnTo>
                  <a:lnTo>
                    <a:pt x="438" y="238"/>
                  </a:lnTo>
                  <a:lnTo>
                    <a:pt x="438" y="238"/>
                  </a:lnTo>
                  <a:lnTo>
                    <a:pt x="442" y="238"/>
                  </a:lnTo>
                  <a:lnTo>
                    <a:pt x="442" y="238"/>
                  </a:lnTo>
                  <a:lnTo>
                    <a:pt x="442" y="238"/>
                  </a:lnTo>
                  <a:lnTo>
                    <a:pt x="442" y="238"/>
                  </a:lnTo>
                  <a:lnTo>
                    <a:pt x="445" y="234"/>
                  </a:lnTo>
                  <a:lnTo>
                    <a:pt x="445" y="234"/>
                  </a:lnTo>
                  <a:lnTo>
                    <a:pt x="445" y="231"/>
                  </a:lnTo>
                  <a:lnTo>
                    <a:pt x="445" y="231"/>
                  </a:lnTo>
                  <a:lnTo>
                    <a:pt x="445" y="231"/>
                  </a:lnTo>
                  <a:lnTo>
                    <a:pt x="445" y="231"/>
                  </a:lnTo>
                  <a:lnTo>
                    <a:pt x="449" y="228"/>
                  </a:lnTo>
                  <a:lnTo>
                    <a:pt x="449" y="228"/>
                  </a:lnTo>
                  <a:lnTo>
                    <a:pt x="449" y="228"/>
                  </a:lnTo>
                  <a:lnTo>
                    <a:pt x="452" y="228"/>
                  </a:lnTo>
                  <a:lnTo>
                    <a:pt x="452" y="228"/>
                  </a:lnTo>
                  <a:lnTo>
                    <a:pt x="452" y="228"/>
                  </a:lnTo>
                  <a:lnTo>
                    <a:pt x="452" y="228"/>
                  </a:lnTo>
                  <a:lnTo>
                    <a:pt x="452" y="228"/>
                  </a:lnTo>
                  <a:lnTo>
                    <a:pt x="452" y="228"/>
                  </a:lnTo>
                  <a:lnTo>
                    <a:pt x="455" y="231"/>
                  </a:lnTo>
                  <a:lnTo>
                    <a:pt x="455" y="231"/>
                  </a:lnTo>
                  <a:lnTo>
                    <a:pt x="455" y="231"/>
                  </a:lnTo>
                  <a:lnTo>
                    <a:pt x="455" y="231"/>
                  </a:lnTo>
                  <a:lnTo>
                    <a:pt x="459" y="231"/>
                  </a:lnTo>
                  <a:lnTo>
                    <a:pt x="459" y="231"/>
                  </a:lnTo>
                  <a:lnTo>
                    <a:pt x="459" y="228"/>
                  </a:lnTo>
                  <a:lnTo>
                    <a:pt x="459" y="228"/>
                  </a:lnTo>
                  <a:lnTo>
                    <a:pt x="459" y="228"/>
                  </a:lnTo>
                  <a:lnTo>
                    <a:pt x="462" y="231"/>
                  </a:lnTo>
                  <a:lnTo>
                    <a:pt x="466" y="234"/>
                  </a:lnTo>
                  <a:lnTo>
                    <a:pt x="466" y="234"/>
                  </a:lnTo>
                  <a:lnTo>
                    <a:pt x="466" y="234"/>
                  </a:lnTo>
                  <a:lnTo>
                    <a:pt x="466" y="238"/>
                  </a:lnTo>
                  <a:lnTo>
                    <a:pt x="466" y="238"/>
                  </a:lnTo>
                  <a:lnTo>
                    <a:pt x="469" y="238"/>
                  </a:lnTo>
                  <a:lnTo>
                    <a:pt x="469" y="238"/>
                  </a:lnTo>
                  <a:lnTo>
                    <a:pt x="472" y="234"/>
                  </a:lnTo>
                  <a:lnTo>
                    <a:pt x="472" y="234"/>
                  </a:lnTo>
                  <a:lnTo>
                    <a:pt x="472" y="234"/>
                  </a:lnTo>
                  <a:lnTo>
                    <a:pt x="472" y="231"/>
                  </a:lnTo>
                  <a:lnTo>
                    <a:pt x="472" y="231"/>
                  </a:lnTo>
                  <a:lnTo>
                    <a:pt x="472" y="231"/>
                  </a:lnTo>
                  <a:lnTo>
                    <a:pt x="472" y="231"/>
                  </a:lnTo>
                  <a:lnTo>
                    <a:pt x="472" y="228"/>
                  </a:lnTo>
                  <a:lnTo>
                    <a:pt x="472" y="228"/>
                  </a:lnTo>
                  <a:lnTo>
                    <a:pt x="472" y="224"/>
                  </a:lnTo>
                  <a:lnTo>
                    <a:pt x="472" y="224"/>
                  </a:lnTo>
                  <a:lnTo>
                    <a:pt x="472" y="228"/>
                  </a:lnTo>
                  <a:lnTo>
                    <a:pt x="472" y="228"/>
                  </a:lnTo>
                  <a:lnTo>
                    <a:pt x="469" y="228"/>
                  </a:lnTo>
                  <a:lnTo>
                    <a:pt x="469" y="228"/>
                  </a:lnTo>
                  <a:lnTo>
                    <a:pt x="469" y="228"/>
                  </a:lnTo>
                  <a:lnTo>
                    <a:pt x="466" y="228"/>
                  </a:lnTo>
                  <a:lnTo>
                    <a:pt x="466" y="228"/>
                  </a:lnTo>
                  <a:lnTo>
                    <a:pt x="466" y="228"/>
                  </a:lnTo>
                  <a:lnTo>
                    <a:pt x="466" y="228"/>
                  </a:lnTo>
                  <a:lnTo>
                    <a:pt x="462" y="224"/>
                  </a:lnTo>
                  <a:lnTo>
                    <a:pt x="462" y="224"/>
                  </a:lnTo>
                  <a:lnTo>
                    <a:pt x="462" y="224"/>
                  </a:lnTo>
                  <a:lnTo>
                    <a:pt x="462" y="224"/>
                  </a:lnTo>
                  <a:lnTo>
                    <a:pt x="462" y="224"/>
                  </a:lnTo>
                  <a:lnTo>
                    <a:pt x="466" y="221"/>
                  </a:lnTo>
                  <a:lnTo>
                    <a:pt x="466" y="221"/>
                  </a:lnTo>
                  <a:lnTo>
                    <a:pt x="466" y="221"/>
                  </a:lnTo>
                  <a:lnTo>
                    <a:pt x="466" y="221"/>
                  </a:lnTo>
                  <a:lnTo>
                    <a:pt x="466" y="221"/>
                  </a:lnTo>
                  <a:lnTo>
                    <a:pt x="462" y="217"/>
                  </a:lnTo>
                  <a:lnTo>
                    <a:pt x="462" y="217"/>
                  </a:lnTo>
                  <a:lnTo>
                    <a:pt x="462" y="217"/>
                  </a:lnTo>
                  <a:lnTo>
                    <a:pt x="462" y="217"/>
                  </a:lnTo>
                  <a:lnTo>
                    <a:pt x="459" y="217"/>
                  </a:lnTo>
                  <a:lnTo>
                    <a:pt x="459" y="217"/>
                  </a:lnTo>
                  <a:lnTo>
                    <a:pt x="459" y="217"/>
                  </a:lnTo>
                  <a:lnTo>
                    <a:pt x="459" y="217"/>
                  </a:lnTo>
                  <a:lnTo>
                    <a:pt x="459" y="217"/>
                  </a:lnTo>
                  <a:lnTo>
                    <a:pt x="459" y="217"/>
                  </a:lnTo>
                  <a:lnTo>
                    <a:pt x="459" y="217"/>
                  </a:lnTo>
                  <a:lnTo>
                    <a:pt x="459" y="217"/>
                  </a:lnTo>
                  <a:lnTo>
                    <a:pt x="459" y="217"/>
                  </a:lnTo>
                  <a:lnTo>
                    <a:pt x="459" y="217"/>
                  </a:lnTo>
                  <a:lnTo>
                    <a:pt x="462" y="217"/>
                  </a:lnTo>
                  <a:lnTo>
                    <a:pt x="462" y="217"/>
                  </a:lnTo>
                  <a:lnTo>
                    <a:pt x="462" y="217"/>
                  </a:lnTo>
                  <a:lnTo>
                    <a:pt x="462" y="217"/>
                  </a:lnTo>
                  <a:lnTo>
                    <a:pt x="466" y="217"/>
                  </a:lnTo>
                  <a:lnTo>
                    <a:pt x="466" y="217"/>
                  </a:lnTo>
                  <a:lnTo>
                    <a:pt x="466" y="214"/>
                  </a:lnTo>
                  <a:lnTo>
                    <a:pt x="466" y="214"/>
                  </a:lnTo>
                  <a:lnTo>
                    <a:pt x="466" y="214"/>
                  </a:lnTo>
                  <a:lnTo>
                    <a:pt x="466" y="214"/>
                  </a:lnTo>
                  <a:lnTo>
                    <a:pt x="466" y="214"/>
                  </a:lnTo>
                  <a:lnTo>
                    <a:pt x="466" y="214"/>
                  </a:lnTo>
                  <a:lnTo>
                    <a:pt x="466" y="211"/>
                  </a:lnTo>
                  <a:lnTo>
                    <a:pt x="466" y="211"/>
                  </a:lnTo>
                  <a:lnTo>
                    <a:pt x="466" y="211"/>
                  </a:lnTo>
                  <a:lnTo>
                    <a:pt x="466" y="211"/>
                  </a:lnTo>
                  <a:lnTo>
                    <a:pt x="466" y="207"/>
                  </a:lnTo>
                  <a:lnTo>
                    <a:pt x="466" y="207"/>
                  </a:lnTo>
                  <a:lnTo>
                    <a:pt x="462" y="207"/>
                  </a:lnTo>
                  <a:lnTo>
                    <a:pt x="462" y="207"/>
                  </a:lnTo>
                  <a:lnTo>
                    <a:pt x="462" y="204"/>
                  </a:lnTo>
                  <a:lnTo>
                    <a:pt x="462" y="204"/>
                  </a:lnTo>
                  <a:lnTo>
                    <a:pt x="462" y="204"/>
                  </a:lnTo>
                  <a:lnTo>
                    <a:pt x="462" y="204"/>
                  </a:lnTo>
                  <a:lnTo>
                    <a:pt x="462" y="204"/>
                  </a:lnTo>
                  <a:lnTo>
                    <a:pt x="462" y="204"/>
                  </a:lnTo>
                  <a:lnTo>
                    <a:pt x="462" y="204"/>
                  </a:lnTo>
                  <a:lnTo>
                    <a:pt x="462" y="204"/>
                  </a:lnTo>
                  <a:lnTo>
                    <a:pt x="466" y="207"/>
                  </a:lnTo>
                  <a:lnTo>
                    <a:pt x="466" y="207"/>
                  </a:lnTo>
                  <a:lnTo>
                    <a:pt x="466" y="207"/>
                  </a:lnTo>
                  <a:lnTo>
                    <a:pt x="466" y="207"/>
                  </a:lnTo>
                  <a:lnTo>
                    <a:pt x="472" y="211"/>
                  </a:lnTo>
                  <a:lnTo>
                    <a:pt x="472" y="211"/>
                  </a:lnTo>
                  <a:lnTo>
                    <a:pt x="472" y="211"/>
                  </a:lnTo>
                  <a:lnTo>
                    <a:pt x="472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4"/>
                  </a:lnTo>
                  <a:lnTo>
                    <a:pt x="476" y="214"/>
                  </a:lnTo>
                  <a:lnTo>
                    <a:pt x="476" y="214"/>
                  </a:lnTo>
                  <a:lnTo>
                    <a:pt x="476" y="214"/>
                  </a:lnTo>
                  <a:lnTo>
                    <a:pt x="479" y="214"/>
                  </a:lnTo>
                  <a:lnTo>
                    <a:pt x="479" y="214"/>
                  </a:lnTo>
                  <a:lnTo>
                    <a:pt x="483" y="211"/>
                  </a:lnTo>
                  <a:lnTo>
                    <a:pt x="483" y="211"/>
                  </a:lnTo>
                  <a:lnTo>
                    <a:pt x="483" y="211"/>
                  </a:lnTo>
                  <a:lnTo>
                    <a:pt x="483" y="211"/>
                  </a:lnTo>
                  <a:lnTo>
                    <a:pt x="483" y="211"/>
                  </a:lnTo>
                  <a:lnTo>
                    <a:pt x="483" y="211"/>
                  </a:lnTo>
                  <a:lnTo>
                    <a:pt x="486" y="207"/>
                  </a:lnTo>
                  <a:lnTo>
                    <a:pt x="486" y="207"/>
                  </a:lnTo>
                  <a:lnTo>
                    <a:pt x="486" y="204"/>
                  </a:lnTo>
                  <a:lnTo>
                    <a:pt x="486" y="204"/>
                  </a:lnTo>
                  <a:lnTo>
                    <a:pt x="489" y="204"/>
                  </a:lnTo>
                  <a:lnTo>
                    <a:pt x="489" y="204"/>
                  </a:lnTo>
                  <a:lnTo>
                    <a:pt x="489" y="200"/>
                  </a:lnTo>
                  <a:lnTo>
                    <a:pt x="489" y="200"/>
                  </a:lnTo>
                  <a:lnTo>
                    <a:pt x="489" y="200"/>
                  </a:lnTo>
                  <a:lnTo>
                    <a:pt x="489" y="200"/>
                  </a:lnTo>
                  <a:lnTo>
                    <a:pt x="489" y="197"/>
                  </a:lnTo>
                  <a:lnTo>
                    <a:pt x="489" y="197"/>
                  </a:lnTo>
                  <a:lnTo>
                    <a:pt x="486" y="197"/>
                  </a:lnTo>
                  <a:lnTo>
                    <a:pt x="486" y="197"/>
                  </a:lnTo>
                  <a:lnTo>
                    <a:pt x="483" y="197"/>
                  </a:lnTo>
                  <a:lnTo>
                    <a:pt x="483" y="197"/>
                  </a:lnTo>
                  <a:lnTo>
                    <a:pt x="479" y="197"/>
                  </a:lnTo>
                  <a:lnTo>
                    <a:pt x="479" y="197"/>
                  </a:lnTo>
                  <a:lnTo>
                    <a:pt x="476" y="194"/>
                  </a:lnTo>
                  <a:lnTo>
                    <a:pt x="476" y="194"/>
                  </a:lnTo>
                  <a:lnTo>
                    <a:pt x="476" y="197"/>
                  </a:lnTo>
                  <a:lnTo>
                    <a:pt x="472" y="194"/>
                  </a:lnTo>
                  <a:lnTo>
                    <a:pt x="472" y="194"/>
                  </a:lnTo>
                  <a:lnTo>
                    <a:pt x="472" y="194"/>
                  </a:lnTo>
                  <a:lnTo>
                    <a:pt x="472" y="194"/>
                  </a:lnTo>
                  <a:lnTo>
                    <a:pt x="472" y="194"/>
                  </a:lnTo>
                  <a:lnTo>
                    <a:pt x="472" y="194"/>
                  </a:lnTo>
                  <a:lnTo>
                    <a:pt x="472" y="194"/>
                  </a:lnTo>
                  <a:lnTo>
                    <a:pt x="476" y="194"/>
                  </a:lnTo>
                  <a:lnTo>
                    <a:pt x="476" y="194"/>
                  </a:lnTo>
                  <a:lnTo>
                    <a:pt x="479" y="194"/>
                  </a:lnTo>
                  <a:lnTo>
                    <a:pt x="479" y="194"/>
                  </a:lnTo>
                  <a:lnTo>
                    <a:pt x="483" y="194"/>
                  </a:lnTo>
                  <a:lnTo>
                    <a:pt x="483" y="194"/>
                  </a:lnTo>
                  <a:lnTo>
                    <a:pt x="486" y="194"/>
                  </a:lnTo>
                  <a:lnTo>
                    <a:pt x="486" y="194"/>
                  </a:lnTo>
                  <a:lnTo>
                    <a:pt x="489" y="190"/>
                  </a:lnTo>
                  <a:lnTo>
                    <a:pt x="489" y="190"/>
                  </a:lnTo>
                  <a:lnTo>
                    <a:pt x="489" y="190"/>
                  </a:lnTo>
                  <a:lnTo>
                    <a:pt x="489" y="190"/>
                  </a:lnTo>
                  <a:lnTo>
                    <a:pt x="489" y="190"/>
                  </a:lnTo>
                  <a:lnTo>
                    <a:pt x="489" y="190"/>
                  </a:lnTo>
                  <a:lnTo>
                    <a:pt x="486" y="187"/>
                  </a:lnTo>
                  <a:lnTo>
                    <a:pt x="486" y="187"/>
                  </a:lnTo>
                  <a:lnTo>
                    <a:pt x="486" y="190"/>
                  </a:lnTo>
                  <a:lnTo>
                    <a:pt x="486" y="190"/>
                  </a:lnTo>
                  <a:lnTo>
                    <a:pt x="483" y="190"/>
                  </a:lnTo>
                  <a:lnTo>
                    <a:pt x="483" y="190"/>
                  </a:lnTo>
                  <a:lnTo>
                    <a:pt x="483" y="190"/>
                  </a:lnTo>
                  <a:lnTo>
                    <a:pt x="483" y="187"/>
                  </a:lnTo>
                  <a:lnTo>
                    <a:pt x="483" y="187"/>
                  </a:lnTo>
                  <a:lnTo>
                    <a:pt x="479" y="187"/>
                  </a:lnTo>
                  <a:lnTo>
                    <a:pt x="479" y="187"/>
                  </a:lnTo>
                  <a:lnTo>
                    <a:pt x="479" y="187"/>
                  </a:lnTo>
                  <a:lnTo>
                    <a:pt x="479" y="187"/>
                  </a:lnTo>
                  <a:lnTo>
                    <a:pt x="476" y="187"/>
                  </a:lnTo>
                  <a:lnTo>
                    <a:pt x="476" y="187"/>
                  </a:lnTo>
                  <a:lnTo>
                    <a:pt x="476" y="187"/>
                  </a:lnTo>
                  <a:lnTo>
                    <a:pt x="476" y="187"/>
                  </a:lnTo>
                  <a:lnTo>
                    <a:pt x="472" y="187"/>
                  </a:lnTo>
                  <a:lnTo>
                    <a:pt x="472" y="187"/>
                  </a:lnTo>
                  <a:lnTo>
                    <a:pt x="472" y="187"/>
                  </a:lnTo>
                  <a:lnTo>
                    <a:pt x="472" y="187"/>
                  </a:lnTo>
                  <a:lnTo>
                    <a:pt x="472" y="187"/>
                  </a:lnTo>
                  <a:lnTo>
                    <a:pt x="472" y="187"/>
                  </a:lnTo>
                  <a:lnTo>
                    <a:pt x="472" y="183"/>
                  </a:lnTo>
                  <a:lnTo>
                    <a:pt x="469" y="183"/>
                  </a:lnTo>
                  <a:lnTo>
                    <a:pt x="469" y="183"/>
                  </a:lnTo>
                  <a:lnTo>
                    <a:pt x="469" y="183"/>
                  </a:lnTo>
                  <a:lnTo>
                    <a:pt x="469" y="183"/>
                  </a:lnTo>
                  <a:lnTo>
                    <a:pt x="469" y="183"/>
                  </a:lnTo>
                  <a:lnTo>
                    <a:pt x="469" y="183"/>
                  </a:lnTo>
                  <a:lnTo>
                    <a:pt x="469" y="183"/>
                  </a:lnTo>
                  <a:lnTo>
                    <a:pt x="472" y="183"/>
                  </a:lnTo>
                  <a:lnTo>
                    <a:pt x="472" y="183"/>
                  </a:lnTo>
                  <a:lnTo>
                    <a:pt x="476" y="180"/>
                  </a:lnTo>
                  <a:lnTo>
                    <a:pt x="476" y="180"/>
                  </a:lnTo>
                  <a:lnTo>
                    <a:pt x="476" y="180"/>
                  </a:lnTo>
                  <a:lnTo>
                    <a:pt x="476" y="180"/>
                  </a:lnTo>
                  <a:lnTo>
                    <a:pt x="476" y="177"/>
                  </a:lnTo>
                  <a:lnTo>
                    <a:pt x="476" y="177"/>
                  </a:lnTo>
                  <a:lnTo>
                    <a:pt x="476" y="177"/>
                  </a:lnTo>
                  <a:lnTo>
                    <a:pt x="476" y="177"/>
                  </a:lnTo>
                  <a:lnTo>
                    <a:pt x="479" y="177"/>
                  </a:lnTo>
                  <a:lnTo>
                    <a:pt x="479" y="177"/>
                  </a:lnTo>
                  <a:lnTo>
                    <a:pt x="479" y="177"/>
                  </a:lnTo>
                  <a:lnTo>
                    <a:pt x="483" y="177"/>
                  </a:lnTo>
                  <a:lnTo>
                    <a:pt x="483" y="177"/>
                  </a:lnTo>
                  <a:lnTo>
                    <a:pt x="483" y="177"/>
                  </a:lnTo>
                  <a:lnTo>
                    <a:pt x="486" y="177"/>
                  </a:lnTo>
                  <a:lnTo>
                    <a:pt x="486" y="177"/>
                  </a:lnTo>
                  <a:lnTo>
                    <a:pt x="486" y="177"/>
                  </a:lnTo>
                  <a:lnTo>
                    <a:pt x="486" y="177"/>
                  </a:lnTo>
                  <a:lnTo>
                    <a:pt x="486" y="177"/>
                  </a:lnTo>
                  <a:lnTo>
                    <a:pt x="486" y="177"/>
                  </a:lnTo>
                  <a:lnTo>
                    <a:pt x="489" y="177"/>
                  </a:lnTo>
                  <a:lnTo>
                    <a:pt x="489" y="177"/>
                  </a:lnTo>
                  <a:lnTo>
                    <a:pt x="489" y="173"/>
                  </a:lnTo>
                  <a:lnTo>
                    <a:pt x="489" y="173"/>
                  </a:lnTo>
                  <a:lnTo>
                    <a:pt x="489" y="173"/>
                  </a:lnTo>
                  <a:lnTo>
                    <a:pt x="489" y="173"/>
                  </a:lnTo>
                  <a:lnTo>
                    <a:pt x="493" y="173"/>
                  </a:lnTo>
                  <a:lnTo>
                    <a:pt x="493" y="173"/>
                  </a:lnTo>
                  <a:lnTo>
                    <a:pt x="493" y="173"/>
                  </a:lnTo>
                  <a:lnTo>
                    <a:pt x="493" y="173"/>
                  </a:lnTo>
                  <a:lnTo>
                    <a:pt x="496" y="177"/>
                  </a:lnTo>
                  <a:lnTo>
                    <a:pt x="496" y="177"/>
                  </a:lnTo>
                  <a:lnTo>
                    <a:pt x="503" y="180"/>
                  </a:lnTo>
                  <a:lnTo>
                    <a:pt x="503" y="180"/>
                  </a:lnTo>
                  <a:lnTo>
                    <a:pt x="506" y="180"/>
                  </a:lnTo>
                  <a:lnTo>
                    <a:pt x="506" y="180"/>
                  </a:lnTo>
                  <a:lnTo>
                    <a:pt x="506" y="180"/>
                  </a:lnTo>
                  <a:lnTo>
                    <a:pt x="506" y="180"/>
                  </a:lnTo>
                  <a:lnTo>
                    <a:pt x="506" y="183"/>
                  </a:lnTo>
                  <a:lnTo>
                    <a:pt x="506" y="183"/>
                  </a:lnTo>
                  <a:lnTo>
                    <a:pt x="506" y="183"/>
                  </a:lnTo>
                  <a:lnTo>
                    <a:pt x="506" y="183"/>
                  </a:lnTo>
                  <a:lnTo>
                    <a:pt x="510" y="180"/>
                  </a:lnTo>
                  <a:lnTo>
                    <a:pt x="510" y="180"/>
                  </a:lnTo>
                  <a:lnTo>
                    <a:pt x="510" y="180"/>
                  </a:lnTo>
                  <a:lnTo>
                    <a:pt x="510" y="180"/>
                  </a:lnTo>
                  <a:lnTo>
                    <a:pt x="510" y="180"/>
                  </a:lnTo>
                  <a:lnTo>
                    <a:pt x="510" y="180"/>
                  </a:lnTo>
                  <a:lnTo>
                    <a:pt x="510" y="180"/>
                  </a:lnTo>
                  <a:lnTo>
                    <a:pt x="510" y="180"/>
                  </a:lnTo>
                  <a:lnTo>
                    <a:pt x="510" y="177"/>
                  </a:lnTo>
                  <a:lnTo>
                    <a:pt x="510" y="177"/>
                  </a:lnTo>
                  <a:lnTo>
                    <a:pt x="513" y="173"/>
                  </a:lnTo>
                  <a:lnTo>
                    <a:pt x="513" y="173"/>
                  </a:lnTo>
                  <a:lnTo>
                    <a:pt x="513" y="170"/>
                  </a:lnTo>
                  <a:lnTo>
                    <a:pt x="513" y="170"/>
                  </a:lnTo>
                  <a:lnTo>
                    <a:pt x="517" y="170"/>
                  </a:lnTo>
                  <a:lnTo>
                    <a:pt x="517" y="170"/>
                  </a:lnTo>
                  <a:lnTo>
                    <a:pt x="517" y="166"/>
                  </a:lnTo>
                  <a:lnTo>
                    <a:pt x="517" y="166"/>
                  </a:lnTo>
                  <a:lnTo>
                    <a:pt x="513" y="166"/>
                  </a:lnTo>
                  <a:lnTo>
                    <a:pt x="513" y="166"/>
                  </a:lnTo>
                  <a:lnTo>
                    <a:pt x="513" y="166"/>
                  </a:lnTo>
                  <a:lnTo>
                    <a:pt x="513" y="166"/>
                  </a:lnTo>
                  <a:lnTo>
                    <a:pt x="510" y="166"/>
                  </a:lnTo>
                  <a:lnTo>
                    <a:pt x="510" y="166"/>
                  </a:lnTo>
                  <a:lnTo>
                    <a:pt x="510" y="170"/>
                  </a:lnTo>
                  <a:lnTo>
                    <a:pt x="510" y="170"/>
                  </a:lnTo>
                  <a:lnTo>
                    <a:pt x="510" y="170"/>
                  </a:lnTo>
                  <a:lnTo>
                    <a:pt x="510" y="170"/>
                  </a:lnTo>
                  <a:lnTo>
                    <a:pt x="506" y="166"/>
                  </a:lnTo>
                  <a:lnTo>
                    <a:pt x="506" y="166"/>
                  </a:lnTo>
                  <a:lnTo>
                    <a:pt x="506" y="166"/>
                  </a:lnTo>
                  <a:lnTo>
                    <a:pt x="506" y="166"/>
                  </a:lnTo>
                  <a:lnTo>
                    <a:pt x="503" y="166"/>
                  </a:lnTo>
                  <a:lnTo>
                    <a:pt x="503" y="166"/>
                  </a:lnTo>
                  <a:lnTo>
                    <a:pt x="500" y="166"/>
                  </a:lnTo>
                  <a:lnTo>
                    <a:pt x="500" y="166"/>
                  </a:lnTo>
                  <a:lnTo>
                    <a:pt x="500" y="166"/>
                  </a:lnTo>
                  <a:lnTo>
                    <a:pt x="500" y="166"/>
                  </a:lnTo>
                  <a:lnTo>
                    <a:pt x="500" y="163"/>
                  </a:lnTo>
                  <a:lnTo>
                    <a:pt x="500" y="163"/>
                  </a:lnTo>
                  <a:lnTo>
                    <a:pt x="503" y="163"/>
                  </a:lnTo>
                  <a:lnTo>
                    <a:pt x="503" y="163"/>
                  </a:lnTo>
                  <a:lnTo>
                    <a:pt x="503" y="160"/>
                  </a:lnTo>
                  <a:lnTo>
                    <a:pt x="503" y="160"/>
                  </a:lnTo>
                  <a:lnTo>
                    <a:pt x="503" y="160"/>
                  </a:lnTo>
                  <a:lnTo>
                    <a:pt x="503" y="160"/>
                  </a:lnTo>
                  <a:lnTo>
                    <a:pt x="503" y="156"/>
                  </a:lnTo>
                  <a:lnTo>
                    <a:pt x="503" y="156"/>
                  </a:lnTo>
                  <a:lnTo>
                    <a:pt x="503" y="156"/>
                  </a:lnTo>
                  <a:lnTo>
                    <a:pt x="503" y="156"/>
                  </a:lnTo>
                  <a:lnTo>
                    <a:pt x="506" y="160"/>
                  </a:lnTo>
                  <a:lnTo>
                    <a:pt x="506" y="160"/>
                  </a:lnTo>
                  <a:lnTo>
                    <a:pt x="506" y="160"/>
                  </a:lnTo>
                  <a:lnTo>
                    <a:pt x="506" y="160"/>
                  </a:lnTo>
                  <a:lnTo>
                    <a:pt x="510" y="163"/>
                  </a:lnTo>
                  <a:lnTo>
                    <a:pt x="510" y="163"/>
                  </a:lnTo>
                  <a:lnTo>
                    <a:pt x="513" y="163"/>
                  </a:lnTo>
                  <a:lnTo>
                    <a:pt x="513" y="163"/>
                  </a:lnTo>
                  <a:lnTo>
                    <a:pt x="517" y="160"/>
                  </a:lnTo>
                  <a:lnTo>
                    <a:pt x="517" y="160"/>
                  </a:lnTo>
                  <a:lnTo>
                    <a:pt x="513" y="160"/>
                  </a:lnTo>
                  <a:lnTo>
                    <a:pt x="513" y="156"/>
                  </a:lnTo>
                  <a:lnTo>
                    <a:pt x="513" y="156"/>
                  </a:lnTo>
                  <a:lnTo>
                    <a:pt x="510" y="156"/>
                  </a:lnTo>
                  <a:lnTo>
                    <a:pt x="510" y="156"/>
                  </a:lnTo>
                  <a:lnTo>
                    <a:pt x="510" y="153"/>
                  </a:lnTo>
                  <a:lnTo>
                    <a:pt x="510" y="153"/>
                  </a:lnTo>
                  <a:lnTo>
                    <a:pt x="506" y="153"/>
                  </a:lnTo>
                  <a:lnTo>
                    <a:pt x="506" y="153"/>
                  </a:lnTo>
                  <a:lnTo>
                    <a:pt x="503" y="153"/>
                  </a:lnTo>
                  <a:lnTo>
                    <a:pt x="503" y="153"/>
                  </a:lnTo>
                  <a:lnTo>
                    <a:pt x="503" y="153"/>
                  </a:lnTo>
                  <a:lnTo>
                    <a:pt x="503" y="153"/>
                  </a:lnTo>
                  <a:lnTo>
                    <a:pt x="503" y="153"/>
                  </a:lnTo>
                  <a:lnTo>
                    <a:pt x="500" y="153"/>
                  </a:lnTo>
                  <a:lnTo>
                    <a:pt x="500" y="153"/>
                  </a:lnTo>
                  <a:lnTo>
                    <a:pt x="503" y="149"/>
                  </a:lnTo>
                  <a:lnTo>
                    <a:pt x="503" y="149"/>
                  </a:lnTo>
                  <a:lnTo>
                    <a:pt x="503" y="149"/>
                  </a:lnTo>
                  <a:lnTo>
                    <a:pt x="503" y="149"/>
                  </a:lnTo>
                  <a:lnTo>
                    <a:pt x="506" y="146"/>
                  </a:lnTo>
                  <a:lnTo>
                    <a:pt x="506" y="146"/>
                  </a:lnTo>
                  <a:lnTo>
                    <a:pt x="506" y="146"/>
                  </a:lnTo>
                  <a:lnTo>
                    <a:pt x="506" y="146"/>
                  </a:lnTo>
                  <a:lnTo>
                    <a:pt x="506" y="146"/>
                  </a:lnTo>
                  <a:lnTo>
                    <a:pt x="506" y="146"/>
                  </a:lnTo>
                  <a:lnTo>
                    <a:pt x="506" y="146"/>
                  </a:lnTo>
                  <a:lnTo>
                    <a:pt x="506" y="146"/>
                  </a:lnTo>
                  <a:lnTo>
                    <a:pt x="506" y="146"/>
                  </a:lnTo>
                  <a:lnTo>
                    <a:pt x="506" y="146"/>
                  </a:lnTo>
                  <a:lnTo>
                    <a:pt x="510" y="146"/>
                  </a:lnTo>
                  <a:lnTo>
                    <a:pt x="510" y="146"/>
                  </a:lnTo>
                  <a:lnTo>
                    <a:pt x="510" y="146"/>
                  </a:lnTo>
                  <a:lnTo>
                    <a:pt x="510" y="146"/>
                  </a:lnTo>
                  <a:lnTo>
                    <a:pt x="513" y="146"/>
                  </a:lnTo>
                  <a:lnTo>
                    <a:pt x="513" y="146"/>
                  </a:lnTo>
                  <a:lnTo>
                    <a:pt x="517" y="143"/>
                  </a:lnTo>
                  <a:lnTo>
                    <a:pt x="517" y="143"/>
                  </a:lnTo>
                  <a:lnTo>
                    <a:pt x="517" y="143"/>
                  </a:lnTo>
                  <a:lnTo>
                    <a:pt x="517" y="143"/>
                  </a:lnTo>
                  <a:lnTo>
                    <a:pt x="520" y="139"/>
                  </a:lnTo>
                  <a:lnTo>
                    <a:pt x="520" y="139"/>
                  </a:lnTo>
                  <a:lnTo>
                    <a:pt x="520" y="139"/>
                  </a:lnTo>
                  <a:lnTo>
                    <a:pt x="520" y="139"/>
                  </a:lnTo>
                  <a:lnTo>
                    <a:pt x="523" y="136"/>
                  </a:lnTo>
                  <a:lnTo>
                    <a:pt x="523" y="136"/>
                  </a:lnTo>
                  <a:lnTo>
                    <a:pt x="527" y="136"/>
                  </a:lnTo>
                  <a:lnTo>
                    <a:pt x="527" y="136"/>
                  </a:lnTo>
                  <a:lnTo>
                    <a:pt x="530" y="129"/>
                  </a:lnTo>
                  <a:lnTo>
                    <a:pt x="530" y="129"/>
                  </a:lnTo>
                  <a:lnTo>
                    <a:pt x="534" y="126"/>
                  </a:lnTo>
                  <a:lnTo>
                    <a:pt x="534" y="126"/>
                  </a:lnTo>
                  <a:lnTo>
                    <a:pt x="544" y="119"/>
                  </a:lnTo>
                  <a:lnTo>
                    <a:pt x="544" y="119"/>
                  </a:lnTo>
                  <a:lnTo>
                    <a:pt x="551" y="112"/>
                  </a:lnTo>
                  <a:lnTo>
                    <a:pt x="551" y="112"/>
                  </a:lnTo>
                  <a:lnTo>
                    <a:pt x="551" y="112"/>
                  </a:lnTo>
                  <a:lnTo>
                    <a:pt x="551" y="112"/>
                  </a:lnTo>
                  <a:lnTo>
                    <a:pt x="554" y="109"/>
                  </a:lnTo>
                  <a:lnTo>
                    <a:pt x="554" y="109"/>
                  </a:lnTo>
                  <a:lnTo>
                    <a:pt x="561" y="109"/>
                  </a:lnTo>
                  <a:lnTo>
                    <a:pt x="561" y="109"/>
                  </a:lnTo>
                  <a:lnTo>
                    <a:pt x="561" y="109"/>
                  </a:lnTo>
                  <a:lnTo>
                    <a:pt x="561" y="109"/>
                  </a:lnTo>
                  <a:lnTo>
                    <a:pt x="564" y="105"/>
                  </a:lnTo>
                  <a:lnTo>
                    <a:pt x="564" y="105"/>
                  </a:lnTo>
                  <a:lnTo>
                    <a:pt x="564" y="105"/>
                  </a:lnTo>
                  <a:lnTo>
                    <a:pt x="564" y="105"/>
                  </a:lnTo>
                  <a:lnTo>
                    <a:pt x="564" y="105"/>
                  </a:lnTo>
                  <a:lnTo>
                    <a:pt x="564" y="105"/>
                  </a:lnTo>
                  <a:lnTo>
                    <a:pt x="557" y="102"/>
                  </a:lnTo>
                  <a:lnTo>
                    <a:pt x="557" y="102"/>
                  </a:lnTo>
                  <a:lnTo>
                    <a:pt x="557" y="102"/>
                  </a:lnTo>
                  <a:lnTo>
                    <a:pt x="557" y="102"/>
                  </a:lnTo>
                  <a:lnTo>
                    <a:pt x="557" y="102"/>
                  </a:lnTo>
                  <a:lnTo>
                    <a:pt x="551" y="102"/>
                  </a:lnTo>
                  <a:lnTo>
                    <a:pt x="551" y="102"/>
                  </a:lnTo>
                  <a:lnTo>
                    <a:pt x="551" y="102"/>
                  </a:lnTo>
                  <a:lnTo>
                    <a:pt x="551" y="102"/>
                  </a:lnTo>
                  <a:lnTo>
                    <a:pt x="544" y="105"/>
                  </a:lnTo>
                  <a:lnTo>
                    <a:pt x="544" y="105"/>
                  </a:lnTo>
                  <a:lnTo>
                    <a:pt x="537" y="105"/>
                  </a:lnTo>
                  <a:lnTo>
                    <a:pt x="537" y="105"/>
                  </a:lnTo>
                  <a:lnTo>
                    <a:pt x="537" y="105"/>
                  </a:lnTo>
                  <a:lnTo>
                    <a:pt x="537" y="105"/>
                  </a:lnTo>
                  <a:lnTo>
                    <a:pt x="537" y="105"/>
                  </a:lnTo>
                  <a:lnTo>
                    <a:pt x="537" y="105"/>
                  </a:lnTo>
                  <a:lnTo>
                    <a:pt x="537" y="102"/>
                  </a:lnTo>
                  <a:lnTo>
                    <a:pt x="537" y="102"/>
                  </a:lnTo>
                  <a:lnTo>
                    <a:pt x="537" y="98"/>
                  </a:lnTo>
                  <a:lnTo>
                    <a:pt x="537" y="98"/>
                  </a:lnTo>
                  <a:lnTo>
                    <a:pt x="544" y="95"/>
                  </a:lnTo>
                  <a:lnTo>
                    <a:pt x="544" y="95"/>
                  </a:lnTo>
                  <a:lnTo>
                    <a:pt x="544" y="95"/>
                  </a:lnTo>
                  <a:lnTo>
                    <a:pt x="544" y="95"/>
                  </a:lnTo>
                  <a:lnTo>
                    <a:pt x="551" y="98"/>
                  </a:lnTo>
                  <a:lnTo>
                    <a:pt x="551" y="98"/>
                  </a:lnTo>
                  <a:lnTo>
                    <a:pt x="551" y="98"/>
                  </a:lnTo>
                  <a:lnTo>
                    <a:pt x="551" y="98"/>
                  </a:lnTo>
                  <a:lnTo>
                    <a:pt x="557" y="98"/>
                  </a:lnTo>
                  <a:lnTo>
                    <a:pt x="557" y="98"/>
                  </a:lnTo>
                  <a:lnTo>
                    <a:pt x="557" y="98"/>
                  </a:lnTo>
                  <a:lnTo>
                    <a:pt x="557" y="98"/>
                  </a:lnTo>
                  <a:lnTo>
                    <a:pt x="564" y="98"/>
                  </a:lnTo>
                  <a:lnTo>
                    <a:pt x="564" y="98"/>
                  </a:lnTo>
                  <a:lnTo>
                    <a:pt x="564" y="98"/>
                  </a:lnTo>
                  <a:lnTo>
                    <a:pt x="564" y="98"/>
                  </a:lnTo>
                  <a:lnTo>
                    <a:pt x="568" y="98"/>
                  </a:lnTo>
                  <a:lnTo>
                    <a:pt x="568" y="98"/>
                  </a:lnTo>
                  <a:lnTo>
                    <a:pt x="571" y="98"/>
                  </a:lnTo>
                  <a:lnTo>
                    <a:pt x="571" y="98"/>
                  </a:lnTo>
                  <a:lnTo>
                    <a:pt x="578" y="95"/>
                  </a:lnTo>
                  <a:lnTo>
                    <a:pt x="578" y="95"/>
                  </a:lnTo>
                  <a:lnTo>
                    <a:pt x="578" y="95"/>
                  </a:lnTo>
                  <a:lnTo>
                    <a:pt x="578" y="95"/>
                  </a:lnTo>
                  <a:lnTo>
                    <a:pt x="574" y="95"/>
                  </a:lnTo>
                  <a:lnTo>
                    <a:pt x="574" y="95"/>
                  </a:lnTo>
                  <a:lnTo>
                    <a:pt x="571" y="92"/>
                  </a:lnTo>
                  <a:lnTo>
                    <a:pt x="571" y="92"/>
                  </a:lnTo>
                  <a:lnTo>
                    <a:pt x="568" y="92"/>
                  </a:lnTo>
                  <a:lnTo>
                    <a:pt x="568" y="92"/>
                  </a:lnTo>
                  <a:lnTo>
                    <a:pt x="564" y="92"/>
                  </a:lnTo>
                  <a:lnTo>
                    <a:pt x="564" y="92"/>
                  </a:lnTo>
                  <a:lnTo>
                    <a:pt x="561" y="92"/>
                  </a:lnTo>
                  <a:lnTo>
                    <a:pt x="561" y="92"/>
                  </a:lnTo>
                  <a:lnTo>
                    <a:pt x="561" y="92"/>
                  </a:lnTo>
                  <a:lnTo>
                    <a:pt x="561" y="92"/>
                  </a:lnTo>
                  <a:lnTo>
                    <a:pt x="557" y="92"/>
                  </a:lnTo>
                  <a:lnTo>
                    <a:pt x="557" y="92"/>
                  </a:lnTo>
                  <a:lnTo>
                    <a:pt x="554" y="92"/>
                  </a:lnTo>
                  <a:lnTo>
                    <a:pt x="554" y="92"/>
                  </a:lnTo>
                  <a:lnTo>
                    <a:pt x="554" y="92"/>
                  </a:lnTo>
                  <a:lnTo>
                    <a:pt x="554" y="92"/>
                  </a:lnTo>
                  <a:lnTo>
                    <a:pt x="554" y="92"/>
                  </a:lnTo>
                  <a:lnTo>
                    <a:pt x="557" y="92"/>
                  </a:lnTo>
                  <a:lnTo>
                    <a:pt x="557" y="92"/>
                  </a:lnTo>
                  <a:lnTo>
                    <a:pt x="557" y="92"/>
                  </a:lnTo>
                  <a:lnTo>
                    <a:pt x="564" y="88"/>
                  </a:lnTo>
                  <a:lnTo>
                    <a:pt x="564" y="88"/>
                  </a:lnTo>
                  <a:lnTo>
                    <a:pt x="564" y="88"/>
                  </a:lnTo>
                  <a:lnTo>
                    <a:pt x="564" y="88"/>
                  </a:lnTo>
                  <a:lnTo>
                    <a:pt x="568" y="88"/>
                  </a:lnTo>
                  <a:lnTo>
                    <a:pt x="568" y="88"/>
                  </a:lnTo>
                  <a:lnTo>
                    <a:pt x="571" y="88"/>
                  </a:lnTo>
                  <a:lnTo>
                    <a:pt x="571" y="88"/>
                  </a:lnTo>
                  <a:lnTo>
                    <a:pt x="578" y="92"/>
                  </a:lnTo>
                  <a:lnTo>
                    <a:pt x="578" y="92"/>
                  </a:lnTo>
                  <a:lnTo>
                    <a:pt x="578" y="88"/>
                  </a:lnTo>
                  <a:lnTo>
                    <a:pt x="578" y="88"/>
                  </a:lnTo>
                  <a:lnTo>
                    <a:pt x="581" y="88"/>
                  </a:lnTo>
                  <a:lnTo>
                    <a:pt x="581" y="88"/>
                  </a:lnTo>
                  <a:lnTo>
                    <a:pt x="588" y="88"/>
                  </a:lnTo>
                  <a:lnTo>
                    <a:pt x="588" y="88"/>
                  </a:lnTo>
                  <a:lnTo>
                    <a:pt x="591" y="88"/>
                  </a:lnTo>
                  <a:lnTo>
                    <a:pt x="591" y="85"/>
                  </a:lnTo>
                  <a:lnTo>
                    <a:pt x="591" y="85"/>
                  </a:lnTo>
                  <a:lnTo>
                    <a:pt x="591" y="85"/>
                  </a:lnTo>
                  <a:lnTo>
                    <a:pt x="591" y="81"/>
                  </a:lnTo>
                  <a:lnTo>
                    <a:pt x="595" y="81"/>
                  </a:lnTo>
                  <a:lnTo>
                    <a:pt x="595" y="81"/>
                  </a:lnTo>
                  <a:lnTo>
                    <a:pt x="595" y="81"/>
                  </a:lnTo>
                  <a:lnTo>
                    <a:pt x="598" y="81"/>
                  </a:lnTo>
                  <a:lnTo>
                    <a:pt x="598" y="81"/>
                  </a:lnTo>
                  <a:lnTo>
                    <a:pt x="602" y="81"/>
                  </a:lnTo>
                  <a:lnTo>
                    <a:pt x="602" y="81"/>
                  </a:lnTo>
                  <a:lnTo>
                    <a:pt x="602" y="81"/>
                  </a:lnTo>
                  <a:lnTo>
                    <a:pt x="602" y="81"/>
                  </a:lnTo>
                  <a:lnTo>
                    <a:pt x="605" y="81"/>
                  </a:lnTo>
                  <a:lnTo>
                    <a:pt x="605" y="81"/>
                  </a:lnTo>
                  <a:lnTo>
                    <a:pt x="608" y="81"/>
                  </a:lnTo>
                  <a:lnTo>
                    <a:pt x="608" y="81"/>
                  </a:lnTo>
                  <a:lnTo>
                    <a:pt x="608" y="81"/>
                  </a:lnTo>
                  <a:lnTo>
                    <a:pt x="612" y="81"/>
                  </a:lnTo>
                  <a:lnTo>
                    <a:pt x="612" y="81"/>
                  </a:lnTo>
                  <a:lnTo>
                    <a:pt x="612" y="81"/>
                  </a:lnTo>
                  <a:lnTo>
                    <a:pt x="612" y="81"/>
                  </a:lnTo>
                  <a:lnTo>
                    <a:pt x="615" y="78"/>
                  </a:lnTo>
                  <a:lnTo>
                    <a:pt x="615" y="78"/>
                  </a:lnTo>
                  <a:lnTo>
                    <a:pt x="619" y="75"/>
                  </a:lnTo>
                  <a:lnTo>
                    <a:pt x="619" y="75"/>
                  </a:lnTo>
                  <a:lnTo>
                    <a:pt x="615" y="71"/>
                  </a:lnTo>
                  <a:lnTo>
                    <a:pt x="615" y="71"/>
                  </a:lnTo>
                  <a:lnTo>
                    <a:pt x="612" y="68"/>
                  </a:lnTo>
                  <a:lnTo>
                    <a:pt x="612" y="68"/>
                  </a:lnTo>
                  <a:lnTo>
                    <a:pt x="608" y="68"/>
                  </a:lnTo>
                  <a:lnTo>
                    <a:pt x="608" y="68"/>
                  </a:lnTo>
                  <a:lnTo>
                    <a:pt x="605" y="64"/>
                  </a:lnTo>
                  <a:lnTo>
                    <a:pt x="605" y="64"/>
                  </a:lnTo>
                  <a:lnTo>
                    <a:pt x="605" y="61"/>
                  </a:lnTo>
                  <a:lnTo>
                    <a:pt x="605" y="61"/>
                  </a:lnTo>
                  <a:lnTo>
                    <a:pt x="598" y="61"/>
                  </a:lnTo>
                  <a:lnTo>
                    <a:pt x="598" y="61"/>
                  </a:lnTo>
                  <a:lnTo>
                    <a:pt x="598" y="61"/>
                  </a:lnTo>
                  <a:lnTo>
                    <a:pt x="598" y="61"/>
                  </a:lnTo>
                  <a:lnTo>
                    <a:pt x="591" y="61"/>
                  </a:lnTo>
                  <a:lnTo>
                    <a:pt x="591" y="61"/>
                  </a:lnTo>
                  <a:lnTo>
                    <a:pt x="588" y="61"/>
                  </a:lnTo>
                  <a:lnTo>
                    <a:pt x="588" y="61"/>
                  </a:lnTo>
                  <a:lnTo>
                    <a:pt x="588" y="61"/>
                  </a:lnTo>
                  <a:lnTo>
                    <a:pt x="588" y="61"/>
                  </a:lnTo>
                  <a:lnTo>
                    <a:pt x="585" y="61"/>
                  </a:lnTo>
                  <a:lnTo>
                    <a:pt x="585" y="61"/>
                  </a:lnTo>
                  <a:lnTo>
                    <a:pt x="581" y="61"/>
                  </a:lnTo>
                  <a:lnTo>
                    <a:pt x="581" y="61"/>
                  </a:lnTo>
                  <a:lnTo>
                    <a:pt x="578" y="61"/>
                  </a:lnTo>
                  <a:lnTo>
                    <a:pt x="578" y="61"/>
                  </a:lnTo>
                  <a:lnTo>
                    <a:pt x="574" y="64"/>
                  </a:lnTo>
                  <a:lnTo>
                    <a:pt x="574" y="64"/>
                  </a:lnTo>
                  <a:lnTo>
                    <a:pt x="574" y="64"/>
                  </a:lnTo>
                  <a:lnTo>
                    <a:pt x="574" y="64"/>
                  </a:lnTo>
                  <a:lnTo>
                    <a:pt x="571" y="64"/>
                  </a:lnTo>
                  <a:lnTo>
                    <a:pt x="571" y="68"/>
                  </a:lnTo>
                  <a:lnTo>
                    <a:pt x="571" y="68"/>
                  </a:lnTo>
                  <a:lnTo>
                    <a:pt x="571" y="68"/>
                  </a:lnTo>
                  <a:lnTo>
                    <a:pt x="571" y="68"/>
                  </a:lnTo>
                  <a:lnTo>
                    <a:pt x="571" y="68"/>
                  </a:lnTo>
                  <a:lnTo>
                    <a:pt x="568" y="68"/>
                  </a:lnTo>
                  <a:lnTo>
                    <a:pt x="568" y="68"/>
                  </a:lnTo>
                  <a:lnTo>
                    <a:pt x="568" y="68"/>
                  </a:lnTo>
                  <a:lnTo>
                    <a:pt x="568" y="68"/>
                  </a:lnTo>
                  <a:lnTo>
                    <a:pt x="568" y="68"/>
                  </a:lnTo>
                  <a:lnTo>
                    <a:pt x="568" y="68"/>
                  </a:lnTo>
                  <a:lnTo>
                    <a:pt x="568" y="68"/>
                  </a:lnTo>
                  <a:lnTo>
                    <a:pt x="568" y="68"/>
                  </a:lnTo>
                  <a:lnTo>
                    <a:pt x="568" y="68"/>
                  </a:lnTo>
                  <a:lnTo>
                    <a:pt x="568" y="64"/>
                  </a:lnTo>
                  <a:lnTo>
                    <a:pt x="568" y="64"/>
                  </a:lnTo>
                  <a:lnTo>
                    <a:pt x="564" y="64"/>
                  </a:lnTo>
                  <a:lnTo>
                    <a:pt x="564" y="64"/>
                  </a:lnTo>
                  <a:lnTo>
                    <a:pt x="564" y="64"/>
                  </a:lnTo>
                  <a:lnTo>
                    <a:pt x="564" y="64"/>
                  </a:lnTo>
                  <a:lnTo>
                    <a:pt x="564" y="64"/>
                  </a:lnTo>
                  <a:lnTo>
                    <a:pt x="564" y="64"/>
                  </a:lnTo>
                  <a:lnTo>
                    <a:pt x="564" y="64"/>
                  </a:lnTo>
                  <a:lnTo>
                    <a:pt x="561" y="64"/>
                  </a:lnTo>
                  <a:lnTo>
                    <a:pt x="561" y="64"/>
                  </a:lnTo>
                  <a:lnTo>
                    <a:pt x="557" y="68"/>
                  </a:lnTo>
                  <a:lnTo>
                    <a:pt x="554" y="68"/>
                  </a:lnTo>
                  <a:lnTo>
                    <a:pt x="554" y="68"/>
                  </a:lnTo>
                  <a:lnTo>
                    <a:pt x="551" y="68"/>
                  </a:lnTo>
                  <a:lnTo>
                    <a:pt x="551" y="68"/>
                  </a:lnTo>
                  <a:lnTo>
                    <a:pt x="547" y="68"/>
                  </a:lnTo>
                  <a:lnTo>
                    <a:pt x="547" y="68"/>
                  </a:lnTo>
                  <a:lnTo>
                    <a:pt x="547" y="68"/>
                  </a:lnTo>
                  <a:lnTo>
                    <a:pt x="547" y="68"/>
                  </a:lnTo>
                  <a:lnTo>
                    <a:pt x="544" y="68"/>
                  </a:lnTo>
                  <a:lnTo>
                    <a:pt x="544" y="68"/>
                  </a:lnTo>
                  <a:lnTo>
                    <a:pt x="544" y="71"/>
                  </a:lnTo>
                  <a:lnTo>
                    <a:pt x="544" y="71"/>
                  </a:lnTo>
                  <a:lnTo>
                    <a:pt x="540" y="71"/>
                  </a:lnTo>
                  <a:lnTo>
                    <a:pt x="540" y="71"/>
                  </a:lnTo>
                  <a:lnTo>
                    <a:pt x="537" y="71"/>
                  </a:lnTo>
                  <a:lnTo>
                    <a:pt x="537" y="71"/>
                  </a:lnTo>
                  <a:lnTo>
                    <a:pt x="537" y="75"/>
                  </a:lnTo>
                  <a:lnTo>
                    <a:pt x="537" y="75"/>
                  </a:lnTo>
                  <a:lnTo>
                    <a:pt x="534" y="75"/>
                  </a:lnTo>
                  <a:lnTo>
                    <a:pt x="530" y="75"/>
                  </a:lnTo>
                  <a:lnTo>
                    <a:pt x="530" y="75"/>
                  </a:lnTo>
                  <a:lnTo>
                    <a:pt x="527" y="75"/>
                  </a:lnTo>
                  <a:lnTo>
                    <a:pt x="527" y="75"/>
                  </a:lnTo>
                  <a:lnTo>
                    <a:pt x="523" y="75"/>
                  </a:lnTo>
                  <a:lnTo>
                    <a:pt x="523" y="75"/>
                  </a:lnTo>
                  <a:lnTo>
                    <a:pt x="523" y="75"/>
                  </a:lnTo>
                  <a:lnTo>
                    <a:pt x="523" y="75"/>
                  </a:lnTo>
                  <a:lnTo>
                    <a:pt x="523" y="75"/>
                  </a:lnTo>
                  <a:lnTo>
                    <a:pt x="523" y="75"/>
                  </a:lnTo>
                  <a:lnTo>
                    <a:pt x="517" y="78"/>
                  </a:lnTo>
                  <a:lnTo>
                    <a:pt x="517" y="78"/>
                  </a:lnTo>
                  <a:lnTo>
                    <a:pt x="513" y="78"/>
                  </a:lnTo>
                  <a:lnTo>
                    <a:pt x="513" y="78"/>
                  </a:lnTo>
                  <a:lnTo>
                    <a:pt x="513" y="81"/>
                  </a:lnTo>
                  <a:lnTo>
                    <a:pt x="513" y="81"/>
                  </a:lnTo>
                  <a:lnTo>
                    <a:pt x="510" y="81"/>
                  </a:lnTo>
                  <a:lnTo>
                    <a:pt x="510" y="81"/>
                  </a:lnTo>
                  <a:lnTo>
                    <a:pt x="506" y="85"/>
                  </a:lnTo>
                  <a:lnTo>
                    <a:pt x="506" y="85"/>
                  </a:lnTo>
                  <a:lnTo>
                    <a:pt x="506" y="85"/>
                  </a:lnTo>
                  <a:lnTo>
                    <a:pt x="500" y="85"/>
                  </a:lnTo>
                  <a:lnTo>
                    <a:pt x="496" y="88"/>
                  </a:lnTo>
                  <a:lnTo>
                    <a:pt x="496" y="88"/>
                  </a:lnTo>
                  <a:lnTo>
                    <a:pt x="496" y="88"/>
                  </a:lnTo>
                  <a:lnTo>
                    <a:pt x="493" y="92"/>
                  </a:lnTo>
                  <a:lnTo>
                    <a:pt x="493" y="92"/>
                  </a:lnTo>
                  <a:lnTo>
                    <a:pt x="493" y="92"/>
                  </a:lnTo>
                  <a:lnTo>
                    <a:pt x="493" y="92"/>
                  </a:lnTo>
                  <a:lnTo>
                    <a:pt x="493" y="92"/>
                  </a:lnTo>
                  <a:lnTo>
                    <a:pt x="493" y="88"/>
                  </a:lnTo>
                  <a:lnTo>
                    <a:pt x="493" y="88"/>
                  </a:lnTo>
                  <a:lnTo>
                    <a:pt x="493" y="88"/>
                  </a:lnTo>
                  <a:lnTo>
                    <a:pt x="493" y="88"/>
                  </a:lnTo>
                  <a:lnTo>
                    <a:pt x="496" y="85"/>
                  </a:lnTo>
                  <a:lnTo>
                    <a:pt x="496" y="85"/>
                  </a:lnTo>
                  <a:lnTo>
                    <a:pt x="496" y="85"/>
                  </a:lnTo>
                  <a:lnTo>
                    <a:pt x="500" y="81"/>
                  </a:lnTo>
                  <a:lnTo>
                    <a:pt x="500" y="81"/>
                  </a:lnTo>
                  <a:lnTo>
                    <a:pt x="503" y="81"/>
                  </a:lnTo>
                  <a:lnTo>
                    <a:pt x="503" y="81"/>
                  </a:lnTo>
                  <a:lnTo>
                    <a:pt x="503" y="81"/>
                  </a:lnTo>
                  <a:lnTo>
                    <a:pt x="503" y="81"/>
                  </a:lnTo>
                  <a:lnTo>
                    <a:pt x="506" y="78"/>
                  </a:lnTo>
                  <a:lnTo>
                    <a:pt x="506" y="78"/>
                  </a:lnTo>
                  <a:lnTo>
                    <a:pt x="506" y="78"/>
                  </a:lnTo>
                  <a:lnTo>
                    <a:pt x="506" y="78"/>
                  </a:lnTo>
                  <a:lnTo>
                    <a:pt x="510" y="78"/>
                  </a:lnTo>
                  <a:lnTo>
                    <a:pt x="510" y="78"/>
                  </a:lnTo>
                  <a:lnTo>
                    <a:pt x="510" y="78"/>
                  </a:lnTo>
                  <a:lnTo>
                    <a:pt x="510" y="78"/>
                  </a:lnTo>
                  <a:lnTo>
                    <a:pt x="513" y="75"/>
                  </a:lnTo>
                  <a:lnTo>
                    <a:pt x="513" y="75"/>
                  </a:lnTo>
                  <a:lnTo>
                    <a:pt x="517" y="71"/>
                  </a:lnTo>
                  <a:lnTo>
                    <a:pt x="517" y="71"/>
                  </a:lnTo>
                  <a:lnTo>
                    <a:pt x="520" y="71"/>
                  </a:lnTo>
                  <a:lnTo>
                    <a:pt x="520" y="71"/>
                  </a:lnTo>
                  <a:lnTo>
                    <a:pt x="520" y="71"/>
                  </a:lnTo>
                  <a:lnTo>
                    <a:pt x="520" y="71"/>
                  </a:lnTo>
                  <a:lnTo>
                    <a:pt x="523" y="71"/>
                  </a:lnTo>
                  <a:lnTo>
                    <a:pt x="523" y="71"/>
                  </a:lnTo>
                  <a:lnTo>
                    <a:pt x="527" y="68"/>
                  </a:lnTo>
                  <a:lnTo>
                    <a:pt x="527" y="68"/>
                  </a:lnTo>
                  <a:lnTo>
                    <a:pt x="527" y="68"/>
                  </a:lnTo>
                  <a:lnTo>
                    <a:pt x="527" y="68"/>
                  </a:lnTo>
                  <a:lnTo>
                    <a:pt x="527" y="68"/>
                  </a:lnTo>
                  <a:lnTo>
                    <a:pt x="527" y="68"/>
                  </a:lnTo>
                  <a:lnTo>
                    <a:pt x="530" y="68"/>
                  </a:lnTo>
                  <a:lnTo>
                    <a:pt x="530" y="68"/>
                  </a:lnTo>
                  <a:lnTo>
                    <a:pt x="530" y="68"/>
                  </a:lnTo>
                  <a:lnTo>
                    <a:pt x="530" y="68"/>
                  </a:lnTo>
                  <a:lnTo>
                    <a:pt x="534" y="68"/>
                  </a:lnTo>
                  <a:lnTo>
                    <a:pt x="534" y="68"/>
                  </a:lnTo>
                  <a:lnTo>
                    <a:pt x="537" y="68"/>
                  </a:lnTo>
                  <a:lnTo>
                    <a:pt x="537" y="68"/>
                  </a:lnTo>
                  <a:lnTo>
                    <a:pt x="540" y="64"/>
                  </a:lnTo>
                  <a:lnTo>
                    <a:pt x="540" y="64"/>
                  </a:lnTo>
                  <a:lnTo>
                    <a:pt x="540" y="64"/>
                  </a:lnTo>
                  <a:lnTo>
                    <a:pt x="540" y="64"/>
                  </a:lnTo>
                  <a:lnTo>
                    <a:pt x="540" y="64"/>
                  </a:lnTo>
                  <a:lnTo>
                    <a:pt x="540" y="64"/>
                  </a:lnTo>
                  <a:lnTo>
                    <a:pt x="544" y="61"/>
                  </a:lnTo>
                  <a:lnTo>
                    <a:pt x="544" y="61"/>
                  </a:lnTo>
                  <a:lnTo>
                    <a:pt x="544" y="61"/>
                  </a:lnTo>
                  <a:lnTo>
                    <a:pt x="544" y="61"/>
                  </a:lnTo>
                  <a:lnTo>
                    <a:pt x="547" y="61"/>
                  </a:lnTo>
                  <a:lnTo>
                    <a:pt x="547" y="61"/>
                  </a:lnTo>
                  <a:lnTo>
                    <a:pt x="547" y="61"/>
                  </a:lnTo>
                  <a:lnTo>
                    <a:pt x="547" y="61"/>
                  </a:lnTo>
                  <a:lnTo>
                    <a:pt x="551" y="58"/>
                  </a:lnTo>
                  <a:lnTo>
                    <a:pt x="551" y="58"/>
                  </a:lnTo>
                  <a:lnTo>
                    <a:pt x="554" y="58"/>
                  </a:lnTo>
                  <a:lnTo>
                    <a:pt x="554" y="58"/>
                  </a:lnTo>
                  <a:lnTo>
                    <a:pt x="554" y="54"/>
                  </a:lnTo>
                  <a:lnTo>
                    <a:pt x="554" y="54"/>
                  </a:lnTo>
                  <a:lnTo>
                    <a:pt x="554" y="54"/>
                  </a:lnTo>
                  <a:lnTo>
                    <a:pt x="554" y="54"/>
                  </a:lnTo>
                  <a:lnTo>
                    <a:pt x="551" y="51"/>
                  </a:lnTo>
                  <a:lnTo>
                    <a:pt x="551" y="51"/>
                  </a:lnTo>
                  <a:lnTo>
                    <a:pt x="547" y="51"/>
                  </a:lnTo>
                  <a:lnTo>
                    <a:pt x="547" y="51"/>
                  </a:lnTo>
                  <a:lnTo>
                    <a:pt x="544" y="51"/>
                  </a:lnTo>
                  <a:lnTo>
                    <a:pt x="544" y="51"/>
                  </a:lnTo>
                  <a:lnTo>
                    <a:pt x="544" y="51"/>
                  </a:lnTo>
                  <a:lnTo>
                    <a:pt x="544" y="51"/>
                  </a:lnTo>
                  <a:lnTo>
                    <a:pt x="540" y="54"/>
                  </a:lnTo>
                  <a:lnTo>
                    <a:pt x="540" y="54"/>
                  </a:lnTo>
                  <a:lnTo>
                    <a:pt x="537" y="54"/>
                  </a:lnTo>
                  <a:lnTo>
                    <a:pt x="537" y="54"/>
                  </a:lnTo>
                  <a:lnTo>
                    <a:pt x="534" y="58"/>
                  </a:lnTo>
                  <a:lnTo>
                    <a:pt x="534" y="58"/>
                  </a:lnTo>
                  <a:lnTo>
                    <a:pt x="530" y="58"/>
                  </a:lnTo>
                  <a:lnTo>
                    <a:pt x="530" y="58"/>
                  </a:lnTo>
                  <a:lnTo>
                    <a:pt x="527" y="61"/>
                  </a:lnTo>
                  <a:lnTo>
                    <a:pt x="527" y="61"/>
                  </a:lnTo>
                  <a:lnTo>
                    <a:pt x="527" y="61"/>
                  </a:lnTo>
                  <a:lnTo>
                    <a:pt x="527" y="61"/>
                  </a:lnTo>
                  <a:lnTo>
                    <a:pt x="523" y="61"/>
                  </a:lnTo>
                  <a:lnTo>
                    <a:pt x="523" y="61"/>
                  </a:lnTo>
                  <a:lnTo>
                    <a:pt x="523" y="61"/>
                  </a:lnTo>
                  <a:lnTo>
                    <a:pt x="523" y="61"/>
                  </a:lnTo>
                  <a:lnTo>
                    <a:pt x="517" y="58"/>
                  </a:lnTo>
                  <a:lnTo>
                    <a:pt x="517" y="58"/>
                  </a:lnTo>
                  <a:lnTo>
                    <a:pt x="517" y="58"/>
                  </a:lnTo>
                  <a:lnTo>
                    <a:pt x="517" y="58"/>
                  </a:lnTo>
                  <a:lnTo>
                    <a:pt x="513" y="61"/>
                  </a:lnTo>
                  <a:lnTo>
                    <a:pt x="513" y="61"/>
                  </a:lnTo>
                  <a:lnTo>
                    <a:pt x="510" y="61"/>
                  </a:lnTo>
                  <a:lnTo>
                    <a:pt x="510" y="61"/>
                  </a:lnTo>
                  <a:lnTo>
                    <a:pt x="510" y="61"/>
                  </a:lnTo>
                  <a:lnTo>
                    <a:pt x="510" y="61"/>
                  </a:lnTo>
                  <a:lnTo>
                    <a:pt x="506" y="61"/>
                  </a:lnTo>
                  <a:lnTo>
                    <a:pt x="506" y="61"/>
                  </a:lnTo>
                  <a:lnTo>
                    <a:pt x="506" y="61"/>
                  </a:lnTo>
                  <a:lnTo>
                    <a:pt x="506" y="61"/>
                  </a:lnTo>
                  <a:lnTo>
                    <a:pt x="506" y="61"/>
                  </a:lnTo>
                  <a:lnTo>
                    <a:pt x="506" y="61"/>
                  </a:lnTo>
                  <a:lnTo>
                    <a:pt x="510" y="58"/>
                  </a:lnTo>
                  <a:lnTo>
                    <a:pt x="510" y="58"/>
                  </a:lnTo>
                  <a:lnTo>
                    <a:pt x="513" y="58"/>
                  </a:lnTo>
                  <a:lnTo>
                    <a:pt x="513" y="58"/>
                  </a:lnTo>
                  <a:lnTo>
                    <a:pt x="517" y="58"/>
                  </a:lnTo>
                  <a:lnTo>
                    <a:pt x="517" y="58"/>
                  </a:lnTo>
                  <a:lnTo>
                    <a:pt x="520" y="54"/>
                  </a:lnTo>
                  <a:lnTo>
                    <a:pt x="520" y="54"/>
                  </a:lnTo>
                  <a:lnTo>
                    <a:pt x="520" y="54"/>
                  </a:lnTo>
                  <a:lnTo>
                    <a:pt x="520" y="54"/>
                  </a:lnTo>
                  <a:lnTo>
                    <a:pt x="523" y="51"/>
                  </a:lnTo>
                  <a:lnTo>
                    <a:pt x="523" y="51"/>
                  </a:lnTo>
                  <a:lnTo>
                    <a:pt x="523" y="51"/>
                  </a:lnTo>
                  <a:lnTo>
                    <a:pt x="523" y="51"/>
                  </a:lnTo>
                  <a:lnTo>
                    <a:pt x="517" y="51"/>
                  </a:lnTo>
                  <a:lnTo>
                    <a:pt x="517" y="51"/>
                  </a:lnTo>
                  <a:lnTo>
                    <a:pt x="517" y="51"/>
                  </a:lnTo>
                  <a:lnTo>
                    <a:pt x="517" y="51"/>
                  </a:lnTo>
                  <a:lnTo>
                    <a:pt x="513" y="51"/>
                  </a:lnTo>
                  <a:lnTo>
                    <a:pt x="513" y="51"/>
                  </a:lnTo>
                  <a:lnTo>
                    <a:pt x="510" y="51"/>
                  </a:lnTo>
                  <a:lnTo>
                    <a:pt x="510" y="51"/>
                  </a:lnTo>
                  <a:lnTo>
                    <a:pt x="506" y="51"/>
                  </a:lnTo>
                  <a:lnTo>
                    <a:pt x="506" y="51"/>
                  </a:lnTo>
                  <a:lnTo>
                    <a:pt x="500" y="51"/>
                  </a:lnTo>
                  <a:lnTo>
                    <a:pt x="500" y="51"/>
                  </a:lnTo>
                  <a:lnTo>
                    <a:pt x="500" y="51"/>
                  </a:lnTo>
                  <a:lnTo>
                    <a:pt x="500" y="51"/>
                  </a:lnTo>
                  <a:lnTo>
                    <a:pt x="496" y="47"/>
                  </a:lnTo>
                  <a:lnTo>
                    <a:pt x="496" y="47"/>
                  </a:lnTo>
                  <a:lnTo>
                    <a:pt x="493" y="47"/>
                  </a:lnTo>
                  <a:lnTo>
                    <a:pt x="493" y="47"/>
                  </a:lnTo>
                  <a:lnTo>
                    <a:pt x="489" y="51"/>
                  </a:lnTo>
                  <a:lnTo>
                    <a:pt x="489" y="51"/>
                  </a:lnTo>
                  <a:lnTo>
                    <a:pt x="489" y="51"/>
                  </a:lnTo>
                  <a:lnTo>
                    <a:pt x="489" y="51"/>
                  </a:lnTo>
                  <a:lnTo>
                    <a:pt x="486" y="51"/>
                  </a:lnTo>
                  <a:lnTo>
                    <a:pt x="486" y="51"/>
                  </a:lnTo>
                  <a:lnTo>
                    <a:pt x="486" y="51"/>
                  </a:lnTo>
                  <a:lnTo>
                    <a:pt x="486" y="51"/>
                  </a:lnTo>
                  <a:lnTo>
                    <a:pt x="486" y="51"/>
                  </a:lnTo>
                  <a:lnTo>
                    <a:pt x="486" y="51"/>
                  </a:lnTo>
                  <a:lnTo>
                    <a:pt x="486" y="47"/>
                  </a:lnTo>
                  <a:lnTo>
                    <a:pt x="486" y="47"/>
                  </a:lnTo>
                  <a:lnTo>
                    <a:pt x="483" y="47"/>
                  </a:lnTo>
                  <a:lnTo>
                    <a:pt x="483" y="47"/>
                  </a:lnTo>
                  <a:lnTo>
                    <a:pt x="483" y="47"/>
                  </a:lnTo>
                  <a:lnTo>
                    <a:pt x="483" y="47"/>
                  </a:lnTo>
                  <a:lnTo>
                    <a:pt x="483" y="47"/>
                  </a:lnTo>
                  <a:lnTo>
                    <a:pt x="483" y="47"/>
                  </a:lnTo>
                  <a:lnTo>
                    <a:pt x="483" y="47"/>
                  </a:lnTo>
                  <a:lnTo>
                    <a:pt x="483" y="47"/>
                  </a:lnTo>
                  <a:lnTo>
                    <a:pt x="479" y="47"/>
                  </a:lnTo>
                  <a:lnTo>
                    <a:pt x="479" y="47"/>
                  </a:lnTo>
                  <a:lnTo>
                    <a:pt x="479" y="47"/>
                  </a:lnTo>
                  <a:lnTo>
                    <a:pt x="479" y="47"/>
                  </a:lnTo>
                  <a:lnTo>
                    <a:pt x="479" y="47"/>
                  </a:lnTo>
                  <a:lnTo>
                    <a:pt x="476" y="47"/>
                  </a:lnTo>
                  <a:lnTo>
                    <a:pt x="476" y="47"/>
                  </a:lnTo>
                  <a:lnTo>
                    <a:pt x="476" y="47"/>
                  </a:lnTo>
                  <a:lnTo>
                    <a:pt x="476" y="47"/>
                  </a:lnTo>
                  <a:lnTo>
                    <a:pt x="476" y="47"/>
                  </a:lnTo>
                  <a:lnTo>
                    <a:pt x="476" y="47"/>
                  </a:lnTo>
                  <a:lnTo>
                    <a:pt x="476" y="47"/>
                  </a:lnTo>
                  <a:lnTo>
                    <a:pt x="476" y="47"/>
                  </a:lnTo>
                  <a:lnTo>
                    <a:pt x="476" y="47"/>
                  </a:lnTo>
                  <a:lnTo>
                    <a:pt x="472" y="51"/>
                  </a:lnTo>
                  <a:lnTo>
                    <a:pt x="472" y="51"/>
                  </a:lnTo>
                  <a:lnTo>
                    <a:pt x="472" y="51"/>
                  </a:lnTo>
                  <a:lnTo>
                    <a:pt x="472" y="51"/>
                  </a:lnTo>
                  <a:lnTo>
                    <a:pt x="469" y="51"/>
                  </a:lnTo>
                  <a:lnTo>
                    <a:pt x="469" y="51"/>
                  </a:lnTo>
                  <a:lnTo>
                    <a:pt x="469" y="51"/>
                  </a:lnTo>
                  <a:lnTo>
                    <a:pt x="469" y="51"/>
                  </a:lnTo>
                  <a:lnTo>
                    <a:pt x="469" y="51"/>
                  </a:lnTo>
                  <a:lnTo>
                    <a:pt x="469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6" y="51"/>
                  </a:lnTo>
                  <a:lnTo>
                    <a:pt x="462" y="51"/>
                  </a:lnTo>
                  <a:lnTo>
                    <a:pt x="462" y="51"/>
                  </a:lnTo>
                  <a:lnTo>
                    <a:pt x="459" y="51"/>
                  </a:lnTo>
                  <a:lnTo>
                    <a:pt x="459" y="51"/>
                  </a:lnTo>
                  <a:lnTo>
                    <a:pt x="459" y="51"/>
                  </a:lnTo>
                  <a:lnTo>
                    <a:pt x="459" y="51"/>
                  </a:lnTo>
                  <a:lnTo>
                    <a:pt x="459" y="54"/>
                  </a:lnTo>
                  <a:lnTo>
                    <a:pt x="459" y="54"/>
                  </a:lnTo>
                  <a:lnTo>
                    <a:pt x="459" y="51"/>
                  </a:lnTo>
                  <a:lnTo>
                    <a:pt x="459" y="51"/>
                  </a:lnTo>
                  <a:lnTo>
                    <a:pt x="462" y="47"/>
                  </a:lnTo>
                  <a:lnTo>
                    <a:pt x="469" y="47"/>
                  </a:lnTo>
                  <a:lnTo>
                    <a:pt x="469" y="47"/>
                  </a:lnTo>
                  <a:lnTo>
                    <a:pt x="469" y="47"/>
                  </a:lnTo>
                  <a:lnTo>
                    <a:pt x="472" y="47"/>
                  </a:lnTo>
                  <a:lnTo>
                    <a:pt x="472" y="47"/>
                  </a:lnTo>
                  <a:lnTo>
                    <a:pt x="476" y="44"/>
                  </a:lnTo>
                  <a:lnTo>
                    <a:pt x="476" y="44"/>
                  </a:lnTo>
                  <a:lnTo>
                    <a:pt x="483" y="44"/>
                  </a:lnTo>
                  <a:lnTo>
                    <a:pt x="483" y="44"/>
                  </a:lnTo>
                  <a:lnTo>
                    <a:pt x="483" y="41"/>
                  </a:lnTo>
                  <a:lnTo>
                    <a:pt x="483" y="41"/>
                  </a:lnTo>
                  <a:lnTo>
                    <a:pt x="483" y="41"/>
                  </a:lnTo>
                  <a:lnTo>
                    <a:pt x="483" y="41"/>
                  </a:lnTo>
                  <a:lnTo>
                    <a:pt x="483" y="41"/>
                  </a:lnTo>
                  <a:lnTo>
                    <a:pt x="483" y="41"/>
                  </a:lnTo>
                  <a:lnTo>
                    <a:pt x="483" y="41"/>
                  </a:lnTo>
                  <a:lnTo>
                    <a:pt x="483" y="41"/>
                  </a:lnTo>
                  <a:lnTo>
                    <a:pt x="483" y="41"/>
                  </a:lnTo>
                  <a:lnTo>
                    <a:pt x="483" y="41"/>
                  </a:lnTo>
                  <a:lnTo>
                    <a:pt x="483" y="41"/>
                  </a:lnTo>
                  <a:lnTo>
                    <a:pt x="483" y="41"/>
                  </a:lnTo>
                  <a:lnTo>
                    <a:pt x="486" y="41"/>
                  </a:lnTo>
                  <a:lnTo>
                    <a:pt x="486" y="41"/>
                  </a:lnTo>
                  <a:lnTo>
                    <a:pt x="489" y="44"/>
                  </a:lnTo>
                  <a:lnTo>
                    <a:pt x="489" y="44"/>
                  </a:lnTo>
                  <a:lnTo>
                    <a:pt x="493" y="44"/>
                  </a:lnTo>
                  <a:lnTo>
                    <a:pt x="493" y="44"/>
                  </a:lnTo>
                  <a:lnTo>
                    <a:pt x="493" y="44"/>
                  </a:lnTo>
                  <a:lnTo>
                    <a:pt x="493" y="44"/>
                  </a:lnTo>
                  <a:lnTo>
                    <a:pt x="493" y="44"/>
                  </a:lnTo>
                  <a:lnTo>
                    <a:pt x="500" y="44"/>
                  </a:lnTo>
                  <a:lnTo>
                    <a:pt x="500" y="44"/>
                  </a:lnTo>
                  <a:lnTo>
                    <a:pt x="500" y="44"/>
                  </a:lnTo>
                  <a:lnTo>
                    <a:pt x="500" y="44"/>
                  </a:lnTo>
                  <a:lnTo>
                    <a:pt x="506" y="44"/>
                  </a:lnTo>
                  <a:lnTo>
                    <a:pt x="506" y="44"/>
                  </a:lnTo>
                  <a:lnTo>
                    <a:pt x="510" y="44"/>
                  </a:lnTo>
                  <a:lnTo>
                    <a:pt x="510" y="44"/>
                  </a:lnTo>
                  <a:lnTo>
                    <a:pt x="513" y="47"/>
                  </a:lnTo>
                  <a:lnTo>
                    <a:pt x="513" y="47"/>
                  </a:lnTo>
                  <a:lnTo>
                    <a:pt x="520" y="47"/>
                  </a:lnTo>
                  <a:lnTo>
                    <a:pt x="520" y="47"/>
                  </a:lnTo>
                  <a:lnTo>
                    <a:pt x="527" y="47"/>
                  </a:lnTo>
                  <a:lnTo>
                    <a:pt x="527" y="47"/>
                  </a:lnTo>
                  <a:lnTo>
                    <a:pt x="527" y="47"/>
                  </a:lnTo>
                  <a:lnTo>
                    <a:pt x="534" y="47"/>
                  </a:lnTo>
                  <a:lnTo>
                    <a:pt x="534" y="47"/>
                  </a:lnTo>
                  <a:lnTo>
                    <a:pt x="534" y="47"/>
                  </a:lnTo>
                  <a:lnTo>
                    <a:pt x="537" y="47"/>
                  </a:lnTo>
                  <a:lnTo>
                    <a:pt x="537" y="47"/>
                  </a:lnTo>
                  <a:lnTo>
                    <a:pt x="540" y="47"/>
                  </a:lnTo>
                  <a:lnTo>
                    <a:pt x="540" y="47"/>
                  </a:lnTo>
                  <a:lnTo>
                    <a:pt x="540" y="47"/>
                  </a:lnTo>
                  <a:lnTo>
                    <a:pt x="540" y="47"/>
                  </a:lnTo>
                  <a:lnTo>
                    <a:pt x="544" y="47"/>
                  </a:lnTo>
                  <a:lnTo>
                    <a:pt x="544" y="47"/>
                  </a:lnTo>
                  <a:lnTo>
                    <a:pt x="544" y="47"/>
                  </a:lnTo>
                  <a:lnTo>
                    <a:pt x="544" y="47"/>
                  </a:lnTo>
                  <a:lnTo>
                    <a:pt x="544" y="44"/>
                  </a:lnTo>
                  <a:lnTo>
                    <a:pt x="544" y="44"/>
                  </a:lnTo>
                  <a:lnTo>
                    <a:pt x="547" y="44"/>
                  </a:lnTo>
                  <a:lnTo>
                    <a:pt x="547" y="44"/>
                  </a:lnTo>
                  <a:lnTo>
                    <a:pt x="547" y="44"/>
                  </a:lnTo>
                  <a:lnTo>
                    <a:pt x="547" y="44"/>
                  </a:lnTo>
                  <a:lnTo>
                    <a:pt x="551" y="47"/>
                  </a:lnTo>
                  <a:lnTo>
                    <a:pt x="551" y="47"/>
                  </a:lnTo>
                  <a:lnTo>
                    <a:pt x="551" y="47"/>
                  </a:lnTo>
                  <a:lnTo>
                    <a:pt x="551" y="47"/>
                  </a:lnTo>
                  <a:lnTo>
                    <a:pt x="554" y="44"/>
                  </a:lnTo>
                  <a:lnTo>
                    <a:pt x="554" y="44"/>
                  </a:lnTo>
                  <a:lnTo>
                    <a:pt x="557" y="44"/>
                  </a:lnTo>
                  <a:lnTo>
                    <a:pt x="557" y="44"/>
                  </a:lnTo>
                  <a:lnTo>
                    <a:pt x="557" y="44"/>
                  </a:lnTo>
                  <a:lnTo>
                    <a:pt x="557" y="44"/>
                  </a:lnTo>
                  <a:lnTo>
                    <a:pt x="557" y="44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68" y="44"/>
                  </a:lnTo>
                  <a:lnTo>
                    <a:pt x="568" y="44"/>
                  </a:lnTo>
                  <a:lnTo>
                    <a:pt x="574" y="41"/>
                  </a:lnTo>
                  <a:lnTo>
                    <a:pt x="574" y="41"/>
                  </a:lnTo>
                  <a:lnTo>
                    <a:pt x="574" y="41"/>
                  </a:lnTo>
                  <a:lnTo>
                    <a:pt x="574" y="41"/>
                  </a:lnTo>
                  <a:lnTo>
                    <a:pt x="571" y="37"/>
                  </a:lnTo>
                  <a:lnTo>
                    <a:pt x="571" y="37"/>
                  </a:lnTo>
                  <a:lnTo>
                    <a:pt x="568" y="37"/>
                  </a:lnTo>
                  <a:lnTo>
                    <a:pt x="568" y="37"/>
                  </a:lnTo>
                  <a:lnTo>
                    <a:pt x="564" y="37"/>
                  </a:lnTo>
                  <a:lnTo>
                    <a:pt x="564" y="37"/>
                  </a:lnTo>
                  <a:lnTo>
                    <a:pt x="564" y="34"/>
                  </a:lnTo>
                  <a:lnTo>
                    <a:pt x="564" y="34"/>
                  </a:lnTo>
                  <a:lnTo>
                    <a:pt x="564" y="34"/>
                  </a:lnTo>
                  <a:lnTo>
                    <a:pt x="561" y="30"/>
                  </a:lnTo>
                  <a:lnTo>
                    <a:pt x="557" y="30"/>
                  </a:lnTo>
                  <a:lnTo>
                    <a:pt x="557" y="30"/>
                  </a:lnTo>
                  <a:lnTo>
                    <a:pt x="554" y="30"/>
                  </a:lnTo>
                  <a:lnTo>
                    <a:pt x="554" y="30"/>
                  </a:lnTo>
                  <a:lnTo>
                    <a:pt x="554" y="30"/>
                  </a:lnTo>
                  <a:lnTo>
                    <a:pt x="554" y="30"/>
                  </a:lnTo>
                  <a:lnTo>
                    <a:pt x="551" y="30"/>
                  </a:lnTo>
                  <a:lnTo>
                    <a:pt x="551" y="30"/>
                  </a:lnTo>
                  <a:lnTo>
                    <a:pt x="551" y="30"/>
                  </a:lnTo>
                  <a:lnTo>
                    <a:pt x="551" y="30"/>
                  </a:lnTo>
                  <a:lnTo>
                    <a:pt x="547" y="30"/>
                  </a:lnTo>
                  <a:lnTo>
                    <a:pt x="547" y="30"/>
                  </a:lnTo>
                  <a:lnTo>
                    <a:pt x="547" y="30"/>
                  </a:lnTo>
                  <a:lnTo>
                    <a:pt x="547" y="30"/>
                  </a:lnTo>
                  <a:lnTo>
                    <a:pt x="547" y="30"/>
                  </a:lnTo>
                  <a:lnTo>
                    <a:pt x="544" y="34"/>
                  </a:lnTo>
                  <a:lnTo>
                    <a:pt x="544" y="34"/>
                  </a:lnTo>
                  <a:lnTo>
                    <a:pt x="540" y="34"/>
                  </a:lnTo>
                  <a:lnTo>
                    <a:pt x="540" y="34"/>
                  </a:lnTo>
                  <a:lnTo>
                    <a:pt x="537" y="34"/>
                  </a:lnTo>
                  <a:lnTo>
                    <a:pt x="537" y="34"/>
                  </a:lnTo>
                  <a:lnTo>
                    <a:pt x="537" y="30"/>
                  </a:lnTo>
                  <a:lnTo>
                    <a:pt x="537" y="30"/>
                  </a:lnTo>
                  <a:lnTo>
                    <a:pt x="534" y="30"/>
                  </a:lnTo>
                  <a:lnTo>
                    <a:pt x="534" y="30"/>
                  </a:lnTo>
                  <a:lnTo>
                    <a:pt x="537" y="30"/>
                  </a:lnTo>
                  <a:lnTo>
                    <a:pt x="537" y="30"/>
                  </a:lnTo>
                  <a:lnTo>
                    <a:pt x="540" y="30"/>
                  </a:lnTo>
                  <a:lnTo>
                    <a:pt x="540" y="30"/>
                  </a:lnTo>
                  <a:lnTo>
                    <a:pt x="547" y="27"/>
                  </a:lnTo>
                  <a:lnTo>
                    <a:pt x="547" y="27"/>
                  </a:lnTo>
                  <a:lnTo>
                    <a:pt x="547" y="24"/>
                  </a:lnTo>
                  <a:lnTo>
                    <a:pt x="547" y="24"/>
                  </a:lnTo>
                  <a:lnTo>
                    <a:pt x="544" y="20"/>
                  </a:lnTo>
                  <a:lnTo>
                    <a:pt x="544" y="20"/>
                  </a:lnTo>
                  <a:lnTo>
                    <a:pt x="540" y="20"/>
                  </a:lnTo>
                  <a:lnTo>
                    <a:pt x="540" y="20"/>
                  </a:lnTo>
                  <a:lnTo>
                    <a:pt x="537" y="20"/>
                  </a:lnTo>
                  <a:lnTo>
                    <a:pt x="537" y="20"/>
                  </a:lnTo>
                  <a:lnTo>
                    <a:pt x="537" y="20"/>
                  </a:lnTo>
                  <a:lnTo>
                    <a:pt x="534" y="20"/>
                  </a:lnTo>
                  <a:lnTo>
                    <a:pt x="534" y="20"/>
                  </a:lnTo>
                  <a:lnTo>
                    <a:pt x="530" y="20"/>
                  </a:lnTo>
                  <a:lnTo>
                    <a:pt x="530" y="20"/>
                  </a:lnTo>
                  <a:lnTo>
                    <a:pt x="527" y="24"/>
                  </a:lnTo>
                  <a:lnTo>
                    <a:pt x="527" y="24"/>
                  </a:lnTo>
                  <a:lnTo>
                    <a:pt x="513" y="20"/>
                  </a:lnTo>
                  <a:lnTo>
                    <a:pt x="513" y="20"/>
                  </a:lnTo>
                  <a:lnTo>
                    <a:pt x="510" y="20"/>
                  </a:lnTo>
                  <a:lnTo>
                    <a:pt x="510" y="20"/>
                  </a:lnTo>
                  <a:lnTo>
                    <a:pt x="496" y="17"/>
                  </a:lnTo>
                  <a:lnTo>
                    <a:pt x="496" y="17"/>
                  </a:lnTo>
                  <a:lnTo>
                    <a:pt x="496" y="17"/>
                  </a:lnTo>
                  <a:lnTo>
                    <a:pt x="496" y="17"/>
                  </a:lnTo>
                  <a:lnTo>
                    <a:pt x="489" y="20"/>
                  </a:lnTo>
                  <a:lnTo>
                    <a:pt x="489" y="20"/>
                  </a:lnTo>
                  <a:lnTo>
                    <a:pt x="483" y="20"/>
                  </a:lnTo>
                  <a:lnTo>
                    <a:pt x="483" y="20"/>
                  </a:lnTo>
                  <a:lnTo>
                    <a:pt x="483" y="20"/>
                  </a:lnTo>
                  <a:lnTo>
                    <a:pt x="476" y="17"/>
                  </a:lnTo>
                  <a:lnTo>
                    <a:pt x="476" y="17"/>
                  </a:lnTo>
                  <a:lnTo>
                    <a:pt x="469" y="17"/>
                  </a:lnTo>
                  <a:lnTo>
                    <a:pt x="469" y="17"/>
                  </a:lnTo>
                  <a:lnTo>
                    <a:pt x="469" y="17"/>
                  </a:lnTo>
                  <a:lnTo>
                    <a:pt x="469" y="17"/>
                  </a:lnTo>
                  <a:lnTo>
                    <a:pt x="455" y="20"/>
                  </a:lnTo>
                  <a:lnTo>
                    <a:pt x="455" y="20"/>
                  </a:lnTo>
                  <a:lnTo>
                    <a:pt x="452" y="20"/>
                  </a:lnTo>
                  <a:lnTo>
                    <a:pt x="452" y="20"/>
                  </a:lnTo>
                  <a:lnTo>
                    <a:pt x="452" y="20"/>
                  </a:lnTo>
                  <a:lnTo>
                    <a:pt x="449" y="20"/>
                  </a:lnTo>
                  <a:lnTo>
                    <a:pt x="449" y="20"/>
                  </a:lnTo>
                  <a:lnTo>
                    <a:pt x="452" y="20"/>
                  </a:lnTo>
                  <a:lnTo>
                    <a:pt x="452" y="20"/>
                  </a:lnTo>
                  <a:lnTo>
                    <a:pt x="452" y="20"/>
                  </a:lnTo>
                  <a:lnTo>
                    <a:pt x="455" y="17"/>
                  </a:lnTo>
                  <a:lnTo>
                    <a:pt x="455" y="17"/>
                  </a:lnTo>
                  <a:lnTo>
                    <a:pt x="462" y="17"/>
                  </a:lnTo>
                  <a:lnTo>
                    <a:pt x="462" y="17"/>
                  </a:lnTo>
                  <a:lnTo>
                    <a:pt x="466" y="17"/>
                  </a:lnTo>
                  <a:lnTo>
                    <a:pt x="466" y="17"/>
                  </a:lnTo>
                  <a:lnTo>
                    <a:pt x="469" y="17"/>
                  </a:lnTo>
                  <a:lnTo>
                    <a:pt x="469" y="17"/>
                  </a:lnTo>
                  <a:lnTo>
                    <a:pt x="472" y="17"/>
                  </a:lnTo>
                  <a:lnTo>
                    <a:pt x="472" y="17"/>
                  </a:lnTo>
                  <a:lnTo>
                    <a:pt x="476" y="17"/>
                  </a:lnTo>
                  <a:lnTo>
                    <a:pt x="476" y="17"/>
                  </a:lnTo>
                  <a:lnTo>
                    <a:pt x="479" y="17"/>
                  </a:lnTo>
                  <a:lnTo>
                    <a:pt x="479" y="17"/>
                  </a:lnTo>
                  <a:lnTo>
                    <a:pt x="483" y="17"/>
                  </a:lnTo>
                  <a:lnTo>
                    <a:pt x="483" y="17"/>
                  </a:lnTo>
                  <a:lnTo>
                    <a:pt x="486" y="17"/>
                  </a:lnTo>
                  <a:lnTo>
                    <a:pt x="486" y="17"/>
                  </a:lnTo>
                  <a:lnTo>
                    <a:pt x="489" y="17"/>
                  </a:lnTo>
                  <a:lnTo>
                    <a:pt x="489" y="17"/>
                  </a:lnTo>
                  <a:lnTo>
                    <a:pt x="493" y="17"/>
                  </a:lnTo>
                  <a:lnTo>
                    <a:pt x="496" y="17"/>
                  </a:lnTo>
                  <a:lnTo>
                    <a:pt x="496" y="17"/>
                  </a:lnTo>
                  <a:lnTo>
                    <a:pt x="503" y="17"/>
                  </a:lnTo>
                  <a:lnTo>
                    <a:pt x="503" y="17"/>
                  </a:lnTo>
                  <a:lnTo>
                    <a:pt x="506" y="17"/>
                  </a:lnTo>
                  <a:lnTo>
                    <a:pt x="506" y="17"/>
                  </a:lnTo>
                  <a:lnTo>
                    <a:pt x="513" y="17"/>
                  </a:lnTo>
                  <a:lnTo>
                    <a:pt x="513" y="17"/>
                  </a:lnTo>
                  <a:lnTo>
                    <a:pt x="520" y="20"/>
                  </a:lnTo>
                  <a:lnTo>
                    <a:pt x="520" y="20"/>
                  </a:lnTo>
                  <a:lnTo>
                    <a:pt x="527" y="20"/>
                  </a:lnTo>
                  <a:lnTo>
                    <a:pt x="527" y="20"/>
                  </a:lnTo>
                  <a:lnTo>
                    <a:pt x="537" y="20"/>
                  </a:lnTo>
                  <a:lnTo>
                    <a:pt x="537" y="20"/>
                  </a:lnTo>
                  <a:lnTo>
                    <a:pt x="540" y="17"/>
                  </a:lnTo>
                  <a:lnTo>
                    <a:pt x="540" y="17"/>
                  </a:lnTo>
                  <a:lnTo>
                    <a:pt x="540" y="17"/>
                  </a:lnTo>
                  <a:lnTo>
                    <a:pt x="540" y="17"/>
                  </a:lnTo>
                  <a:lnTo>
                    <a:pt x="537" y="13"/>
                  </a:lnTo>
                  <a:lnTo>
                    <a:pt x="537" y="13"/>
                  </a:lnTo>
                  <a:lnTo>
                    <a:pt x="534" y="13"/>
                  </a:lnTo>
                  <a:lnTo>
                    <a:pt x="534" y="13"/>
                  </a:lnTo>
                  <a:lnTo>
                    <a:pt x="527" y="10"/>
                  </a:lnTo>
                  <a:lnTo>
                    <a:pt x="527" y="10"/>
                  </a:lnTo>
                  <a:lnTo>
                    <a:pt x="520" y="7"/>
                  </a:lnTo>
                  <a:lnTo>
                    <a:pt x="520" y="7"/>
                  </a:lnTo>
                  <a:lnTo>
                    <a:pt x="510" y="7"/>
                  </a:lnTo>
                  <a:lnTo>
                    <a:pt x="510" y="7"/>
                  </a:lnTo>
                  <a:lnTo>
                    <a:pt x="506" y="7"/>
                  </a:lnTo>
                  <a:lnTo>
                    <a:pt x="506" y="7"/>
                  </a:lnTo>
                  <a:lnTo>
                    <a:pt x="503" y="7"/>
                  </a:lnTo>
                  <a:lnTo>
                    <a:pt x="503" y="7"/>
                  </a:lnTo>
                  <a:lnTo>
                    <a:pt x="500" y="7"/>
                  </a:lnTo>
                  <a:lnTo>
                    <a:pt x="500" y="7"/>
                  </a:lnTo>
                  <a:lnTo>
                    <a:pt x="496" y="7"/>
                  </a:lnTo>
                  <a:lnTo>
                    <a:pt x="496" y="7"/>
                  </a:lnTo>
                  <a:lnTo>
                    <a:pt x="493" y="3"/>
                  </a:lnTo>
                  <a:lnTo>
                    <a:pt x="493" y="3"/>
                  </a:lnTo>
                  <a:lnTo>
                    <a:pt x="489" y="3"/>
                  </a:lnTo>
                  <a:lnTo>
                    <a:pt x="489" y="3"/>
                  </a:lnTo>
                  <a:lnTo>
                    <a:pt x="489" y="3"/>
                  </a:lnTo>
                  <a:lnTo>
                    <a:pt x="489" y="3"/>
                  </a:lnTo>
                  <a:lnTo>
                    <a:pt x="486" y="3"/>
                  </a:lnTo>
                  <a:lnTo>
                    <a:pt x="486" y="3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76" y="0"/>
                  </a:lnTo>
                  <a:lnTo>
                    <a:pt x="476" y="0"/>
                  </a:lnTo>
                  <a:lnTo>
                    <a:pt x="469" y="3"/>
                  </a:lnTo>
                  <a:lnTo>
                    <a:pt x="469" y="3"/>
                  </a:lnTo>
                  <a:lnTo>
                    <a:pt x="469" y="3"/>
                  </a:lnTo>
                  <a:lnTo>
                    <a:pt x="469" y="3"/>
                  </a:lnTo>
                  <a:lnTo>
                    <a:pt x="462" y="3"/>
                  </a:lnTo>
                  <a:lnTo>
                    <a:pt x="462" y="3"/>
                  </a:lnTo>
                  <a:lnTo>
                    <a:pt x="459" y="3"/>
                  </a:lnTo>
                  <a:lnTo>
                    <a:pt x="459" y="3"/>
                  </a:lnTo>
                  <a:lnTo>
                    <a:pt x="455" y="3"/>
                  </a:lnTo>
                  <a:lnTo>
                    <a:pt x="455" y="3"/>
                  </a:lnTo>
                  <a:lnTo>
                    <a:pt x="452" y="3"/>
                  </a:lnTo>
                  <a:lnTo>
                    <a:pt x="452" y="3"/>
                  </a:lnTo>
                  <a:lnTo>
                    <a:pt x="452" y="0"/>
                  </a:lnTo>
                  <a:lnTo>
                    <a:pt x="452" y="0"/>
                  </a:lnTo>
                  <a:lnTo>
                    <a:pt x="449" y="0"/>
                  </a:lnTo>
                  <a:lnTo>
                    <a:pt x="449" y="0"/>
                  </a:lnTo>
                  <a:lnTo>
                    <a:pt x="449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3"/>
                  </a:lnTo>
                  <a:lnTo>
                    <a:pt x="445" y="3"/>
                  </a:lnTo>
                  <a:lnTo>
                    <a:pt x="445" y="7"/>
                  </a:lnTo>
                  <a:lnTo>
                    <a:pt x="445" y="7"/>
                  </a:lnTo>
                  <a:lnTo>
                    <a:pt x="445" y="13"/>
                  </a:lnTo>
                  <a:lnTo>
                    <a:pt x="445" y="13"/>
                  </a:lnTo>
                  <a:lnTo>
                    <a:pt x="442" y="13"/>
                  </a:lnTo>
                  <a:lnTo>
                    <a:pt x="442" y="13"/>
                  </a:lnTo>
                  <a:lnTo>
                    <a:pt x="438" y="13"/>
                  </a:lnTo>
                  <a:lnTo>
                    <a:pt x="438" y="13"/>
                  </a:lnTo>
                  <a:lnTo>
                    <a:pt x="438" y="13"/>
                  </a:lnTo>
                  <a:lnTo>
                    <a:pt x="438" y="13"/>
                  </a:lnTo>
                  <a:lnTo>
                    <a:pt x="438" y="13"/>
                  </a:lnTo>
                  <a:lnTo>
                    <a:pt x="438" y="13"/>
                  </a:lnTo>
                  <a:lnTo>
                    <a:pt x="435" y="13"/>
                  </a:lnTo>
                  <a:lnTo>
                    <a:pt x="435" y="13"/>
                  </a:lnTo>
                  <a:lnTo>
                    <a:pt x="435" y="13"/>
                  </a:lnTo>
                  <a:lnTo>
                    <a:pt x="435" y="17"/>
                  </a:lnTo>
                  <a:lnTo>
                    <a:pt x="435" y="17"/>
                  </a:lnTo>
                  <a:lnTo>
                    <a:pt x="435" y="17"/>
                  </a:lnTo>
                  <a:lnTo>
                    <a:pt x="432" y="17"/>
                  </a:lnTo>
                  <a:lnTo>
                    <a:pt x="432" y="17"/>
                  </a:lnTo>
                  <a:lnTo>
                    <a:pt x="432" y="17"/>
                  </a:lnTo>
                  <a:lnTo>
                    <a:pt x="432" y="17"/>
                  </a:lnTo>
                  <a:lnTo>
                    <a:pt x="432" y="17"/>
                  </a:lnTo>
                  <a:lnTo>
                    <a:pt x="432" y="17"/>
                  </a:lnTo>
                  <a:lnTo>
                    <a:pt x="432" y="17"/>
                  </a:lnTo>
                  <a:lnTo>
                    <a:pt x="432" y="17"/>
                  </a:lnTo>
                  <a:lnTo>
                    <a:pt x="432" y="17"/>
                  </a:lnTo>
                  <a:lnTo>
                    <a:pt x="432" y="13"/>
                  </a:lnTo>
                  <a:lnTo>
                    <a:pt x="432" y="13"/>
                  </a:lnTo>
                  <a:lnTo>
                    <a:pt x="428" y="13"/>
                  </a:lnTo>
                  <a:lnTo>
                    <a:pt x="428" y="13"/>
                  </a:lnTo>
                  <a:lnTo>
                    <a:pt x="428" y="10"/>
                  </a:lnTo>
                  <a:lnTo>
                    <a:pt x="428" y="10"/>
                  </a:lnTo>
                  <a:lnTo>
                    <a:pt x="425" y="10"/>
                  </a:lnTo>
                  <a:lnTo>
                    <a:pt x="425" y="10"/>
                  </a:lnTo>
                  <a:lnTo>
                    <a:pt x="421" y="7"/>
                  </a:lnTo>
                  <a:lnTo>
                    <a:pt x="421" y="7"/>
                  </a:lnTo>
                  <a:lnTo>
                    <a:pt x="421" y="7"/>
                  </a:lnTo>
                  <a:lnTo>
                    <a:pt x="415" y="7"/>
                  </a:lnTo>
                  <a:lnTo>
                    <a:pt x="415" y="7"/>
                  </a:lnTo>
                  <a:lnTo>
                    <a:pt x="415" y="7"/>
                  </a:lnTo>
                  <a:lnTo>
                    <a:pt x="415" y="7"/>
                  </a:lnTo>
                  <a:lnTo>
                    <a:pt x="408" y="3"/>
                  </a:lnTo>
                  <a:lnTo>
                    <a:pt x="408" y="3"/>
                  </a:lnTo>
                  <a:lnTo>
                    <a:pt x="408" y="3"/>
                  </a:lnTo>
                  <a:lnTo>
                    <a:pt x="408" y="3"/>
                  </a:lnTo>
                  <a:lnTo>
                    <a:pt x="408" y="3"/>
                  </a:lnTo>
                  <a:lnTo>
                    <a:pt x="408" y="3"/>
                  </a:lnTo>
                  <a:lnTo>
                    <a:pt x="408" y="3"/>
                  </a:lnTo>
                  <a:lnTo>
                    <a:pt x="408" y="3"/>
                  </a:lnTo>
                  <a:lnTo>
                    <a:pt x="408" y="3"/>
                  </a:lnTo>
                  <a:lnTo>
                    <a:pt x="408" y="3"/>
                  </a:lnTo>
                  <a:lnTo>
                    <a:pt x="408" y="3"/>
                  </a:lnTo>
                  <a:lnTo>
                    <a:pt x="408" y="7"/>
                  </a:lnTo>
                  <a:lnTo>
                    <a:pt x="404" y="7"/>
                  </a:lnTo>
                  <a:lnTo>
                    <a:pt x="404" y="7"/>
                  </a:lnTo>
                  <a:lnTo>
                    <a:pt x="404" y="7"/>
                  </a:lnTo>
                  <a:lnTo>
                    <a:pt x="404" y="7"/>
                  </a:lnTo>
                  <a:lnTo>
                    <a:pt x="404" y="3"/>
                  </a:lnTo>
                  <a:lnTo>
                    <a:pt x="404" y="3"/>
                  </a:lnTo>
                  <a:lnTo>
                    <a:pt x="401" y="10"/>
                  </a:lnTo>
                  <a:lnTo>
                    <a:pt x="401" y="10"/>
                  </a:lnTo>
                  <a:lnTo>
                    <a:pt x="401" y="10"/>
                  </a:lnTo>
                  <a:lnTo>
                    <a:pt x="401" y="10"/>
                  </a:lnTo>
                  <a:lnTo>
                    <a:pt x="401" y="13"/>
                  </a:lnTo>
                  <a:lnTo>
                    <a:pt x="401" y="13"/>
                  </a:lnTo>
                  <a:lnTo>
                    <a:pt x="404" y="13"/>
                  </a:lnTo>
                  <a:lnTo>
                    <a:pt x="404" y="13"/>
                  </a:lnTo>
                  <a:lnTo>
                    <a:pt x="408" y="13"/>
                  </a:lnTo>
                  <a:lnTo>
                    <a:pt x="408" y="13"/>
                  </a:lnTo>
                  <a:lnTo>
                    <a:pt x="408" y="13"/>
                  </a:lnTo>
                  <a:lnTo>
                    <a:pt x="408" y="13"/>
                  </a:lnTo>
                  <a:lnTo>
                    <a:pt x="411" y="17"/>
                  </a:lnTo>
                  <a:lnTo>
                    <a:pt x="411" y="17"/>
                  </a:lnTo>
                  <a:lnTo>
                    <a:pt x="411" y="17"/>
                  </a:lnTo>
                  <a:lnTo>
                    <a:pt x="411" y="17"/>
                  </a:lnTo>
                  <a:lnTo>
                    <a:pt x="415" y="20"/>
                  </a:lnTo>
                  <a:lnTo>
                    <a:pt x="415" y="20"/>
                  </a:lnTo>
                  <a:lnTo>
                    <a:pt x="411" y="20"/>
                  </a:lnTo>
                  <a:lnTo>
                    <a:pt x="411" y="20"/>
                  </a:lnTo>
                  <a:lnTo>
                    <a:pt x="411" y="24"/>
                  </a:lnTo>
                  <a:lnTo>
                    <a:pt x="411" y="24"/>
                  </a:lnTo>
                  <a:lnTo>
                    <a:pt x="411" y="24"/>
                  </a:lnTo>
                  <a:lnTo>
                    <a:pt x="411" y="24"/>
                  </a:lnTo>
                  <a:lnTo>
                    <a:pt x="411" y="27"/>
                  </a:lnTo>
                  <a:lnTo>
                    <a:pt x="411" y="27"/>
                  </a:lnTo>
                  <a:lnTo>
                    <a:pt x="411" y="27"/>
                  </a:lnTo>
                  <a:lnTo>
                    <a:pt x="411" y="27"/>
                  </a:lnTo>
                  <a:lnTo>
                    <a:pt x="408" y="24"/>
                  </a:lnTo>
                  <a:lnTo>
                    <a:pt x="408" y="24"/>
                  </a:lnTo>
                  <a:lnTo>
                    <a:pt x="408" y="20"/>
                  </a:lnTo>
                  <a:lnTo>
                    <a:pt x="408" y="20"/>
                  </a:lnTo>
                  <a:lnTo>
                    <a:pt x="404" y="13"/>
                  </a:lnTo>
                  <a:lnTo>
                    <a:pt x="404" y="13"/>
                  </a:lnTo>
                  <a:lnTo>
                    <a:pt x="398" y="13"/>
                  </a:lnTo>
                  <a:lnTo>
                    <a:pt x="398" y="13"/>
                  </a:lnTo>
                  <a:lnTo>
                    <a:pt x="398" y="13"/>
                  </a:lnTo>
                  <a:lnTo>
                    <a:pt x="398" y="13"/>
                  </a:lnTo>
                  <a:lnTo>
                    <a:pt x="394" y="13"/>
                  </a:lnTo>
                  <a:lnTo>
                    <a:pt x="394" y="13"/>
                  </a:lnTo>
                  <a:lnTo>
                    <a:pt x="391" y="13"/>
                  </a:lnTo>
                  <a:lnTo>
                    <a:pt x="391" y="13"/>
                  </a:lnTo>
                  <a:lnTo>
                    <a:pt x="391" y="13"/>
                  </a:lnTo>
                  <a:lnTo>
                    <a:pt x="391" y="13"/>
                  </a:lnTo>
                  <a:lnTo>
                    <a:pt x="391" y="17"/>
                  </a:lnTo>
                  <a:lnTo>
                    <a:pt x="391" y="17"/>
                  </a:lnTo>
                  <a:lnTo>
                    <a:pt x="394" y="20"/>
                  </a:lnTo>
                  <a:lnTo>
                    <a:pt x="394" y="20"/>
                  </a:lnTo>
                  <a:lnTo>
                    <a:pt x="394" y="24"/>
                  </a:lnTo>
                  <a:lnTo>
                    <a:pt x="394" y="24"/>
                  </a:lnTo>
                  <a:lnTo>
                    <a:pt x="398" y="27"/>
                  </a:lnTo>
                  <a:lnTo>
                    <a:pt x="398" y="27"/>
                  </a:lnTo>
                  <a:lnTo>
                    <a:pt x="398" y="27"/>
                  </a:lnTo>
                  <a:lnTo>
                    <a:pt x="398" y="27"/>
                  </a:lnTo>
                  <a:lnTo>
                    <a:pt x="398" y="27"/>
                  </a:lnTo>
                  <a:lnTo>
                    <a:pt x="398" y="27"/>
                  </a:lnTo>
                  <a:lnTo>
                    <a:pt x="398" y="27"/>
                  </a:lnTo>
                  <a:lnTo>
                    <a:pt x="394" y="27"/>
                  </a:lnTo>
                  <a:lnTo>
                    <a:pt x="394" y="27"/>
                  </a:lnTo>
                  <a:lnTo>
                    <a:pt x="394" y="27"/>
                  </a:lnTo>
                  <a:lnTo>
                    <a:pt x="394" y="24"/>
                  </a:lnTo>
                  <a:lnTo>
                    <a:pt x="394" y="24"/>
                  </a:lnTo>
                  <a:lnTo>
                    <a:pt x="391" y="24"/>
                  </a:lnTo>
                  <a:lnTo>
                    <a:pt x="391" y="24"/>
                  </a:lnTo>
                  <a:lnTo>
                    <a:pt x="387" y="27"/>
                  </a:lnTo>
                  <a:lnTo>
                    <a:pt x="387" y="27"/>
                  </a:lnTo>
                  <a:lnTo>
                    <a:pt x="387" y="27"/>
                  </a:lnTo>
                  <a:lnTo>
                    <a:pt x="387" y="27"/>
                  </a:lnTo>
                  <a:lnTo>
                    <a:pt x="387" y="30"/>
                  </a:lnTo>
                  <a:lnTo>
                    <a:pt x="387" y="30"/>
                  </a:lnTo>
                  <a:lnTo>
                    <a:pt x="387" y="30"/>
                  </a:lnTo>
                  <a:lnTo>
                    <a:pt x="387" y="30"/>
                  </a:lnTo>
                  <a:lnTo>
                    <a:pt x="387" y="30"/>
                  </a:lnTo>
                  <a:lnTo>
                    <a:pt x="387" y="30"/>
                  </a:lnTo>
                  <a:lnTo>
                    <a:pt x="381" y="34"/>
                  </a:lnTo>
                  <a:lnTo>
                    <a:pt x="381" y="34"/>
                  </a:lnTo>
                  <a:lnTo>
                    <a:pt x="381" y="34"/>
                  </a:lnTo>
                  <a:lnTo>
                    <a:pt x="381" y="34"/>
                  </a:lnTo>
                  <a:lnTo>
                    <a:pt x="374" y="34"/>
                  </a:lnTo>
                  <a:lnTo>
                    <a:pt x="374" y="34"/>
                  </a:lnTo>
                  <a:lnTo>
                    <a:pt x="374" y="37"/>
                  </a:lnTo>
                  <a:lnTo>
                    <a:pt x="374" y="37"/>
                  </a:lnTo>
                  <a:lnTo>
                    <a:pt x="374" y="37"/>
                  </a:lnTo>
                  <a:lnTo>
                    <a:pt x="374" y="37"/>
                  </a:lnTo>
                  <a:lnTo>
                    <a:pt x="370" y="37"/>
                  </a:lnTo>
                  <a:lnTo>
                    <a:pt x="370" y="37"/>
                  </a:lnTo>
                  <a:lnTo>
                    <a:pt x="370" y="37"/>
                  </a:lnTo>
                  <a:lnTo>
                    <a:pt x="370" y="37"/>
                  </a:lnTo>
                  <a:lnTo>
                    <a:pt x="367" y="37"/>
                  </a:lnTo>
                  <a:lnTo>
                    <a:pt x="367" y="37"/>
                  </a:lnTo>
                  <a:lnTo>
                    <a:pt x="367" y="34"/>
                  </a:lnTo>
                  <a:lnTo>
                    <a:pt x="367" y="34"/>
                  </a:lnTo>
                  <a:lnTo>
                    <a:pt x="367" y="34"/>
                  </a:lnTo>
                  <a:lnTo>
                    <a:pt x="367" y="30"/>
                  </a:lnTo>
                  <a:lnTo>
                    <a:pt x="367" y="30"/>
                  </a:lnTo>
                  <a:lnTo>
                    <a:pt x="367" y="27"/>
                  </a:lnTo>
                  <a:lnTo>
                    <a:pt x="367" y="27"/>
                  </a:lnTo>
                  <a:lnTo>
                    <a:pt x="364" y="24"/>
                  </a:lnTo>
                  <a:lnTo>
                    <a:pt x="364" y="24"/>
                  </a:lnTo>
                  <a:lnTo>
                    <a:pt x="364" y="24"/>
                  </a:lnTo>
                  <a:lnTo>
                    <a:pt x="360" y="24"/>
                  </a:lnTo>
                  <a:lnTo>
                    <a:pt x="360" y="24"/>
                  </a:lnTo>
                  <a:lnTo>
                    <a:pt x="357" y="20"/>
                  </a:lnTo>
                  <a:lnTo>
                    <a:pt x="357" y="20"/>
                  </a:lnTo>
                  <a:lnTo>
                    <a:pt x="357" y="17"/>
                  </a:lnTo>
                  <a:lnTo>
                    <a:pt x="357" y="17"/>
                  </a:lnTo>
                  <a:lnTo>
                    <a:pt x="357" y="17"/>
                  </a:lnTo>
                  <a:lnTo>
                    <a:pt x="357" y="13"/>
                  </a:lnTo>
                  <a:lnTo>
                    <a:pt x="357" y="13"/>
                  </a:lnTo>
                  <a:lnTo>
                    <a:pt x="353" y="13"/>
                  </a:lnTo>
                  <a:lnTo>
                    <a:pt x="353" y="13"/>
                  </a:lnTo>
                  <a:lnTo>
                    <a:pt x="353" y="13"/>
                  </a:lnTo>
                  <a:lnTo>
                    <a:pt x="353" y="13"/>
                  </a:lnTo>
                  <a:lnTo>
                    <a:pt x="350" y="17"/>
                  </a:lnTo>
                  <a:lnTo>
                    <a:pt x="350" y="17"/>
                  </a:lnTo>
                  <a:lnTo>
                    <a:pt x="347" y="20"/>
                  </a:lnTo>
                  <a:lnTo>
                    <a:pt x="347" y="20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30"/>
                  </a:lnTo>
                  <a:lnTo>
                    <a:pt x="347" y="30"/>
                  </a:lnTo>
                  <a:lnTo>
                    <a:pt x="343" y="34"/>
                  </a:lnTo>
                  <a:lnTo>
                    <a:pt x="343" y="34"/>
                  </a:lnTo>
                  <a:lnTo>
                    <a:pt x="343" y="34"/>
                  </a:lnTo>
                  <a:lnTo>
                    <a:pt x="343" y="34"/>
                  </a:lnTo>
                  <a:lnTo>
                    <a:pt x="343" y="34"/>
                  </a:lnTo>
                  <a:lnTo>
                    <a:pt x="343" y="34"/>
                  </a:lnTo>
                  <a:lnTo>
                    <a:pt x="340" y="30"/>
                  </a:lnTo>
                  <a:lnTo>
                    <a:pt x="340" y="30"/>
                  </a:lnTo>
                  <a:lnTo>
                    <a:pt x="336" y="30"/>
                  </a:lnTo>
                  <a:lnTo>
                    <a:pt x="336" y="30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0" y="30"/>
                  </a:lnTo>
                  <a:lnTo>
                    <a:pt x="330" y="30"/>
                  </a:lnTo>
                  <a:lnTo>
                    <a:pt x="330" y="30"/>
                  </a:lnTo>
                  <a:lnTo>
                    <a:pt x="330" y="30"/>
                  </a:lnTo>
                  <a:lnTo>
                    <a:pt x="330" y="34"/>
                  </a:lnTo>
                  <a:lnTo>
                    <a:pt x="330" y="34"/>
                  </a:lnTo>
                  <a:lnTo>
                    <a:pt x="330" y="34"/>
                  </a:lnTo>
                  <a:lnTo>
                    <a:pt x="330" y="30"/>
                  </a:lnTo>
                  <a:lnTo>
                    <a:pt x="330" y="30"/>
                  </a:lnTo>
                  <a:lnTo>
                    <a:pt x="330" y="30"/>
                  </a:lnTo>
                  <a:lnTo>
                    <a:pt x="330" y="30"/>
                  </a:lnTo>
                  <a:lnTo>
                    <a:pt x="330" y="30"/>
                  </a:lnTo>
                  <a:lnTo>
                    <a:pt x="326" y="27"/>
                  </a:lnTo>
                  <a:lnTo>
                    <a:pt x="326" y="27"/>
                  </a:lnTo>
                  <a:lnTo>
                    <a:pt x="323" y="24"/>
                  </a:lnTo>
                  <a:lnTo>
                    <a:pt x="323" y="24"/>
                  </a:lnTo>
                  <a:lnTo>
                    <a:pt x="323" y="24"/>
                  </a:lnTo>
                  <a:lnTo>
                    <a:pt x="323" y="24"/>
                  </a:lnTo>
                  <a:lnTo>
                    <a:pt x="323" y="24"/>
                  </a:lnTo>
                  <a:lnTo>
                    <a:pt x="323" y="24"/>
                  </a:lnTo>
                  <a:lnTo>
                    <a:pt x="319" y="24"/>
                  </a:lnTo>
                  <a:lnTo>
                    <a:pt x="319" y="24"/>
                  </a:lnTo>
                  <a:lnTo>
                    <a:pt x="319" y="24"/>
                  </a:lnTo>
                  <a:lnTo>
                    <a:pt x="319" y="24"/>
                  </a:lnTo>
                  <a:lnTo>
                    <a:pt x="316" y="24"/>
                  </a:lnTo>
                  <a:lnTo>
                    <a:pt x="316" y="24"/>
                  </a:lnTo>
                  <a:lnTo>
                    <a:pt x="316" y="24"/>
                  </a:lnTo>
                  <a:lnTo>
                    <a:pt x="316" y="24"/>
                  </a:lnTo>
                  <a:lnTo>
                    <a:pt x="316" y="24"/>
                  </a:lnTo>
                  <a:lnTo>
                    <a:pt x="313" y="27"/>
                  </a:lnTo>
                  <a:lnTo>
                    <a:pt x="313" y="27"/>
                  </a:lnTo>
                  <a:lnTo>
                    <a:pt x="309" y="27"/>
                  </a:lnTo>
                  <a:lnTo>
                    <a:pt x="309" y="27"/>
                  </a:lnTo>
                  <a:lnTo>
                    <a:pt x="309" y="27"/>
                  </a:lnTo>
                  <a:lnTo>
                    <a:pt x="309" y="27"/>
                  </a:lnTo>
                  <a:lnTo>
                    <a:pt x="309" y="27"/>
                  </a:lnTo>
                  <a:lnTo>
                    <a:pt x="309" y="27"/>
                  </a:lnTo>
                  <a:lnTo>
                    <a:pt x="309" y="27"/>
                  </a:lnTo>
                  <a:lnTo>
                    <a:pt x="309" y="27"/>
                  </a:lnTo>
                  <a:lnTo>
                    <a:pt x="309" y="27"/>
                  </a:lnTo>
                  <a:lnTo>
                    <a:pt x="309" y="27"/>
                  </a:lnTo>
                  <a:lnTo>
                    <a:pt x="306" y="27"/>
                  </a:lnTo>
                  <a:lnTo>
                    <a:pt x="306" y="27"/>
                  </a:lnTo>
                  <a:lnTo>
                    <a:pt x="306" y="27"/>
                  </a:lnTo>
                  <a:lnTo>
                    <a:pt x="306" y="27"/>
                  </a:lnTo>
                  <a:lnTo>
                    <a:pt x="306" y="27"/>
                  </a:lnTo>
                  <a:lnTo>
                    <a:pt x="306" y="27"/>
                  </a:lnTo>
                  <a:lnTo>
                    <a:pt x="306" y="27"/>
                  </a:lnTo>
                  <a:lnTo>
                    <a:pt x="306" y="27"/>
                  </a:lnTo>
                  <a:lnTo>
                    <a:pt x="306" y="27"/>
                  </a:lnTo>
                  <a:lnTo>
                    <a:pt x="306" y="27"/>
                  </a:lnTo>
                  <a:lnTo>
                    <a:pt x="306" y="27"/>
                  </a:lnTo>
                  <a:lnTo>
                    <a:pt x="309" y="24"/>
                  </a:lnTo>
                  <a:lnTo>
                    <a:pt x="309" y="24"/>
                  </a:lnTo>
                  <a:lnTo>
                    <a:pt x="313" y="24"/>
                  </a:lnTo>
                  <a:lnTo>
                    <a:pt x="313" y="24"/>
                  </a:lnTo>
                  <a:lnTo>
                    <a:pt x="313" y="20"/>
                  </a:lnTo>
                  <a:lnTo>
                    <a:pt x="313" y="20"/>
                  </a:lnTo>
                  <a:lnTo>
                    <a:pt x="316" y="20"/>
                  </a:lnTo>
                  <a:lnTo>
                    <a:pt x="316" y="20"/>
                  </a:lnTo>
                  <a:lnTo>
                    <a:pt x="319" y="20"/>
                  </a:lnTo>
                  <a:lnTo>
                    <a:pt x="319" y="20"/>
                  </a:lnTo>
                  <a:lnTo>
                    <a:pt x="319" y="17"/>
                  </a:lnTo>
                  <a:lnTo>
                    <a:pt x="319" y="17"/>
                  </a:lnTo>
                  <a:lnTo>
                    <a:pt x="316" y="13"/>
                  </a:lnTo>
                  <a:lnTo>
                    <a:pt x="316" y="13"/>
                  </a:lnTo>
                  <a:lnTo>
                    <a:pt x="316" y="13"/>
                  </a:lnTo>
                  <a:lnTo>
                    <a:pt x="316" y="13"/>
                  </a:lnTo>
                  <a:lnTo>
                    <a:pt x="316" y="13"/>
                  </a:lnTo>
                  <a:lnTo>
                    <a:pt x="316" y="13"/>
                  </a:lnTo>
                  <a:lnTo>
                    <a:pt x="313" y="13"/>
                  </a:lnTo>
                  <a:lnTo>
                    <a:pt x="313" y="13"/>
                  </a:lnTo>
                  <a:lnTo>
                    <a:pt x="309" y="13"/>
                  </a:lnTo>
                  <a:lnTo>
                    <a:pt x="309" y="13"/>
                  </a:lnTo>
                  <a:lnTo>
                    <a:pt x="309" y="13"/>
                  </a:lnTo>
                  <a:lnTo>
                    <a:pt x="309" y="13"/>
                  </a:lnTo>
                  <a:lnTo>
                    <a:pt x="306" y="10"/>
                  </a:lnTo>
                  <a:lnTo>
                    <a:pt x="306" y="10"/>
                  </a:lnTo>
                  <a:lnTo>
                    <a:pt x="306" y="10"/>
                  </a:lnTo>
                  <a:lnTo>
                    <a:pt x="306" y="10"/>
                  </a:lnTo>
                  <a:lnTo>
                    <a:pt x="306" y="10"/>
                  </a:lnTo>
                  <a:lnTo>
                    <a:pt x="306" y="10"/>
                  </a:lnTo>
                  <a:lnTo>
                    <a:pt x="302" y="10"/>
                  </a:lnTo>
                  <a:lnTo>
                    <a:pt x="302" y="10"/>
                  </a:lnTo>
                  <a:lnTo>
                    <a:pt x="302" y="10"/>
                  </a:lnTo>
                  <a:lnTo>
                    <a:pt x="302" y="10"/>
                  </a:lnTo>
                  <a:lnTo>
                    <a:pt x="302" y="13"/>
                  </a:lnTo>
                  <a:lnTo>
                    <a:pt x="302" y="13"/>
                  </a:lnTo>
                  <a:lnTo>
                    <a:pt x="299" y="13"/>
                  </a:lnTo>
                  <a:lnTo>
                    <a:pt x="299" y="13"/>
                  </a:lnTo>
                  <a:lnTo>
                    <a:pt x="299" y="13"/>
                  </a:lnTo>
                  <a:lnTo>
                    <a:pt x="299" y="13"/>
                  </a:lnTo>
                  <a:lnTo>
                    <a:pt x="299" y="13"/>
                  </a:lnTo>
                  <a:lnTo>
                    <a:pt x="296" y="10"/>
                  </a:lnTo>
                  <a:lnTo>
                    <a:pt x="296" y="10"/>
                  </a:lnTo>
                  <a:lnTo>
                    <a:pt x="296" y="10"/>
                  </a:lnTo>
                  <a:lnTo>
                    <a:pt x="296" y="10"/>
                  </a:lnTo>
                  <a:lnTo>
                    <a:pt x="292" y="10"/>
                  </a:lnTo>
                  <a:lnTo>
                    <a:pt x="292" y="10"/>
                  </a:lnTo>
                  <a:lnTo>
                    <a:pt x="292" y="10"/>
                  </a:lnTo>
                  <a:lnTo>
                    <a:pt x="292" y="10"/>
                  </a:lnTo>
                  <a:lnTo>
                    <a:pt x="289" y="10"/>
                  </a:lnTo>
                  <a:lnTo>
                    <a:pt x="289" y="10"/>
                  </a:lnTo>
                  <a:lnTo>
                    <a:pt x="289" y="10"/>
                  </a:lnTo>
                  <a:lnTo>
                    <a:pt x="289" y="10"/>
                  </a:lnTo>
                  <a:lnTo>
                    <a:pt x="285" y="10"/>
                  </a:lnTo>
                  <a:lnTo>
                    <a:pt x="285" y="10"/>
                  </a:lnTo>
                  <a:lnTo>
                    <a:pt x="282" y="10"/>
                  </a:lnTo>
                  <a:lnTo>
                    <a:pt x="282" y="10"/>
                  </a:lnTo>
                  <a:lnTo>
                    <a:pt x="282" y="10"/>
                  </a:lnTo>
                  <a:lnTo>
                    <a:pt x="282" y="10"/>
                  </a:lnTo>
                  <a:lnTo>
                    <a:pt x="282" y="13"/>
                  </a:lnTo>
                  <a:lnTo>
                    <a:pt x="282" y="13"/>
                  </a:lnTo>
                  <a:lnTo>
                    <a:pt x="279" y="13"/>
                  </a:lnTo>
                  <a:lnTo>
                    <a:pt x="279" y="13"/>
                  </a:lnTo>
                  <a:lnTo>
                    <a:pt x="279" y="13"/>
                  </a:lnTo>
                  <a:lnTo>
                    <a:pt x="275" y="13"/>
                  </a:lnTo>
                  <a:lnTo>
                    <a:pt x="275" y="13"/>
                  </a:lnTo>
                  <a:lnTo>
                    <a:pt x="275" y="10"/>
                  </a:lnTo>
                  <a:lnTo>
                    <a:pt x="275" y="10"/>
                  </a:lnTo>
                  <a:lnTo>
                    <a:pt x="275" y="10"/>
                  </a:lnTo>
                  <a:lnTo>
                    <a:pt x="275" y="10"/>
                  </a:lnTo>
                  <a:lnTo>
                    <a:pt x="275" y="10"/>
                  </a:lnTo>
                  <a:lnTo>
                    <a:pt x="272" y="13"/>
                  </a:lnTo>
                  <a:lnTo>
                    <a:pt x="272" y="13"/>
                  </a:lnTo>
                  <a:lnTo>
                    <a:pt x="272" y="17"/>
                  </a:lnTo>
                  <a:lnTo>
                    <a:pt x="272" y="17"/>
                  </a:lnTo>
                  <a:lnTo>
                    <a:pt x="275" y="20"/>
                  </a:lnTo>
                  <a:lnTo>
                    <a:pt x="275" y="20"/>
                  </a:lnTo>
                  <a:lnTo>
                    <a:pt x="275" y="24"/>
                  </a:lnTo>
                  <a:lnTo>
                    <a:pt x="275" y="24"/>
                  </a:lnTo>
                  <a:lnTo>
                    <a:pt x="275" y="27"/>
                  </a:lnTo>
                  <a:lnTo>
                    <a:pt x="275" y="27"/>
                  </a:lnTo>
                  <a:lnTo>
                    <a:pt x="275" y="27"/>
                  </a:lnTo>
                  <a:lnTo>
                    <a:pt x="272" y="24"/>
                  </a:lnTo>
                  <a:lnTo>
                    <a:pt x="272" y="24"/>
                  </a:lnTo>
                  <a:lnTo>
                    <a:pt x="272" y="24"/>
                  </a:lnTo>
                  <a:lnTo>
                    <a:pt x="272" y="20"/>
                  </a:lnTo>
                  <a:lnTo>
                    <a:pt x="272" y="20"/>
                  </a:lnTo>
                  <a:lnTo>
                    <a:pt x="272" y="17"/>
                  </a:lnTo>
                  <a:lnTo>
                    <a:pt x="272" y="17"/>
                  </a:lnTo>
                  <a:lnTo>
                    <a:pt x="268" y="13"/>
                  </a:lnTo>
                  <a:lnTo>
                    <a:pt x="268" y="13"/>
                  </a:lnTo>
                  <a:lnTo>
                    <a:pt x="268" y="13"/>
                  </a:lnTo>
                  <a:lnTo>
                    <a:pt x="265" y="13"/>
                  </a:lnTo>
                  <a:lnTo>
                    <a:pt x="265" y="13"/>
                  </a:lnTo>
                  <a:lnTo>
                    <a:pt x="265" y="13"/>
                  </a:lnTo>
                  <a:lnTo>
                    <a:pt x="265" y="13"/>
                  </a:lnTo>
                  <a:lnTo>
                    <a:pt x="262" y="13"/>
                  </a:lnTo>
                  <a:lnTo>
                    <a:pt x="262" y="13"/>
                  </a:lnTo>
                  <a:lnTo>
                    <a:pt x="262" y="13"/>
                  </a:lnTo>
                  <a:lnTo>
                    <a:pt x="262" y="13"/>
                  </a:lnTo>
                  <a:lnTo>
                    <a:pt x="262" y="13"/>
                  </a:lnTo>
                  <a:lnTo>
                    <a:pt x="262" y="13"/>
                  </a:lnTo>
                  <a:lnTo>
                    <a:pt x="262" y="13"/>
                  </a:lnTo>
                  <a:lnTo>
                    <a:pt x="262" y="13"/>
                  </a:lnTo>
                  <a:lnTo>
                    <a:pt x="258" y="13"/>
                  </a:lnTo>
                  <a:lnTo>
                    <a:pt x="258" y="13"/>
                  </a:lnTo>
                  <a:lnTo>
                    <a:pt x="255" y="17"/>
                  </a:lnTo>
                  <a:lnTo>
                    <a:pt x="255" y="17"/>
                  </a:lnTo>
                  <a:lnTo>
                    <a:pt x="255" y="20"/>
                  </a:lnTo>
                  <a:lnTo>
                    <a:pt x="255" y="20"/>
                  </a:lnTo>
                  <a:lnTo>
                    <a:pt x="255" y="20"/>
                  </a:lnTo>
                  <a:lnTo>
                    <a:pt x="255" y="20"/>
                  </a:lnTo>
                  <a:lnTo>
                    <a:pt x="251" y="24"/>
                  </a:lnTo>
                  <a:lnTo>
                    <a:pt x="251" y="24"/>
                  </a:lnTo>
                  <a:lnTo>
                    <a:pt x="251" y="24"/>
                  </a:lnTo>
                  <a:lnTo>
                    <a:pt x="251" y="24"/>
                  </a:lnTo>
                  <a:lnTo>
                    <a:pt x="251" y="24"/>
                  </a:lnTo>
                  <a:lnTo>
                    <a:pt x="251" y="24"/>
                  </a:lnTo>
                  <a:lnTo>
                    <a:pt x="251" y="24"/>
                  </a:lnTo>
                  <a:lnTo>
                    <a:pt x="248" y="24"/>
                  </a:lnTo>
                  <a:lnTo>
                    <a:pt x="248" y="24"/>
                  </a:lnTo>
                  <a:lnTo>
                    <a:pt x="248" y="24"/>
                  </a:lnTo>
                  <a:lnTo>
                    <a:pt x="248" y="24"/>
                  </a:lnTo>
                  <a:lnTo>
                    <a:pt x="248" y="24"/>
                  </a:lnTo>
                  <a:lnTo>
                    <a:pt x="248" y="24"/>
                  </a:lnTo>
                  <a:lnTo>
                    <a:pt x="248" y="24"/>
                  </a:lnTo>
                  <a:lnTo>
                    <a:pt x="245" y="24"/>
                  </a:lnTo>
                  <a:lnTo>
                    <a:pt x="245" y="24"/>
                  </a:lnTo>
                  <a:lnTo>
                    <a:pt x="245" y="27"/>
                  </a:lnTo>
                  <a:lnTo>
                    <a:pt x="245" y="27"/>
                  </a:lnTo>
                  <a:lnTo>
                    <a:pt x="245" y="27"/>
                  </a:lnTo>
                  <a:lnTo>
                    <a:pt x="241" y="27"/>
                  </a:lnTo>
                  <a:lnTo>
                    <a:pt x="241" y="27"/>
                  </a:lnTo>
                  <a:lnTo>
                    <a:pt x="241" y="27"/>
                  </a:lnTo>
                  <a:lnTo>
                    <a:pt x="241" y="27"/>
                  </a:lnTo>
                  <a:lnTo>
                    <a:pt x="238" y="30"/>
                  </a:lnTo>
                  <a:lnTo>
                    <a:pt x="238" y="30"/>
                  </a:lnTo>
                  <a:lnTo>
                    <a:pt x="238" y="30"/>
                  </a:lnTo>
                  <a:lnTo>
                    <a:pt x="238" y="30"/>
                  </a:lnTo>
                  <a:lnTo>
                    <a:pt x="238" y="30"/>
                  </a:lnTo>
                  <a:lnTo>
                    <a:pt x="234" y="34"/>
                  </a:lnTo>
                  <a:lnTo>
                    <a:pt x="234" y="34"/>
                  </a:lnTo>
                  <a:lnTo>
                    <a:pt x="234" y="34"/>
                  </a:lnTo>
                  <a:lnTo>
                    <a:pt x="234" y="30"/>
                  </a:lnTo>
                  <a:lnTo>
                    <a:pt x="234" y="30"/>
                  </a:lnTo>
                  <a:lnTo>
                    <a:pt x="234" y="30"/>
                  </a:lnTo>
                  <a:lnTo>
                    <a:pt x="234" y="30"/>
                  </a:lnTo>
                  <a:lnTo>
                    <a:pt x="234" y="30"/>
                  </a:lnTo>
                  <a:lnTo>
                    <a:pt x="234" y="30"/>
                  </a:lnTo>
                  <a:lnTo>
                    <a:pt x="234" y="27"/>
                  </a:lnTo>
                  <a:lnTo>
                    <a:pt x="234" y="27"/>
                  </a:lnTo>
                  <a:lnTo>
                    <a:pt x="234" y="27"/>
                  </a:lnTo>
                  <a:lnTo>
                    <a:pt x="234" y="27"/>
                  </a:lnTo>
                  <a:lnTo>
                    <a:pt x="234" y="24"/>
                  </a:lnTo>
                  <a:lnTo>
                    <a:pt x="234" y="24"/>
                  </a:lnTo>
                  <a:lnTo>
                    <a:pt x="231" y="20"/>
                  </a:lnTo>
                  <a:lnTo>
                    <a:pt x="231" y="20"/>
                  </a:lnTo>
                  <a:lnTo>
                    <a:pt x="231" y="24"/>
                  </a:lnTo>
                  <a:lnTo>
                    <a:pt x="231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4" y="27"/>
                  </a:lnTo>
                  <a:lnTo>
                    <a:pt x="224" y="27"/>
                  </a:lnTo>
                  <a:lnTo>
                    <a:pt x="221" y="27"/>
                  </a:lnTo>
                  <a:lnTo>
                    <a:pt x="221" y="27"/>
                  </a:lnTo>
                  <a:lnTo>
                    <a:pt x="221" y="30"/>
                  </a:lnTo>
                  <a:lnTo>
                    <a:pt x="221" y="30"/>
                  </a:lnTo>
                  <a:lnTo>
                    <a:pt x="221" y="30"/>
                  </a:lnTo>
                  <a:lnTo>
                    <a:pt x="221" y="30"/>
                  </a:lnTo>
                  <a:lnTo>
                    <a:pt x="217" y="30"/>
                  </a:lnTo>
                  <a:lnTo>
                    <a:pt x="217" y="30"/>
                  </a:lnTo>
                  <a:lnTo>
                    <a:pt x="217" y="34"/>
                  </a:lnTo>
                  <a:lnTo>
                    <a:pt x="217" y="34"/>
                  </a:lnTo>
                  <a:lnTo>
                    <a:pt x="217" y="30"/>
                  </a:lnTo>
                  <a:lnTo>
                    <a:pt x="217" y="30"/>
                  </a:lnTo>
                  <a:lnTo>
                    <a:pt x="217" y="27"/>
                  </a:lnTo>
                  <a:lnTo>
                    <a:pt x="217" y="27"/>
                  </a:lnTo>
                  <a:lnTo>
                    <a:pt x="217" y="27"/>
                  </a:lnTo>
                  <a:lnTo>
                    <a:pt x="217" y="27"/>
                  </a:lnTo>
                  <a:lnTo>
                    <a:pt x="217" y="27"/>
                  </a:lnTo>
                  <a:lnTo>
                    <a:pt x="214" y="27"/>
                  </a:lnTo>
                  <a:lnTo>
                    <a:pt x="214" y="27"/>
                  </a:lnTo>
                  <a:lnTo>
                    <a:pt x="214" y="27"/>
                  </a:lnTo>
                  <a:lnTo>
                    <a:pt x="214" y="27"/>
                  </a:lnTo>
                  <a:lnTo>
                    <a:pt x="214" y="27"/>
                  </a:lnTo>
                  <a:lnTo>
                    <a:pt x="214" y="30"/>
                  </a:lnTo>
                  <a:lnTo>
                    <a:pt x="214" y="30"/>
                  </a:lnTo>
                  <a:lnTo>
                    <a:pt x="211" y="30"/>
                  </a:lnTo>
                  <a:lnTo>
                    <a:pt x="211" y="30"/>
                  </a:lnTo>
                  <a:lnTo>
                    <a:pt x="207" y="30"/>
                  </a:lnTo>
                  <a:lnTo>
                    <a:pt x="207" y="30"/>
                  </a:lnTo>
                  <a:lnTo>
                    <a:pt x="207" y="34"/>
                  </a:lnTo>
                  <a:lnTo>
                    <a:pt x="207" y="34"/>
                  </a:lnTo>
                  <a:lnTo>
                    <a:pt x="204" y="34"/>
                  </a:lnTo>
                  <a:lnTo>
                    <a:pt x="204" y="34"/>
                  </a:lnTo>
                  <a:lnTo>
                    <a:pt x="204" y="34"/>
                  </a:lnTo>
                  <a:lnTo>
                    <a:pt x="204" y="34"/>
                  </a:lnTo>
                  <a:lnTo>
                    <a:pt x="200" y="37"/>
                  </a:lnTo>
                  <a:lnTo>
                    <a:pt x="200" y="37"/>
                  </a:lnTo>
                  <a:lnTo>
                    <a:pt x="194" y="37"/>
                  </a:lnTo>
                  <a:lnTo>
                    <a:pt x="194" y="37"/>
                  </a:lnTo>
                  <a:lnTo>
                    <a:pt x="194" y="37"/>
                  </a:lnTo>
                  <a:lnTo>
                    <a:pt x="187" y="37"/>
                  </a:lnTo>
                  <a:lnTo>
                    <a:pt x="187" y="37"/>
                  </a:lnTo>
                  <a:lnTo>
                    <a:pt x="187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77" y="41"/>
                  </a:lnTo>
                  <a:lnTo>
                    <a:pt x="177" y="41"/>
                  </a:lnTo>
                  <a:lnTo>
                    <a:pt x="177" y="44"/>
                  </a:lnTo>
                  <a:lnTo>
                    <a:pt x="177" y="44"/>
                  </a:lnTo>
                  <a:lnTo>
                    <a:pt x="180" y="47"/>
                  </a:lnTo>
                  <a:lnTo>
                    <a:pt x="180" y="47"/>
                  </a:lnTo>
                  <a:lnTo>
                    <a:pt x="180" y="47"/>
                  </a:lnTo>
                  <a:lnTo>
                    <a:pt x="180" y="47"/>
                  </a:lnTo>
                  <a:lnTo>
                    <a:pt x="180" y="47"/>
                  </a:lnTo>
                  <a:lnTo>
                    <a:pt x="180" y="47"/>
                  </a:lnTo>
                  <a:lnTo>
                    <a:pt x="180" y="47"/>
                  </a:lnTo>
                  <a:lnTo>
                    <a:pt x="183" y="51"/>
                  </a:lnTo>
                  <a:lnTo>
                    <a:pt x="183" y="51"/>
                  </a:lnTo>
                  <a:lnTo>
                    <a:pt x="183" y="51"/>
                  </a:lnTo>
                  <a:lnTo>
                    <a:pt x="183" y="51"/>
                  </a:lnTo>
                  <a:lnTo>
                    <a:pt x="187" y="51"/>
                  </a:lnTo>
                  <a:lnTo>
                    <a:pt x="187" y="51"/>
                  </a:lnTo>
                  <a:lnTo>
                    <a:pt x="190" y="47"/>
                  </a:lnTo>
                  <a:lnTo>
                    <a:pt x="190" y="47"/>
                  </a:lnTo>
                  <a:lnTo>
                    <a:pt x="190" y="47"/>
                  </a:lnTo>
                  <a:lnTo>
                    <a:pt x="190" y="47"/>
                  </a:lnTo>
                  <a:lnTo>
                    <a:pt x="194" y="44"/>
                  </a:lnTo>
                  <a:lnTo>
                    <a:pt x="194" y="44"/>
                  </a:lnTo>
                  <a:lnTo>
                    <a:pt x="194" y="44"/>
                  </a:lnTo>
                  <a:lnTo>
                    <a:pt x="197" y="44"/>
                  </a:lnTo>
                  <a:lnTo>
                    <a:pt x="197" y="44"/>
                  </a:lnTo>
                  <a:lnTo>
                    <a:pt x="197" y="44"/>
                  </a:lnTo>
                  <a:lnTo>
                    <a:pt x="197" y="47"/>
                  </a:lnTo>
                  <a:lnTo>
                    <a:pt x="197" y="47"/>
                  </a:lnTo>
                  <a:lnTo>
                    <a:pt x="197" y="47"/>
                  </a:lnTo>
                  <a:lnTo>
                    <a:pt x="197" y="47"/>
                  </a:lnTo>
                  <a:lnTo>
                    <a:pt x="197" y="47"/>
                  </a:lnTo>
                  <a:lnTo>
                    <a:pt x="197" y="51"/>
                  </a:lnTo>
                  <a:lnTo>
                    <a:pt x="197" y="51"/>
                  </a:lnTo>
                  <a:lnTo>
                    <a:pt x="200" y="51"/>
                  </a:lnTo>
                  <a:lnTo>
                    <a:pt x="200" y="51"/>
                  </a:lnTo>
                  <a:lnTo>
                    <a:pt x="200" y="51"/>
                  </a:lnTo>
                  <a:lnTo>
                    <a:pt x="200" y="51"/>
                  </a:lnTo>
                  <a:lnTo>
                    <a:pt x="200" y="51"/>
                  </a:lnTo>
                  <a:lnTo>
                    <a:pt x="200" y="51"/>
                  </a:lnTo>
                  <a:lnTo>
                    <a:pt x="200" y="51"/>
                  </a:lnTo>
                  <a:lnTo>
                    <a:pt x="200" y="51"/>
                  </a:lnTo>
                  <a:lnTo>
                    <a:pt x="197" y="51"/>
                  </a:lnTo>
                  <a:lnTo>
                    <a:pt x="197" y="51"/>
                  </a:lnTo>
                  <a:lnTo>
                    <a:pt x="197" y="51"/>
                  </a:lnTo>
                  <a:lnTo>
                    <a:pt x="197" y="51"/>
                  </a:lnTo>
                  <a:lnTo>
                    <a:pt x="194" y="51"/>
                  </a:lnTo>
                  <a:lnTo>
                    <a:pt x="194" y="51"/>
                  </a:lnTo>
                  <a:lnTo>
                    <a:pt x="194" y="51"/>
                  </a:lnTo>
                  <a:lnTo>
                    <a:pt x="194" y="51"/>
                  </a:lnTo>
                  <a:lnTo>
                    <a:pt x="190" y="51"/>
                  </a:lnTo>
                  <a:lnTo>
                    <a:pt x="190" y="51"/>
                  </a:lnTo>
                  <a:lnTo>
                    <a:pt x="190" y="54"/>
                  </a:lnTo>
                  <a:lnTo>
                    <a:pt x="190" y="54"/>
                  </a:lnTo>
                  <a:lnTo>
                    <a:pt x="190" y="58"/>
                  </a:lnTo>
                  <a:lnTo>
                    <a:pt x="190" y="58"/>
                  </a:lnTo>
                  <a:lnTo>
                    <a:pt x="194" y="58"/>
                  </a:lnTo>
                  <a:lnTo>
                    <a:pt x="194" y="58"/>
                  </a:lnTo>
                  <a:lnTo>
                    <a:pt x="190" y="58"/>
                  </a:lnTo>
                  <a:lnTo>
                    <a:pt x="190" y="58"/>
                  </a:lnTo>
                  <a:lnTo>
                    <a:pt x="190" y="58"/>
                  </a:lnTo>
                  <a:lnTo>
                    <a:pt x="190" y="58"/>
                  </a:lnTo>
                  <a:lnTo>
                    <a:pt x="187" y="58"/>
                  </a:lnTo>
                  <a:lnTo>
                    <a:pt x="187" y="58"/>
                  </a:lnTo>
                  <a:lnTo>
                    <a:pt x="187" y="58"/>
                  </a:lnTo>
                  <a:lnTo>
                    <a:pt x="187" y="58"/>
                  </a:lnTo>
                  <a:lnTo>
                    <a:pt x="187" y="58"/>
                  </a:lnTo>
                  <a:lnTo>
                    <a:pt x="187" y="58"/>
                  </a:lnTo>
                  <a:lnTo>
                    <a:pt x="187" y="58"/>
                  </a:lnTo>
                  <a:lnTo>
                    <a:pt x="187" y="58"/>
                  </a:lnTo>
                  <a:lnTo>
                    <a:pt x="183" y="58"/>
                  </a:lnTo>
                  <a:lnTo>
                    <a:pt x="183" y="58"/>
                  </a:lnTo>
                  <a:lnTo>
                    <a:pt x="183" y="58"/>
                  </a:lnTo>
                  <a:lnTo>
                    <a:pt x="183" y="61"/>
                  </a:lnTo>
                  <a:lnTo>
                    <a:pt x="183" y="61"/>
                  </a:lnTo>
                  <a:lnTo>
                    <a:pt x="180" y="61"/>
                  </a:lnTo>
                  <a:lnTo>
                    <a:pt x="180" y="61"/>
                  </a:lnTo>
                  <a:lnTo>
                    <a:pt x="180" y="64"/>
                  </a:lnTo>
                  <a:lnTo>
                    <a:pt x="180" y="64"/>
                  </a:lnTo>
                  <a:lnTo>
                    <a:pt x="177" y="64"/>
                  </a:lnTo>
                  <a:lnTo>
                    <a:pt x="177" y="64"/>
                  </a:lnTo>
                  <a:lnTo>
                    <a:pt x="177" y="64"/>
                  </a:lnTo>
                  <a:lnTo>
                    <a:pt x="177" y="64"/>
                  </a:lnTo>
                  <a:lnTo>
                    <a:pt x="170" y="68"/>
                  </a:lnTo>
                  <a:lnTo>
                    <a:pt x="170" y="68"/>
                  </a:lnTo>
                  <a:lnTo>
                    <a:pt x="166" y="68"/>
                  </a:lnTo>
                  <a:lnTo>
                    <a:pt x="166" y="68"/>
                  </a:lnTo>
                  <a:lnTo>
                    <a:pt x="166" y="68"/>
                  </a:lnTo>
                  <a:lnTo>
                    <a:pt x="166" y="68"/>
                  </a:lnTo>
                  <a:lnTo>
                    <a:pt x="160" y="71"/>
                  </a:lnTo>
                  <a:lnTo>
                    <a:pt x="160" y="71"/>
                  </a:lnTo>
                  <a:lnTo>
                    <a:pt x="160" y="75"/>
                  </a:lnTo>
                  <a:lnTo>
                    <a:pt x="160" y="75"/>
                  </a:lnTo>
                  <a:lnTo>
                    <a:pt x="160" y="75"/>
                  </a:lnTo>
                  <a:lnTo>
                    <a:pt x="160" y="75"/>
                  </a:lnTo>
                  <a:lnTo>
                    <a:pt x="160" y="75"/>
                  </a:lnTo>
                  <a:lnTo>
                    <a:pt x="156" y="71"/>
                  </a:lnTo>
                  <a:lnTo>
                    <a:pt x="156" y="71"/>
                  </a:lnTo>
                  <a:lnTo>
                    <a:pt x="156" y="71"/>
                  </a:lnTo>
                  <a:lnTo>
                    <a:pt x="156" y="71"/>
                  </a:lnTo>
                  <a:lnTo>
                    <a:pt x="156" y="68"/>
                  </a:lnTo>
                  <a:lnTo>
                    <a:pt x="156" y="68"/>
                  </a:lnTo>
                  <a:lnTo>
                    <a:pt x="156" y="68"/>
                  </a:lnTo>
                  <a:lnTo>
                    <a:pt x="153" y="68"/>
                  </a:lnTo>
                  <a:lnTo>
                    <a:pt x="153" y="68"/>
                  </a:lnTo>
                  <a:lnTo>
                    <a:pt x="153" y="68"/>
                  </a:lnTo>
                  <a:lnTo>
                    <a:pt x="153" y="68"/>
                  </a:lnTo>
                  <a:lnTo>
                    <a:pt x="149" y="68"/>
                  </a:lnTo>
                  <a:lnTo>
                    <a:pt x="149" y="68"/>
                  </a:lnTo>
                  <a:lnTo>
                    <a:pt x="149" y="71"/>
                  </a:lnTo>
                  <a:lnTo>
                    <a:pt x="149" y="71"/>
                  </a:lnTo>
                  <a:lnTo>
                    <a:pt x="149" y="71"/>
                  </a:lnTo>
                  <a:lnTo>
                    <a:pt x="149" y="71"/>
                  </a:lnTo>
                  <a:lnTo>
                    <a:pt x="149" y="68"/>
                  </a:lnTo>
                  <a:lnTo>
                    <a:pt x="149" y="68"/>
                  </a:lnTo>
                  <a:lnTo>
                    <a:pt x="146" y="68"/>
                  </a:lnTo>
                  <a:lnTo>
                    <a:pt x="146" y="68"/>
                  </a:lnTo>
                  <a:lnTo>
                    <a:pt x="143" y="68"/>
                  </a:lnTo>
                  <a:lnTo>
                    <a:pt x="143" y="68"/>
                  </a:lnTo>
                  <a:lnTo>
                    <a:pt x="143" y="68"/>
                  </a:lnTo>
                  <a:lnTo>
                    <a:pt x="143" y="68"/>
                  </a:lnTo>
                  <a:lnTo>
                    <a:pt x="139" y="68"/>
                  </a:lnTo>
                  <a:lnTo>
                    <a:pt x="139" y="68"/>
                  </a:lnTo>
                  <a:lnTo>
                    <a:pt x="139" y="68"/>
                  </a:lnTo>
                  <a:lnTo>
                    <a:pt x="139" y="68"/>
                  </a:lnTo>
                  <a:lnTo>
                    <a:pt x="136" y="68"/>
                  </a:lnTo>
                  <a:lnTo>
                    <a:pt x="136" y="68"/>
                  </a:lnTo>
                  <a:lnTo>
                    <a:pt x="136" y="68"/>
                  </a:lnTo>
                  <a:lnTo>
                    <a:pt x="136" y="68"/>
                  </a:lnTo>
                  <a:lnTo>
                    <a:pt x="132" y="68"/>
                  </a:lnTo>
                  <a:lnTo>
                    <a:pt x="132" y="68"/>
                  </a:lnTo>
                  <a:lnTo>
                    <a:pt x="132" y="68"/>
                  </a:lnTo>
                  <a:lnTo>
                    <a:pt x="132" y="68"/>
                  </a:lnTo>
                  <a:lnTo>
                    <a:pt x="132" y="71"/>
                  </a:lnTo>
                  <a:lnTo>
                    <a:pt x="132" y="71"/>
                  </a:lnTo>
                  <a:lnTo>
                    <a:pt x="132" y="71"/>
                  </a:lnTo>
                  <a:lnTo>
                    <a:pt x="132" y="71"/>
                  </a:lnTo>
                  <a:lnTo>
                    <a:pt x="132" y="71"/>
                  </a:lnTo>
                  <a:lnTo>
                    <a:pt x="132" y="71"/>
                  </a:lnTo>
                  <a:lnTo>
                    <a:pt x="132" y="71"/>
                  </a:lnTo>
                  <a:lnTo>
                    <a:pt x="132" y="71"/>
                  </a:lnTo>
                  <a:lnTo>
                    <a:pt x="132" y="68"/>
                  </a:lnTo>
                  <a:lnTo>
                    <a:pt x="132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2" y="68"/>
                  </a:lnTo>
                  <a:lnTo>
                    <a:pt x="122" y="68"/>
                  </a:lnTo>
                  <a:lnTo>
                    <a:pt x="122" y="68"/>
                  </a:lnTo>
                  <a:lnTo>
                    <a:pt x="122" y="68"/>
                  </a:lnTo>
                  <a:lnTo>
                    <a:pt x="119" y="68"/>
                  </a:lnTo>
                  <a:lnTo>
                    <a:pt x="119" y="68"/>
                  </a:lnTo>
                  <a:lnTo>
                    <a:pt x="119" y="68"/>
                  </a:lnTo>
                  <a:lnTo>
                    <a:pt x="119" y="68"/>
                  </a:lnTo>
                  <a:lnTo>
                    <a:pt x="115" y="68"/>
                  </a:lnTo>
                  <a:lnTo>
                    <a:pt x="115" y="68"/>
                  </a:lnTo>
                  <a:lnTo>
                    <a:pt x="112" y="68"/>
                  </a:lnTo>
                  <a:lnTo>
                    <a:pt x="112" y="68"/>
                  </a:lnTo>
                  <a:lnTo>
                    <a:pt x="109" y="68"/>
                  </a:lnTo>
                  <a:lnTo>
                    <a:pt x="109" y="68"/>
                  </a:lnTo>
                  <a:lnTo>
                    <a:pt x="109" y="71"/>
                  </a:lnTo>
                  <a:lnTo>
                    <a:pt x="109" y="71"/>
                  </a:lnTo>
                  <a:lnTo>
                    <a:pt x="109" y="71"/>
                  </a:lnTo>
                  <a:lnTo>
                    <a:pt x="109" y="71"/>
                  </a:lnTo>
                  <a:lnTo>
                    <a:pt x="105" y="68"/>
                  </a:lnTo>
                  <a:lnTo>
                    <a:pt x="105" y="68"/>
                  </a:lnTo>
                  <a:lnTo>
                    <a:pt x="105" y="68"/>
                  </a:lnTo>
                  <a:lnTo>
                    <a:pt x="105" y="68"/>
                  </a:lnTo>
                  <a:lnTo>
                    <a:pt x="105" y="68"/>
                  </a:lnTo>
                  <a:lnTo>
                    <a:pt x="105" y="68"/>
                  </a:lnTo>
                  <a:lnTo>
                    <a:pt x="105" y="68"/>
                  </a:lnTo>
                  <a:lnTo>
                    <a:pt x="105" y="68"/>
                  </a:lnTo>
                  <a:lnTo>
                    <a:pt x="102" y="71"/>
                  </a:lnTo>
                  <a:lnTo>
                    <a:pt x="102" y="71"/>
                  </a:lnTo>
                  <a:lnTo>
                    <a:pt x="102" y="68"/>
                  </a:lnTo>
                  <a:lnTo>
                    <a:pt x="102" y="68"/>
                  </a:lnTo>
                  <a:lnTo>
                    <a:pt x="98" y="68"/>
                  </a:lnTo>
                  <a:lnTo>
                    <a:pt x="98" y="68"/>
                  </a:lnTo>
                  <a:lnTo>
                    <a:pt x="98" y="71"/>
                  </a:lnTo>
                  <a:lnTo>
                    <a:pt x="98" y="71"/>
                  </a:lnTo>
                  <a:lnTo>
                    <a:pt x="98" y="71"/>
                  </a:lnTo>
                  <a:lnTo>
                    <a:pt x="98" y="71"/>
                  </a:lnTo>
                  <a:lnTo>
                    <a:pt x="98" y="68"/>
                  </a:lnTo>
                  <a:lnTo>
                    <a:pt x="98" y="68"/>
                  </a:lnTo>
                  <a:lnTo>
                    <a:pt x="95" y="68"/>
                  </a:lnTo>
                  <a:lnTo>
                    <a:pt x="95" y="68"/>
                  </a:lnTo>
                  <a:lnTo>
                    <a:pt x="95" y="68"/>
                  </a:lnTo>
                  <a:lnTo>
                    <a:pt x="92" y="68"/>
                  </a:lnTo>
                  <a:lnTo>
                    <a:pt x="92" y="68"/>
                  </a:lnTo>
                  <a:lnTo>
                    <a:pt x="92" y="71"/>
                  </a:lnTo>
                  <a:lnTo>
                    <a:pt x="92" y="71"/>
                  </a:lnTo>
                  <a:lnTo>
                    <a:pt x="88" y="75"/>
                  </a:lnTo>
                  <a:lnTo>
                    <a:pt x="88" y="75"/>
                  </a:lnTo>
                  <a:lnTo>
                    <a:pt x="88" y="75"/>
                  </a:lnTo>
                  <a:lnTo>
                    <a:pt x="88" y="75"/>
                  </a:lnTo>
                  <a:lnTo>
                    <a:pt x="88" y="75"/>
                  </a:lnTo>
                  <a:lnTo>
                    <a:pt x="88" y="75"/>
                  </a:lnTo>
                  <a:lnTo>
                    <a:pt x="85" y="75"/>
                  </a:lnTo>
                  <a:lnTo>
                    <a:pt x="85" y="75"/>
                  </a:lnTo>
                  <a:lnTo>
                    <a:pt x="85" y="75"/>
                  </a:lnTo>
                  <a:lnTo>
                    <a:pt x="85" y="75"/>
                  </a:lnTo>
                  <a:lnTo>
                    <a:pt x="85" y="75"/>
                  </a:lnTo>
                  <a:lnTo>
                    <a:pt x="85" y="75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1" y="85"/>
                  </a:lnTo>
                  <a:lnTo>
                    <a:pt x="81" y="85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88" y="88"/>
                  </a:lnTo>
                  <a:lnTo>
                    <a:pt x="88" y="88"/>
                  </a:lnTo>
                  <a:lnTo>
                    <a:pt x="88" y="88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95" y="92"/>
                  </a:lnTo>
                  <a:lnTo>
                    <a:pt x="95" y="92"/>
                  </a:lnTo>
                  <a:lnTo>
                    <a:pt x="95" y="92"/>
                  </a:lnTo>
                  <a:lnTo>
                    <a:pt x="95" y="92"/>
                  </a:lnTo>
                  <a:lnTo>
                    <a:pt x="98" y="92"/>
                  </a:lnTo>
                  <a:lnTo>
                    <a:pt x="98" y="92"/>
                  </a:lnTo>
                  <a:lnTo>
                    <a:pt x="95" y="92"/>
                  </a:lnTo>
                  <a:lnTo>
                    <a:pt x="95" y="92"/>
                  </a:lnTo>
                  <a:lnTo>
                    <a:pt x="95" y="92"/>
                  </a:lnTo>
                  <a:lnTo>
                    <a:pt x="95" y="92"/>
                  </a:lnTo>
                  <a:lnTo>
                    <a:pt x="95" y="92"/>
                  </a:lnTo>
                  <a:lnTo>
                    <a:pt x="95" y="92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88" y="92"/>
                  </a:lnTo>
                  <a:lnTo>
                    <a:pt x="88" y="92"/>
                  </a:lnTo>
                  <a:lnTo>
                    <a:pt x="88" y="95"/>
                  </a:lnTo>
                  <a:lnTo>
                    <a:pt x="88" y="95"/>
                  </a:lnTo>
                  <a:lnTo>
                    <a:pt x="88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2" y="102"/>
                  </a:lnTo>
                  <a:lnTo>
                    <a:pt x="92" y="102"/>
                  </a:lnTo>
                  <a:lnTo>
                    <a:pt x="98" y="105"/>
                  </a:lnTo>
                  <a:lnTo>
                    <a:pt x="98" y="105"/>
                  </a:lnTo>
                  <a:lnTo>
                    <a:pt x="98" y="105"/>
                  </a:lnTo>
                  <a:lnTo>
                    <a:pt x="98" y="105"/>
                  </a:lnTo>
                  <a:lnTo>
                    <a:pt x="98" y="105"/>
                  </a:lnTo>
                  <a:lnTo>
                    <a:pt x="98" y="105"/>
                  </a:lnTo>
                  <a:lnTo>
                    <a:pt x="102" y="105"/>
                  </a:lnTo>
                  <a:lnTo>
                    <a:pt x="102" y="105"/>
                  </a:lnTo>
                  <a:lnTo>
                    <a:pt x="102" y="105"/>
                  </a:lnTo>
                  <a:lnTo>
                    <a:pt x="102" y="105"/>
                  </a:lnTo>
                  <a:lnTo>
                    <a:pt x="105" y="102"/>
                  </a:lnTo>
                  <a:lnTo>
                    <a:pt x="105" y="102"/>
                  </a:lnTo>
                  <a:lnTo>
                    <a:pt x="105" y="102"/>
                  </a:lnTo>
                  <a:lnTo>
                    <a:pt x="105" y="102"/>
                  </a:lnTo>
                  <a:lnTo>
                    <a:pt x="109" y="102"/>
                  </a:lnTo>
                  <a:lnTo>
                    <a:pt x="109" y="102"/>
                  </a:lnTo>
                  <a:lnTo>
                    <a:pt x="112" y="105"/>
                  </a:lnTo>
                  <a:lnTo>
                    <a:pt x="112" y="105"/>
                  </a:lnTo>
                  <a:lnTo>
                    <a:pt x="112" y="105"/>
                  </a:lnTo>
                  <a:lnTo>
                    <a:pt x="112" y="105"/>
                  </a:lnTo>
                  <a:lnTo>
                    <a:pt x="115" y="105"/>
                  </a:lnTo>
                  <a:lnTo>
                    <a:pt x="115" y="105"/>
                  </a:lnTo>
                  <a:lnTo>
                    <a:pt x="119" y="105"/>
                  </a:lnTo>
                  <a:lnTo>
                    <a:pt x="119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22" y="109"/>
                  </a:lnTo>
                  <a:lnTo>
                    <a:pt x="122" y="109"/>
                  </a:lnTo>
                  <a:lnTo>
                    <a:pt x="119" y="112"/>
                  </a:lnTo>
                  <a:lnTo>
                    <a:pt x="119" y="112"/>
                  </a:lnTo>
                  <a:lnTo>
                    <a:pt x="119" y="112"/>
                  </a:lnTo>
                  <a:lnTo>
                    <a:pt x="115" y="109"/>
                  </a:lnTo>
                  <a:lnTo>
                    <a:pt x="115" y="109"/>
                  </a:lnTo>
                  <a:lnTo>
                    <a:pt x="112" y="109"/>
                  </a:lnTo>
                  <a:lnTo>
                    <a:pt x="112" y="109"/>
                  </a:lnTo>
                  <a:lnTo>
                    <a:pt x="112" y="109"/>
                  </a:lnTo>
                  <a:lnTo>
                    <a:pt x="112" y="109"/>
                  </a:lnTo>
                  <a:lnTo>
                    <a:pt x="112" y="109"/>
                  </a:lnTo>
                  <a:lnTo>
                    <a:pt x="112" y="109"/>
                  </a:lnTo>
                  <a:lnTo>
                    <a:pt x="109" y="109"/>
                  </a:lnTo>
                  <a:lnTo>
                    <a:pt x="109" y="109"/>
                  </a:lnTo>
                  <a:lnTo>
                    <a:pt x="109" y="109"/>
                  </a:lnTo>
                  <a:lnTo>
                    <a:pt x="109" y="109"/>
                  </a:lnTo>
                  <a:lnTo>
                    <a:pt x="109" y="109"/>
                  </a:lnTo>
                  <a:lnTo>
                    <a:pt x="109" y="109"/>
                  </a:lnTo>
                  <a:lnTo>
                    <a:pt x="105" y="109"/>
                  </a:lnTo>
                  <a:lnTo>
                    <a:pt x="105" y="109"/>
                  </a:lnTo>
                  <a:lnTo>
                    <a:pt x="102" y="105"/>
                  </a:lnTo>
                  <a:lnTo>
                    <a:pt x="102" y="105"/>
                  </a:lnTo>
                  <a:lnTo>
                    <a:pt x="102" y="105"/>
                  </a:lnTo>
                  <a:lnTo>
                    <a:pt x="102" y="105"/>
                  </a:lnTo>
                  <a:lnTo>
                    <a:pt x="102" y="105"/>
                  </a:lnTo>
                  <a:lnTo>
                    <a:pt x="98" y="105"/>
                  </a:lnTo>
                  <a:lnTo>
                    <a:pt x="98" y="105"/>
                  </a:lnTo>
                  <a:lnTo>
                    <a:pt x="98" y="105"/>
                  </a:lnTo>
                  <a:lnTo>
                    <a:pt x="98" y="105"/>
                  </a:lnTo>
                  <a:lnTo>
                    <a:pt x="95" y="105"/>
                  </a:lnTo>
                  <a:lnTo>
                    <a:pt x="95" y="105"/>
                  </a:lnTo>
                  <a:lnTo>
                    <a:pt x="95" y="109"/>
                  </a:lnTo>
                  <a:lnTo>
                    <a:pt x="95" y="109"/>
                  </a:lnTo>
                  <a:lnTo>
                    <a:pt x="95" y="109"/>
                  </a:lnTo>
                  <a:lnTo>
                    <a:pt x="98" y="109"/>
                  </a:lnTo>
                  <a:lnTo>
                    <a:pt x="98" y="109"/>
                  </a:lnTo>
                  <a:lnTo>
                    <a:pt x="98" y="109"/>
                  </a:lnTo>
                  <a:lnTo>
                    <a:pt x="98" y="109"/>
                  </a:lnTo>
                  <a:lnTo>
                    <a:pt x="102" y="112"/>
                  </a:lnTo>
                  <a:lnTo>
                    <a:pt x="102" y="112"/>
                  </a:lnTo>
                  <a:lnTo>
                    <a:pt x="102" y="112"/>
                  </a:lnTo>
                  <a:lnTo>
                    <a:pt x="102" y="112"/>
                  </a:lnTo>
                  <a:lnTo>
                    <a:pt x="109" y="109"/>
                  </a:lnTo>
                  <a:lnTo>
                    <a:pt x="109" y="109"/>
                  </a:lnTo>
                  <a:lnTo>
                    <a:pt x="109" y="109"/>
                  </a:lnTo>
                  <a:lnTo>
                    <a:pt x="109" y="112"/>
                  </a:lnTo>
                  <a:lnTo>
                    <a:pt x="109" y="112"/>
                  </a:lnTo>
                  <a:lnTo>
                    <a:pt x="112" y="112"/>
                  </a:lnTo>
                  <a:lnTo>
                    <a:pt x="112" y="112"/>
                  </a:lnTo>
                  <a:lnTo>
                    <a:pt x="112" y="112"/>
                  </a:lnTo>
                  <a:lnTo>
                    <a:pt x="112" y="112"/>
                  </a:lnTo>
                  <a:lnTo>
                    <a:pt x="112" y="112"/>
                  </a:lnTo>
                  <a:lnTo>
                    <a:pt x="112" y="112"/>
                  </a:lnTo>
                  <a:lnTo>
                    <a:pt x="109" y="112"/>
                  </a:lnTo>
                  <a:lnTo>
                    <a:pt x="109" y="112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5" y="115"/>
                  </a:lnTo>
                  <a:lnTo>
                    <a:pt x="105" y="115"/>
                  </a:lnTo>
                  <a:lnTo>
                    <a:pt x="105" y="115"/>
                  </a:lnTo>
                  <a:lnTo>
                    <a:pt x="105" y="115"/>
                  </a:lnTo>
                  <a:lnTo>
                    <a:pt x="105" y="115"/>
                  </a:lnTo>
                  <a:lnTo>
                    <a:pt x="105" y="115"/>
                  </a:lnTo>
                  <a:lnTo>
                    <a:pt x="102" y="112"/>
                  </a:lnTo>
                  <a:lnTo>
                    <a:pt x="102" y="112"/>
                  </a:lnTo>
                  <a:lnTo>
                    <a:pt x="98" y="112"/>
                  </a:lnTo>
                  <a:lnTo>
                    <a:pt x="98" y="112"/>
                  </a:lnTo>
                  <a:lnTo>
                    <a:pt x="95" y="112"/>
                  </a:lnTo>
                  <a:lnTo>
                    <a:pt x="95" y="112"/>
                  </a:lnTo>
                  <a:lnTo>
                    <a:pt x="95" y="112"/>
                  </a:lnTo>
                  <a:lnTo>
                    <a:pt x="95" y="112"/>
                  </a:lnTo>
                  <a:lnTo>
                    <a:pt x="95" y="112"/>
                  </a:lnTo>
                  <a:lnTo>
                    <a:pt x="95" y="112"/>
                  </a:lnTo>
                  <a:lnTo>
                    <a:pt x="92" y="112"/>
                  </a:lnTo>
                  <a:lnTo>
                    <a:pt x="92" y="112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5" y="105"/>
                  </a:lnTo>
                  <a:lnTo>
                    <a:pt x="85" y="105"/>
                  </a:lnTo>
                  <a:lnTo>
                    <a:pt x="85" y="105"/>
                  </a:lnTo>
                  <a:lnTo>
                    <a:pt x="81" y="105"/>
                  </a:lnTo>
                  <a:lnTo>
                    <a:pt x="81" y="105"/>
                  </a:lnTo>
                  <a:lnTo>
                    <a:pt x="81" y="105"/>
                  </a:lnTo>
                  <a:lnTo>
                    <a:pt x="78" y="105"/>
                  </a:lnTo>
                  <a:lnTo>
                    <a:pt x="78" y="105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71" y="105"/>
                  </a:lnTo>
                  <a:lnTo>
                    <a:pt x="71" y="105"/>
                  </a:lnTo>
                  <a:lnTo>
                    <a:pt x="75" y="105"/>
                  </a:lnTo>
                  <a:lnTo>
                    <a:pt x="75" y="105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75" y="112"/>
                  </a:lnTo>
                  <a:lnTo>
                    <a:pt x="75" y="112"/>
                  </a:lnTo>
                  <a:lnTo>
                    <a:pt x="75" y="112"/>
                  </a:lnTo>
                  <a:lnTo>
                    <a:pt x="75" y="115"/>
                  </a:lnTo>
                  <a:lnTo>
                    <a:pt x="75" y="115"/>
                  </a:lnTo>
                  <a:lnTo>
                    <a:pt x="75" y="115"/>
                  </a:lnTo>
                  <a:lnTo>
                    <a:pt x="75" y="115"/>
                  </a:lnTo>
                  <a:lnTo>
                    <a:pt x="78" y="115"/>
                  </a:lnTo>
                  <a:lnTo>
                    <a:pt x="78" y="115"/>
                  </a:lnTo>
                  <a:lnTo>
                    <a:pt x="78" y="112"/>
                  </a:lnTo>
                  <a:lnTo>
                    <a:pt x="78" y="112"/>
                  </a:lnTo>
                  <a:lnTo>
                    <a:pt x="78" y="112"/>
                  </a:lnTo>
                  <a:lnTo>
                    <a:pt x="78" y="112"/>
                  </a:lnTo>
                  <a:lnTo>
                    <a:pt x="81" y="112"/>
                  </a:lnTo>
                  <a:lnTo>
                    <a:pt x="81" y="112"/>
                  </a:lnTo>
                  <a:lnTo>
                    <a:pt x="81" y="112"/>
                  </a:lnTo>
                  <a:lnTo>
                    <a:pt x="81" y="112"/>
                  </a:lnTo>
                  <a:lnTo>
                    <a:pt x="81" y="115"/>
                  </a:lnTo>
                  <a:lnTo>
                    <a:pt x="81" y="115"/>
                  </a:lnTo>
                  <a:lnTo>
                    <a:pt x="81" y="115"/>
                  </a:lnTo>
                  <a:lnTo>
                    <a:pt x="81" y="119"/>
                  </a:lnTo>
                  <a:lnTo>
                    <a:pt x="81" y="119"/>
                  </a:lnTo>
                  <a:lnTo>
                    <a:pt x="81" y="119"/>
                  </a:lnTo>
                  <a:lnTo>
                    <a:pt x="81" y="119"/>
                  </a:lnTo>
                  <a:lnTo>
                    <a:pt x="81" y="119"/>
                  </a:lnTo>
                  <a:lnTo>
                    <a:pt x="81" y="119"/>
                  </a:lnTo>
                  <a:lnTo>
                    <a:pt x="85" y="122"/>
                  </a:lnTo>
                  <a:lnTo>
                    <a:pt x="85" y="122"/>
                  </a:lnTo>
                  <a:lnTo>
                    <a:pt x="81" y="122"/>
                  </a:lnTo>
                  <a:lnTo>
                    <a:pt x="81" y="122"/>
                  </a:lnTo>
                  <a:lnTo>
                    <a:pt x="81" y="122"/>
                  </a:lnTo>
                  <a:lnTo>
                    <a:pt x="81" y="122"/>
                  </a:lnTo>
                  <a:lnTo>
                    <a:pt x="81" y="122"/>
                  </a:lnTo>
                  <a:lnTo>
                    <a:pt x="78" y="122"/>
                  </a:lnTo>
                  <a:lnTo>
                    <a:pt x="78" y="122"/>
                  </a:lnTo>
                  <a:lnTo>
                    <a:pt x="78" y="122"/>
                  </a:lnTo>
                  <a:lnTo>
                    <a:pt x="78" y="122"/>
                  </a:lnTo>
                  <a:lnTo>
                    <a:pt x="78" y="122"/>
                  </a:lnTo>
                  <a:lnTo>
                    <a:pt x="78" y="122"/>
                  </a:lnTo>
                  <a:lnTo>
                    <a:pt x="75" y="122"/>
                  </a:lnTo>
                  <a:lnTo>
                    <a:pt x="75" y="122"/>
                  </a:lnTo>
                  <a:lnTo>
                    <a:pt x="75" y="122"/>
                  </a:lnTo>
                  <a:lnTo>
                    <a:pt x="71" y="122"/>
                  </a:lnTo>
                  <a:lnTo>
                    <a:pt x="71" y="122"/>
                  </a:lnTo>
                  <a:lnTo>
                    <a:pt x="71" y="122"/>
                  </a:lnTo>
                  <a:lnTo>
                    <a:pt x="71" y="122"/>
                  </a:lnTo>
                  <a:lnTo>
                    <a:pt x="71" y="122"/>
                  </a:lnTo>
                  <a:lnTo>
                    <a:pt x="71" y="122"/>
                  </a:lnTo>
                  <a:lnTo>
                    <a:pt x="68" y="129"/>
                  </a:lnTo>
                  <a:lnTo>
                    <a:pt x="68" y="129"/>
                  </a:lnTo>
                  <a:lnTo>
                    <a:pt x="68" y="129"/>
                  </a:lnTo>
                  <a:lnTo>
                    <a:pt x="68" y="129"/>
                  </a:lnTo>
                  <a:lnTo>
                    <a:pt x="68" y="129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1" y="136"/>
                  </a:lnTo>
                  <a:lnTo>
                    <a:pt x="71" y="136"/>
                  </a:lnTo>
                  <a:lnTo>
                    <a:pt x="75" y="136"/>
                  </a:lnTo>
                  <a:lnTo>
                    <a:pt x="75" y="136"/>
                  </a:lnTo>
                  <a:lnTo>
                    <a:pt x="75" y="136"/>
                  </a:lnTo>
                  <a:lnTo>
                    <a:pt x="75" y="136"/>
                  </a:lnTo>
                  <a:lnTo>
                    <a:pt x="75" y="136"/>
                  </a:lnTo>
                  <a:lnTo>
                    <a:pt x="75" y="136"/>
                  </a:lnTo>
                  <a:lnTo>
                    <a:pt x="75" y="136"/>
                  </a:lnTo>
                  <a:lnTo>
                    <a:pt x="78" y="136"/>
                  </a:lnTo>
                  <a:lnTo>
                    <a:pt x="78" y="136"/>
                  </a:lnTo>
                  <a:lnTo>
                    <a:pt x="78" y="139"/>
                  </a:lnTo>
                  <a:lnTo>
                    <a:pt x="78" y="139"/>
                  </a:lnTo>
                  <a:lnTo>
                    <a:pt x="81" y="139"/>
                  </a:lnTo>
                  <a:lnTo>
                    <a:pt x="81" y="139"/>
                  </a:lnTo>
                  <a:lnTo>
                    <a:pt x="81" y="143"/>
                  </a:lnTo>
                  <a:lnTo>
                    <a:pt x="81" y="143"/>
                  </a:lnTo>
                  <a:lnTo>
                    <a:pt x="85" y="143"/>
                  </a:lnTo>
                  <a:lnTo>
                    <a:pt x="85" y="143"/>
                  </a:lnTo>
                  <a:lnTo>
                    <a:pt x="85" y="143"/>
                  </a:lnTo>
                  <a:lnTo>
                    <a:pt x="85" y="143"/>
                  </a:lnTo>
                  <a:lnTo>
                    <a:pt x="85" y="139"/>
                  </a:lnTo>
                  <a:lnTo>
                    <a:pt x="85" y="139"/>
                  </a:lnTo>
                  <a:lnTo>
                    <a:pt x="88" y="139"/>
                  </a:lnTo>
                  <a:lnTo>
                    <a:pt x="88" y="139"/>
                  </a:lnTo>
                  <a:lnTo>
                    <a:pt x="88" y="136"/>
                  </a:lnTo>
                  <a:lnTo>
                    <a:pt x="88" y="136"/>
                  </a:lnTo>
                  <a:lnTo>
                    <a:pt x="92" y="136"/>
                  </a:lnTo>
                  <a:lnTo>
                    <a:pt x="92" y="136"/>
                  </a:lnTo>
                  <a:lnTo>
                    <a:pt x="92" y="132"/>
                  </a:lnTo>
                  <a:lnTo>
                    <a:pt x="92" y="132"/>
                  </a:lnTo>
                  <a:lnTo>
                    <a:pt x="98" y="129"/>
                  </a:lnTo>
                  <a:lnTo>
                    <a:pt x="98" y="129"/>
                  </a:lnTo>
                  <a:lnTo>
                    <a:pt x="98" y="129"/>
                  </a:lnTo>
                  <a:lnTo>
                    <a:pt x="98" y="129"/>
                  </a:lnTo>
                  <a:lnTo>
                    <a:pt x="95" y="132"/>
                  </a:lnTo>
                  <a:lnTo>
                    <a:pt x="95" y="132"/>
                  </a:lnTo>
                  <a:lnTo>
                    <a:pt x="95" y="132"/>
                  </a:lnTo>
                  <a:lnTo>
                    <a:pt x="95" y="132"/>
                  </a:lnTo>
                  <a:lnTo>
                    <a:pt x="92" y="136"/>
                  </a:lnTo>
                  <a:lnTo>
                    <a:pt x="92" y="136"/>
                  </a:lnTo>
                  <a:lnTo>
                    <a:pt x="92" y="136"/>
                  </a:lnTo>
                  <a:lnTo>
                    <a:pt x="92" y="136"/>
                  </a:lnTo>
                  <a:lnTo>
                    <a:pt x="95" y="132"/>
                  </a:lnTo>
                  <a:lnTo>
                    <a:pt x="95" y="132"/>
                  </a:lnTo>
                  <a:lnTo>
                    <a:pt x="95" y="132"/>
                  </a:lnTo>
                  <a:lnTo>
                    <a:pt x="95" y="136"/>
                  </a:lnTo>
                  <a:lnTo>
                    <a:pt x="95" y="136"/>
                  </a:lnTo>
                  <a:lnTo>
                    <a:pt x="95" y="136"/>
                  </a:lnTo>
                  <a:lnTo>
                    <a:pt x="95" y="136"/>
                  </a:lnTo>
                  <a:lnTo>
                    <a:pt x="95" y="136"/>
                  </a:lnTo>
                  <a:lnTo>
                    <a:pt x="95" y="136"/>
                  </a:lnTo>
                  <a:lnTo>
                    <a:pt x="95" y="136"/>
                  </a:lnTo>
                  <a:lnTo>
                    <a:pt x="95" y="132"/>
                  </a:lnTo>
                  <a:lnTo>
                    <a:pt x="98" y="132"/>
                  </a:lnTo>
                  <a:lnTo>
                    <a:pt x="98" y="132"/>
                  </a:lnTo>
                  <a:lnTo>
                    <a:pt x="98" y="136"/>
                  </a:lnTo>
                  <a:lnTo>
                    <a:pt x="98" y="136"/>
                  </a:lnTo>
                  <a:lnTo>
                    <a:pt x="98" y="136"/>
                  </a:lnTo>
                  <a:lnTo>
                    <a:pt x="98" y="136"/>
                  </a:lnTo>
                  <a:lnTo>
                    <a:pt x="98" y="136"/>
                  </a:lnTo>
                  <a:lnTo>
                    <a:pt x="98" y="136"/>
                  </a:lnTo>
                  <a:lnTo>
                    <a:pt x="98" y="136"/>
                  </a:lnTo>
                  <a:lnTo>
                    <a:pt x="98" y="136"/>
                  </a:lnTo>
                  <a:lnTo>
                    <a:pt x="98" y="139"/>
                  </a:lnTo>
                  <a:lnTo>
                    <a:pt x="98" y="139"/>
                  </a:lnTo>
                  <a:lnTo>
                    <a:pt x="95" y="139"/>
                  </a:lnTo>
                  <a:lnTo>
                    <a:pt x="95" y="139"/>
                  </a:lnTo>
                  <a:lnTo>
                    <a:pt x="95" y="139"/>
                  </a:lnTo>
                  <a:lnTo>
                    <a:pt x="95" y="139"/>
                  </a:lnTo>
                  <a:lnTo>
                    <a:pt x="98" y="139"/>
                  </a:lnTo>
                  <a:lnTo>
                    <a:pt x="98" y="139"/>
                  </a:lnTo>
                  <a:lnTo>
                    <a:pt x="98" y="139"/>
                  </a:lnTo>
                  <a:lnTo>
                    <a:pt x="98" y="139"/>
                  </a:lnTo>
                  <a:lnTo>
                    <a:pt x="102" y="139"/>
                  </a:lnTo>
                  <a:lnTo>
                    <a:pt x="102" y="139"/>
                  </a:lnTo>
                  <a:lnTo>
                    <a:pt x="102" y="139"/>
                  </a:lnTo>
                  <a:lnTo>
                    <a:pt x="102" y="139"/>
                  </a:lnTo>
                  <a:lnTo>
                    <a:pt x="105" y="139"/>
                  </a:lnTo>
                  <a:lnTo>
                    <a:pt x="105" y="139"/>
                  </a:lnTo>
                  <a:lnTo>
                    <a:pt x="105" y="139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12" y="136"/>
                  </a:lnTo>
                  <a:lnTo>
                    <a:pt x="112" y="136"/>
                  </a:lnTo>
                  <a:lnTo>
                    <a:pt x="112" y="136"/>
                  </a:lnTo>
                  <a:lnTo>
                    <a:pt x="112" y="136"/>
                  </a:lnTo>
                  <a:lnTo>
                    <a:pt x="112" y="139"/>
                  </a:lnTo>
                  <a:lnTo>
                    <a:pt x="112" y="139"/>
                  </a:lnTo>
                  <a:lnTo>
                    <a:pt x="112" y="139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12" y="139"/>
                  </a:lnTo>
                  <a:lnTo>
                    <a:pt x="112" y="139"/>
                  </a:lnTo>
                  <a:lnTo>
                    <a:pt x="112" y="139"/>
                  </a:lnTo>
                  <a:lnTo>
                    <a:pt x="112" y="139"/>
                  </a:lnTo>
                  <a:lnTo>
                    <a:pt x="115" y="139"/>
                  </a:lnTo>
                  <a:lnTo>
                    <a:pt x="115" y="139"/>
                  </a:lnTo>
                  <a:lnTo>
                    <a:pt x="119" y="139"/>
                  </a:lnTo>
                  <a:lnTo>
                    <a:pt x="119" y="139"/>
                  </a:lnTo>
                  <a:lnTo>
                    <a:pt x="119" y="139"/>
                  </a:lnTo>
                  <a:lnTo>
                    <a:pt x="119" y="139"/>
                  </a:lnTo>
                  <a:lnTo>
                    <a:pt x="119" y="136"/>
                  </a:lnTo>
                  <a:lnTo>
                    <a:pt x="119" y="136"/>
                  </a:lnTo>
                  <a:lnTo>
                    <a:pt x="122" y="136"/>
                  </a:lnTo>
                  <a:lnTo>
                    <a:pt x="122" y="136"/>
                  </a:lnTo>
                  <a:lnTo>
                    <a:pt x="122" y="139"/>
                  </a:lnTo>
                  <a:lnTo>
                    <a:pt x="122" y="143"/>
                  </a:lnTo>
                  <a:lnTo>
                    <a:pt x="122" y="139"/>
                  </a:lnTo>
                  <a:lnTo>
                    <a:pt x="122" y="139"/>
                  </a:lnTo>
                  <a:lnTo>
                    <a:pt x="122" y="139"/>
                  </a:lnTo>
                  <a:lnTo>
                    <a:pt x="126" y="139"/>
                  </a:lnTo>
                  <a:lnTo>
                    <a:pt x="126" y="139"/>
                  </a:lnTo>
                  <a:lnTo>
                    <a:pt x="126" y="143"/>
                  </a:lnTo>
                  <a:lnTo>
                    <a:pt x="126" y="143"/>
                  </a:lnTo>
                  <a:lnTo>
                    <a:pt x="126" y="143"/>
                  </a:lnTo>
                  <a:lnTo>
                    <a:pt x="126" y="143"/>
                  </a:lnTo>
                  <a:lnTo>
                    <a:pt x="126" y="143"/>
                  </a:lnTo>
                  <a:lnTo>
                    <a:pt x="129" y="143"/>
                  </a:lnTo>
                  <a:lnTo>
                    <a:pt x="129" y="143"/>
                  </a:lnTo>
                  <a:lnTo>
                    <a:pt x="129" y="143"/>
                  </a:lnTo>
                  <a:lnTo>
                    <a:pt x="129" y="143"/>
                  </a:lnTo>
                  <a:lnTo>
                    <a:pt x="132" y="143"/>
                  </a:lnTo>
                  <a:lnTo>
                    <a:pt x="132" y="143"/>
                  </a:lnTo>
                  <a:lnTo>
                    <a:pt x="132" y="143"/>
                  </a:lnTo>
                  <a:lnTo>
                    <a:pt x="132" y="143"/>
                  </a:lnTo>
                  <a:lnTo>
                    <a:pt x="136" y="146"/>
                  </a:lnTo>
                  <a:lnTo>
                    <a:pt x="136" y="146"/>
                  </a:lnTo>
                  <a:lnTo>
                    <a:pt x="139" y="149"/>
                  </a:lnTo>
                  <a:lnTo>
                    <a:pt x="139" y="149"/>
                  </a:lnTo>
                  <a:lnTo>
                    <a:pt x="139" y="149"/>
                  </a:lnTo>
                  <a:lnTo>
                    <a:pt x="139" y="149"/>
                  </a:lnTo>
                  <a:lnTo>
                    <a:pt x="139" y="149"/>
                  </a:lnTo>
                  <a:lnTo>
                    <a:pt x="139" y="149"/>
                  </a:lnTo>
                  <a:lnTo>
                    <a:pt x="139" y="149"/>
                  </a:lnTo>
                  <a:lnTo>
                    <a:pt x="139" y="149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3" y="153"/>
                  </a:lnTo>
                  <a:lnTo>
                    <a:pt x="143" y="153"/>
                  </a:lnTo>
                  <a:lnTo>
                    <a:pt x="143" y="153"/>
                  </a:lnTo>
                  <a:lnTo>
                    <a:pt x="143" y="153"/>
                  </a:lnTo>
                  <a:lnTo>
                    <a:pt x="143" y="149"/>
                  </a:lnTo>
                  <a:lnTo>
                    <a:pt x="143" y="149"/>
                  </a:lnTo>
                  <a:lnTo>
                    <a:pt x="143" y="153"/>
                  </a:lnTo>
                  <a:lnTo>
                    <a:pt x="143" y="153"/>
                  </a:lnTo>
                  <a:lnTo>
                    <a:pt x="149" y="156"/>
                  </a:lnTo>
                  <a:lnTo>
                    <a:pt x="149" y="156"/>
                  </a:lnTo>
                  <a:lnTo>
                    <a:pt x="149" y="160"/>
                  </a:lnTo>
                  <a:lnTo>
                    <a:pt x="149" y="160"/>
                  </a:lnTo>
                  <a:lnTo>
                    <a:pt x="149" y="160"/>
                  </a:lnTo>
                  <a:lnTo>
                    <a:pt x="149" y="160"/>
                  </a:lnTo>
                  <a:lnTo>
                    <a:pt x="146" y="163"/>
                  </a:lnTo>
                  <a:lnTo>
                    <a:pt x="146" y="163"/>
                  </a:lnTo>
                  <a:lnTo>
                    <a:pt x="146" y="163"/>
                  </a:lnTo>
                  <a:lnTo>
                    <a:pt x="146" y="163"/>
                  </a:lnTo>
                  <a:lnTo>
                    <a:pt x="143" y="163"/>
                  </a:lnTo>
                  <a:lnTo>
                    <a:pt x="143" y="163"/>
                  </a:lnTo>
                  <a:lnTo>
                    <a:pt x="143" y="163"/>
                  </a:lnTo>
                  <a:lnTo>
                    <a:pt x="143" y="163"/>
                  </a:lnTo>
                  <a:lnTo>
                    <a:pt x="146" y="166"/>
                  </a:lnTo>
                  <a:lnTo>
                    <a:pt x="146" y="166"/>
                  </a:lnTo>
                  <a:lnTo>
                    <a:pt x="146" y="166"/>
                  </a:lnTo>
                  <a:lnTo>
                    <a:pt x="146" y="166"/>
                  </a:lnTo>
                  <a:lnTo>
                    <a:pt x="143" y="166"/>
                  </a:lnTo>
                  <a:lnTo>
                    <a:pt x="143" y="166"/>
                  </a:lnTo>
                  <a:lnTo>
                    <a:pt x="143" y="170"/>
                  </a:lnTo>
                  <a:lnTo>
                    <a:pt x="143" y="170"/>
                  </a:lnTo>
                  <a:lnTo>
                    <a:pt x="143" y="173"/>
                  </a:lnTo>
                  <a:lnTo>
                    <a:pt x="143" y="173"/>
                  </a:lnTo>
                  <a:lnTo>
                    <a:pt x="143" y="173"/>
                  </a:lnTo>
                  <a:lnTo>
                    <a:pt x="143" y="173"/>
                  </a:lnTo>
                  <a:lnTo>
                    <a:pt x="143" y="173"/>
                  </a:lnTo>
                  <a:lnTo>
                    <a:pt x="143" y="173"/>
                  </a:lnTo>
                  <a:lnTo>
                    <a:pt x="146" y="173"/>
                  </a:lnTo>
                  <a:lnTo>
                    <a:pt x="146" y="173"/>
                  </a:lnTo>
                  <a:lnTo>
                    <a:pt x="146" y="173"/>
                  </a:lnTo>
                  <a:lnTo>
                    <a:pt x="146" y="173"/>
                  </a:lnTo>
                  <a:lnTo>
                    <a:pt x="146" y="173"/>
                  </a:lnTo>
                  <a:lnTo>
                    <a:pt x="146" y="173"/>
                  </a:lnTo>
                  <a:lnTo>
                    <a:pt x="146" y="177"/>
                  </a:lnTo>
                  <a:lnTo>
                    <a:pt x="146" y="177"/>
                  </a:lnTo>
                  <a:lnTo>
                    <a:pt x="146" y="180"/>
                  </a:lnTo>
                  <a:lnTo>
                    <a:pt x="146" y="180"/>
                  </a:lnTo>
                  <a:lnTo>
                    <a:pt x="146" y="183"/>
                  </a:lnTo>
                  <a:lnTo>
                    <a:pt x="146" y="183"/>
                  </a:lnTo>
                  <a:lnTo>
                    <a:pt x="146" y="187"/>
                  </a:lnTo>
                  <a:lnTo>
                    <a:pt x="146" y="187"/>
                  </a:lnTo>
                  <a:lnTo>
                    <a:pt x="143" y="190"/>
                  </a:lnTo>
                  <a:lnTo>
                    <a:pt x="143" y="190"/>
                  </a:lnTo>
                  <a:lnTo>
                    <a:pt x="143" y="190"/>
                  </a:lnTo>
                  <a:lnTo>
                    <a:pt x="143" y="190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2" y="194"/>
                  </a:lnTo>
                  <a:lnTo>
                    <a:pt x="132" y="194"/>
                  </a:lnTo>
                  <a:lnTo>
                    <a:pt x="132" y="194"/>
                  </a:lnTo>
                  <a:lnTo>
                    <a:pt x="132" y="194"/>
                  </a:lnTo>
                  <a:lnTo>
                    <a:pt x="129" y="194"/>
                  </a:lnTo>
                  <a:lnTo>
                    <a:pt x="129" y="194"/>
                  </a:lnTo>
                  <a:lnTo>
                    <a:pt x="132" y="197"/>
                  </a:lnTo>
                  <a:lnTo>
                    <a:pt x="132" y="197"/>
                  </a:lnTo>
                  <a:lnTo>
                    <a:pt x="132" y="200"/>
                  </a:lnTo>
                  <a:lnTo>
                    <a:pt x="132" y="200"/>
                  </a:lnTo>
                  <a:lnTo>
                    <a:pt x="132" y="200"/>
                  </a:lnTo>
                  <a:lnTo>
                    <a:pt x="132" y="200"/>
                  </a:lnTo>
                  <a:lnTo>
                    <a:pt x="132" y="197"/>
                  </a:lnTo>
                  <a:lnTo>
                    <a:pt x="132" y="197"/>
                  </a:lnTo>
                  <a:lnTo>
                    <a:pt x="136" y="197"/>
                  </a:lnTo>
                  <a:lnTo>
                    <a:pt x="136" y="197"/>
                  </a:lnTo>
                  <a:lnTo>
                    <a:pt x="139" y="197"/>
                  </a:lnTo>
                  <a:lnTo>
                    <a:pt x="139" y="197"/>
                  </a:lnTo>
                  <a:lnTo>
                    <a:pt x="139" y="197"/>
                  </a:lnTo>
                  <a:lnTo>
                    <a:pt x="139" y="197"/>
                  </a:lnTo>
                  <a:lnTo>
                    <a:pt x="139" y="197"/>
                  </a:lnTo>
                  <a:lnTo>
                    <a:pt x="139" y="197"/>
                  </a:lnTo>
                  <a:lnTo>
                    <a:pt x="139" y="200"/>
                  </a:lnTo>
                  <a:lnTo>
                    <a:pt x="139" y="200"/>
                  </a:lnTo>
                  <a:lnTo>
                    <a:pt x="139" y="200"/>
                  </a:lnTo>
                  <a:lnTo>
                    <a:pt x="139" y="200"/>
                  </a:lnTo>
                  <a:lnTo>
                    <a:pt x="136" y="204"/>
                  </a:lnTo>
                  <a:lnTo>
                    <a:pt x="136" y="204"/>
                  </a:lnTo>
                  <a:lnTo>
                    <a:pt x="136" y="204"/>
                  </a:lnTo>
                  <a:lnTo>
                    <a:pt x="136" y="204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2" y="211"/>
                  </a:lnTo>
                  <a:lnTo>
                    <a:pt x="132" y="211"/>
                  </a:lnTo>
                  <a:lnTo>
                    <a:pt x="132" y="211"/>
                  </a:lnTo>
                  <a:lnTo>
                    <a:pt x="132" y="211"/>
                  </a:lnTo>
                  <a:lnTo>
                    <a:pt x="132" y="211"/>
                  </a:lnTo>
                  <a:lnTo>
                    <a:pt x="129" y="211"/>
                  </a:lnTo>
                  <a:lnTo>
                    <a:pt x="129" y="211"/>
                  </a:lnTo>
                  <a:lnTo>
                    <a:pt x="129" y="214"/>
                  </a:lnTo>
                  <a:lnTo>
                    <a:pt x="129" y="214"/>
                  </a:lnTo>
                  <a:lnTo>
                    <a:pt x="129" y="214"/>
                  </a:lnTo>
                  <a:lnTo>
                    <a:pt x="129" y="214"/>
                  </a:lnTo>
                  <a:lnTo>
                    <a:pt x="129" y="217"/>
                  </a:lnTo>
                  <a:lnTo>
                    <a:pt x="129" y="217"/>
                  </a:lnTo>
                  <a:lnTo>
                    <a:pt x="126" y="217"/>
                  </a:lnTo>
                  <a:lnTo>
                    <a:pt x="126" y="217"/>
                  </a:lnTo>
                  <a:lnTo>
                    <a:pt x="126" y="217"/>
                  </a:lnTo>
                  <a:lnTo>
                    <a:pt x="126" y="217"/>
                  </a:lnTo>
                  <a:lnTo>
                    <a:pt x="126" y="217"/>
                  </a:lnTo>
                  <a:lnTo>
                    <a:pt x="126" y="217"/>
                  </a:lnTo>
                  <a:lnTo>
                    <a:pt x="122" y="221"/>
                  </a:lnTo>
                  <a:lnTo>
                    <a:pt x="122" y="221"/>
                  </a:lnTo>
                  <a:lnTo>
                    <a:pt x="126" y="224"/>
                  </a:lnTo>
                  <a:lnTo>
                    <a:pt x="126" y="224"/>
                  </a:lnTo>
                  <a:lnTo>
                    <a:pt x="126" y="224"/>
                  </a:lnTo>
                  <a:lnTo>
                    <a:pt x="126" y="224"/>
                  </a:lnTo>
                  <a:lnTo>
                    <a:pt x="126" y="224"/>
                  </a:lnTo>
                  <a:lnTo>
                    <a:pt x="126" y="224"/>
                  </a:lnTo>
                  <a:lnTo>
                    <a:pt x="126" y="228"/>
                  </a:lnTo>
                  <a:lnTo>
                    <a:pt x="126" y="228"/>
                  </a:lnTo>
                  <a:lnTo>
                    <a:pt x="126" y="228"/>
                  </a:lnTo>
                  <a:lnTo>
                    <a:pt x="126" y="228"/>
                  </a:lnTo>
                  <a:lnTo>
                    <a:pt x="122" y="231"/>
                  </a:lnTo>
                  <a:lnTo>
                    <a:pt x="122" y="231"/>
                  </a:lnTo>
                  <a:lnTo>
                    <a:pt x="122" y="231"/>
                  </a:lnTo>
                  <a:lnTo>
                    <a:pt x="122" y="231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19" y="234"/>
                  </a:lnTo>
                  <a:lnTo>
                    <a:pt x="119" y="234"/>
                  </a:lnTo>
                  <a:lnTo>
                    <a:pt x="119" y="234"/>
                  </a:lnTo>
                  <a:lnTo>
                    <a:pt x="119" y="234"/>
                  </a:lnTo>
                  <a:lnTo>
                    <a:pt x="119" y="234"/>
                  </a:lnTo>
                  <a:lnTo>
                    <a:pt x="119" y="234"/>
                  </a:lnTo>
                  <a:lnTo>
                    <a:pt x="119" y="234"/>
                  </a:lnTo>
                  <a:lnTo>
                    <a:pt x="119" y="234"/>
                  </a:lnTo>
                  <a:lnTo>
                    <a:pt x="119" y="234"/>
                  </a:lnTo>
                  <a:lnTo>
                    <a:pt x="119" y="234"/>
                  </a:lnTo>
                  <a:lnTo>
                    <a:pt x="115" y="234"/>
                  </a:lnTo>
                  <a:lnTo>
                    <a:pt x="115" y="234"/>
                  </a:lnTo>
                  <a:lnTo>
                    <a:pt x="115" y="234"/>
                  </a:lnTo>
                  <a:lnTo>
                    <a:pt x="115" y="234"/>
                  </a:lnTo>
                  <a:lnTo>
                    <a:pt x="112" y="234"/>
                  </a:lnTo>
                  <a:lnTo>
                    <a:pt x="112" y="234"/>
                  </a:lnTo>
                  <a:lnTo>
                    <a:pt x="112" y="234"/>
                  </a:lnTo>
                  <a:lnTo>
                    <a:pt x="112" y="234"/>
                  </a:lnTo>
                  <a:lnTo>
                    <a:pt x="112" y="234"/>
                  </a:lnTo>
                  <a:lnTo>
                    <a:pt x="115" y="238"/>
                  </a:lnTo>
                  <a:lnTo>
                    <a:pt x="115" y="238"/>
                  </a:lnTo>
                  <a:lnTo>
                    <a:pt x="115" y="238"/>
                  </a:lnTo>
                  <a:lnTo>
                    <a:pt x="115" y="238"/>
                  </a:lnTo>
                  <a:lnTo>
                    <a:pt x="115" y="238"/>
                  </a:lnTo>
                  <a:lnTo>
                    <a:pt x="115" y="238"/>
                  </a:lnTo>
                  <a:lnTo>
                    <a:pt x="112" y="241"/>
                  </a:lnTo>
                  <a:lnTo>
                    <a:pt x="112" y="241"/>
                  </a:lnTo>
                  <a:lnTo>
                    <a:pt x="112" y="241"/>
                  </a:lnTo>
                  <a:lnTo>
                    <a:pt x="109" y="241"/>
                  </a:lnTo>
                  <a:lnTo>
                    <a:pt x="109" y="241"/>
                  </a:lnTo>
                  <a:lnTo>
                    <a:pt x="109" y="241"/>
                  </a:lnTo>
                  <a:lnTo>
                    <a:pt x="109" y="241"/>
                  </a:lnTo>
                  <a:lnTo>
                    <a:pt x="109" y="241"/>
                  </a:lnTo>
                  <a:lnTo>
                    <a:pt x="109" y="241"/>
                  </a:lnTo>
                  <a:lnTo>
                    <a:pt x="105" y="241"/>
                  </a:lnTo>
                  <a:lnTo>
                    <a:pt x="105" y="241"/>
                  </a:lnTo>
                  <a:lnTo>
                    <a:pt x="105" y="241"/>
                  </a:lnTo>
                  <a:lnTo>
                    <a:pt x="105" y="241"/>
                  </a:lnTo>
                  <a:lnTo>
                    <a:pt x="102" y="241"/>
                  </a:lnTo>
                  <a:lnTo>
                    <a:pt x="102" y="241"/>
                  </a:lnTo>
                  <a:lnTo>
                    <a:pt x="102" y="241"/>
                  </a:lnTo>
                  <a:lnTo>
                    <a:pt x="102" y="241"/>
                  </a:lnTo>
                  <a:lnTo>
                    <a:pt x="102" y="245"/>
                  </a:lnTo>
                  <a:lnTo>
                    <a:pt x="102" y="245"/>
                  </a:lnTo>
                  <a:lnTo>
                    <a:pt x="102" y="245"/>
                  </a:lnTo>
                  <a:lnTo>
                    <a:pt x="102" y="245"/>
                  </a:lnTo>
                  <a:lnTo>
                    <a:pt x="102" y="245"/>
                  </a:lnTo>
                  <a:lnTo>
                    <a:pt x="102" y="245"/>
                  </a:lnTo>
                  <a:lnTo>
                    <a:pt x="102" y="245"/>
                  </a:lnTo>
                  <a:lnTo>
                    <a:pt x="102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2" y="245"/>
                  </a:lnTo>
                  <a:lnTo>
                    <a:pt x="102" y="245"/>
                  </a:lnTo>
                  <a:lnTo>
                    <a:pt x="102" y="245"/>
                  </a:lnTo>
                  <a:lnTo>
                    <a:pt x="102" y="245"/>
                  </a:lnTo>
                  <a:lnTo>
                    <a:pt x="98" y="248"/>
                  </a:lnTo>
                  <a:lnTo>
                    <a:pt x="98" y="248"/>
                  </a:lnTo>
                  <a:lnTo>
                    <a:pt x="98" y="248"/>
                  </a:lnTo>
                  <a:lnTo>
                    <a:pt x="98" y="248"/>
                  </a:lnTo>
                  <a:lnTo>
                    <a:pt x="98" y="248"/>
                  </a:lnTo>
                  <a:lnTo>
                    <a:pt x="95" y="248"/>
                  </a:lnTo>
                  <a:lnTo>
                    <a:pt x="95" y="248"/>
                  </a:lnTo>
                  <a:lnTo>
                    <a:pt x="95" y="248"/>
                  </a:lnTo>
                  <a:lnTo>
                    <a:pt x="92" y="248"/>
                  </a:lnTo>
                  <a:lnTo>
                    <a:pt x="92" y="248"/>
                  </a:lnTo>
                  <a:lnTo>
                    <a:pt x="92" y="251"/>
                  </a:lnTo>
                  <a:lnTo>
                    <a:pt x="92" y="251"/>
                  </a:lnTo>
                  <a:lnTo>
                    <a:pt x="92" y="255"/>
                  </a:lnTo>
                  <a:lnTo>
                    <a:pt x="92" y="255"/>
                  </a:lnTo>
                  <a:lnTo>
                    <a:pt x="92" y="255"/>
                  </a:lnTo>
                  <a:lnTo>
                    <a:pt x="92" y="255"/>
                  </a:lnTo>
                  <a:lnTo>
                    <a:pt x="95" y="255"/>
                  </a:lnTo>
                  <a:lnTo>
                    <a:pt x="95" y="255"/>
                  </a:lnTo>
                  <a:lnTo>
                    <a:pt x="95" y="255"/>
                  </a:lnTo>
                  <a:lnTo>
                    <a:pt x="95" y="255"/>
                  </a:lnTo>
                  <a:lnTo>
                    <a:pt x="95" y="255"/>
                  </a:lnTo>
                  <a:lnTo>
                    <a:pt x="95" y="255"/>
                  </a:lnTo>
                  <a:lnTo>
                    <a:pt x="95" y="255"/>
                  </a:lnTo>
                  <a:lnTo>
                    <a:pt x="95" y="255"/>
                  </a:lnTo>
                  <a:lnTo>
                    <a:pt x="95" y="255"/>
                  </a:lnTo>
                  <a:lnTo>
                    <a:pt x="98" y="258"/>
                  </a:lnTo>
                  <a:lnTo>
                    <a:pt x="98" y="258"/>
                  </a:lnTo>
                  <a:lnTo>
                    <a:pt x="98" y="258"/>
                  </a:lnTo>
                  <a:lnTo>
                    <a:pt x="102" y="258"/>
                  </a:lnTo>
                  <a:lnTo>
                    <a:pt x="102" y="258"/>
                  </a:lnTo>
                  <a:lnTo>
                    <a:pt x="102" y="258"/>
                  </a:lnTo>
                  <a:lnTo>
                    <a:pt x="102" y="258"/>
                  </a:lnTo>
                  <a:lnTo>
                    <a:pt x="105" y="258"/>
                  </a:lnTo>
                  <a:lnTo>
                    <a:pt x="105" y="258"/>
                  </a:lnTo>
                  <a:lnTo>
                    <a:pt x="109" y="255"/>
                  </a:lnTo>
                  <a:lnTo>
                    <a:pt x="109" y="255"/>
                  </a:lnTo>
                  <a:lnTo>
                    <a:pt x="109" y="251"/>
                  </a:lnTo>
                  <a:lnTo>
                    <a:pt x="109" y="251"/>
                  </a:lnTo>
                  <a:lnTo>
                    <a:pt x="109" y="251"/>
                  </a:lnTo>
                  <a:lnTo>
                    <a:pt x="109" y="251"/>
                  </a:lnTo>
                  <a:lnTo>
                    <a:pt x="109" y="251"/>
                  </a:lnTo>
                  <a:lnTo>
                    <a:pt x="109" y="251"/>
                  </a:lnTo>
                  <a:lnTo>
                    <a:pt x="112" y="251"/>
                  </a:lnTo>
                  <a:lnTo>
                    <a:pt x="112" y="251"/>
                  </a:lnTo>
                  <a:lnTo>
                    <a:pt x="112" y="251"/>
                  </a:lnTo>
                  <a:lnTo>
                    <a:pt x="115" y="251"/>
                  </a:lnTo>
                  <a:lnTo>
                    <a:pt x="115" y="251"/>
                  </a:lnTo>
                  <a:lnTo>
                    <a:pt x="115" y="251"/>
                  </a:lnTo>
                  <a:lnTo>
                    <a:pt x="115" y="251"/>
                  </a:lnTo>
                  <a:lnTo>
                    <a:pt x="115" y="251"/>
                  </a:lnTo>
                  <a:lnTo>
                    <a:pt x="115" y="251"/>
                  </a:lnTo>
                  <a:lnTo>
                    <a:pt x="115" y="251"/>
                  </a:lnTo>
                  <a:lnTo>
                    <a:pt x="115" y="251"/>
                  </a:lnTo>
                  <a:lnTo>
                    <a:pt x="119" y="248"/>
                  </a:lnTo>
                  <a:lnTo>
                    <a:pt x="119" y="248"/>
                  </a:lnTo>
                  <a:lnTo>
                    <a:pt x="119" y="248"/>
                  </a:lnTo>
                  <a:lnTo>
                    <a:pt x="119" y="248"/>
                  </a:lnTo>
                  <a:lnTo>
                    <a:pt x="119" y="248"/>
                  </a:lnTo>
                  <a:lnTo>
                    <a:pt x="119" y="248"/>
                  </a:lnTo>
                  <a:lnTo>
                    <a:pt x="119" y="248"/>
                  </a:lnTo>
                  <a:lnTo>
                    <a:pt x="119" y="248"/>
                  </a:lnTo>
                  <a:lnTo>
                    <a:pt x="119" y="248"/>
                  </a:lnTo>
                  <a:lnTo>
                    <a:pt x="119" y="248"/>
                  </a:lnTo>
                  <a:lnTo>
                    <a:pt x="119" y="248"/>
                  </a:lnTo>
                  <a:lnTo>
                    <a:pt x="119" y="248"/>
                  </a:lnTo>
                  <a:lnTo>
                    <a:pt x="119" y="251"/>
                  </a:lnTo>
                  <a:lnTo>
                    <a:pt x="119" y="251"/>
                  </a:lnTo>
                  <a:lnTo>
                    <a:pt x="122" y="255"/>
                  </a:lnTo>
                  <a:lnTo>
                    <a:pt x="122" y="255"/>
                  </a:lnTo>
                  <a:lnTo>
                    <a:pt x="122" y="255"/>
                  </a:lnTo>
                  <a:lnTo>
                    <a:pt x="122" y="255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2" y="255"/>
                  </a:lnTo>
                  <a:lnTo>
                    <a:pt x="122" y="255"/>
                  </a:lnTo>
                  <a:lnTo>
                    <a:pt x="122" y="255"/>
                  </a:lnTo>
                  <a:lnTo>
                    <a:pt x="122" y="255"/>
                  </a:lnTo>
                  <a:lnTo>
                    <a:pt x="119" y="255"/>
                  </a:lnTo>
                  <a:lnTo>
                    <a:pt x="119" y="255"/>
                  </a:lnTo>
                  <a:lnTo>
                    <a:pt x="119" y="255"/>
                  </a:lnTo>
                  <a:lnTo>
                    <a:pt x="119" y="255"/>
                  </a:lnTo>
                  <a:lnTo>
                    <a:pt x="119" y="255"/>
                  </a:lnTo>
                  <a:lnTo>
                    <a:pt x="119" y="255"/>
                  </a:lnTo>
                  <a:lnTo>
                    <a:pt x="115" y="255"/>
                  </a:lnTo>
                  <a:lnTo>
                    <a:pt x="115" y="255"/>
                  </a:lnTo>
                  <a:lnTo>
                    <a:pt x="115" y="255"/>
                  </a:lnTo>
                  <a:lnTo>
                    <a:pt x="115" y="255"/>
                  </a:lnTo>
                  <a:lnTo>
                    <a:pt x="115" y="255"/>
                  </a:lnTo>
                  <a:lnTo>
                    <a:pt x="115" y="255"/>
                  </a:lnTo>
                  <a:lnTo>
                    <a:pt x="119" y="258"/>
                  </a:lnTo>
                  <a:lnTo>
                    <a:pt x="119" y="258"/>
                  </a:lnTo>
                  <a:lnTo>
                    <a:pt x="119" y="258"/>
                  </a:lnTo>
                  <a:lnTo>
                    <a:pt x="119" y="258"/>
                  </a:lnTo>
                  <a:lnTo>
                    <a:pt x="122" y="258"/>
                  </a:lnTo>
                  <a:lnTo>
                    <a:pt x="122" y="262"/>
                  </a:lnTo>
                  <a:lnTo>
                    <a:pt x="122" y="262"/>
                  </a:lnTo>
                  <a:lnTo>
                    <a:pt x="122" y="258"/>
                  </a:lnTo>
                  <a:lnTo>
                    <a:pt x="122" y="258"/>
                  </a:lnTo>
                  <a:lnTo>
                    <a:pt x="126" y="258"/>
                  </a:lnTo>
                  <a:lnTo>
                    <a:pt x="126" y="258"/>
                  </a:lnTo>
                  <a:lnTo>
                    <a:pt x="126" y="258"/>
                  </a:lnTo>
                  <a:lnTo>
                    <a:pt x="126" y="258"/>
                  </a:lnTo>
                  <a:lnTo>
                    <a:pt x="122" y="262"/>
                  </a:lnTo>
                  <a:lnTo>
                    <a:pt x="122" y="262"/>
                  </a:lnTo>
                  <a:lnTo>
                    <a:pt x="122" y="262"/>
                  </a:lnTo>
                  <a:lnTo>
                    <a:pt x="122" y="262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22" y="265"/>
                  </a:lnTo>
                  <a:lnTo>
                    <a:pt x="122" y="265"/>
                  </a:lnTo>
                  <a:lnTo>
                    <a:pt x="122" y="265"/>
                  </a:lnTo>
                  <a:lnTo>
                    <a:pt x="122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5"/>
                  </a:lnTo>
                  <a:lnTo>
                    <a:pt x="119" y="268"/>
                  </a:lnTo>
                  <a:lnTo>
                    <a:pt x="119" y="268"/>
                  </a:lnTo>
                  <a:lnTo>
                    <a:pt x="119" y="268"/>
                  </a:lnTo>
                  <a:lnTo>
                    <a:pt x="119" y="268"/>
                  </a:lnTo>
                  <a:lnTo>
                    <a:pt x="119" y="268"/>
                  </a:lnTo>
                  <a:lnTo>
                    <a:pt x="119" y="268"/>
                  </a:lnTo>
                  <a:lnTo>
                    <a:pt x="119" y="268"/>
                  </a:lnTo>
                  <a:lnTo>
                    <a:pt x="122" y="268"/>
                  </a:lnTo>
                  <a:lnTo>
                    <a:pt x="122" y="268"/>
                  </a:lnTo>
                  <a:lnTo>
                    <a:pt x="122" y="268"/>
                  </a:lnTo>
                  <a:lnTo>
                    <a:pt x="122" y="268"/>
                  </a:lnTo>
                  <a:lnTo>
                    <a:pt x="122" y="268"/>
                  </a:lnTo>
                  <a:lnTo>
                    <a:pt x="122" y="272"/>
                  </a:lnTo>
                  <a:lnTo>
                    <a:pt x="122" y="272"/>
                  </a:lnTo>
                  <a:lnTo>
                    <a:pt x="119" y="272"/>
                  </a:lnTo>
                  <a:lnTo>
                    <a:pt x="119" y="272"/>
                  </a:lnTo>
                  <a:lnTo>
                    <a:pt x="119" y="272"/>
                  </a:lnTo>
                  <a:lnTo>
                    <a:pt x="119" y="272"/>
                  </a:lnTo>
                  <a:lnTo>
                    <a:pt x="122" y="275"/>
                  </a:lnTo>
                  <a:lnTo>
                    <a:pt x="122" y="275"/>
                  </a:lnTo>
                  <a:lnTo>
                    <a:pt x="122" y="275"/>
                  </a:lnTo>
                  <a:lnTo>
                    <a:pt x="122" y="275"/>
                  </a:lnTo>
                  <a:lnTo>
                    <a:pt x="122" y="275"/>
                  </a:lnTo>
                  <a:lnTo>
                    <a:pt x="122" y="275"/>
                  </a:lnTo>
                  <a:lnTo>
                    <a:pt x="122" y="275"/>
                  </a:lnTo>
                  <a:lnTo>
                    <a:pt x="119" y="275"/>
                  </a:lnTo>
                  <a:lnTo>
                    <a:pt x="119" y="275"/>
                  </a:lnTo>
                  <a:lnTo>
                    <a:pt x="119" y="275"/>
                  </a:lnTo>
                  <a:lnTo>
                    <a:pt x="119" y="275"/>
                  </a:lnTo>
                  <a:lnTo>
                    <a:pt x="119" y="275"/>
                  </a:lnTo>
                  <a:lnTo>
                    <a:pt x="119" y="275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5" y="279"/>
                  </a:lnTo>
                  <a:lnTo>
                    <a:pt x="115" y="279"/>
                  </a:lnTo>
                  <a:lnTo>
                    <a:pt x="115" y="282"/>
                  </a:lnTo>
                  <a:lnTo>
                    <a:pt x="115" y="282"/>
                  </a:lnTo>
                  <a:lnTo>
                    <a:pt x="115" y="282"/>
                  </a:lnTo>
                  <a:lnTo>
                    <a:pt x="115" y="285"/>
                  </a:lnTo>
                  <a:lnTo>
                    <a:pt x="115" y="285"/>
                  </a:lnTo>
                  <a:lnTo>
                    <a:pt x="115" y="285"/>
                  </a:lnTo>
                  <a:lnTo>
                    <a:pt x="119" y="285"/>
                  </a:lnTo>
                  <a:lnTo>
                    <a:pt x="119" y="285"/>
                  </a:lnTo>
                  <a:lnTo>
                    <a:pt x="119" y="285"/>
                  </a:lnTo>
                  <a:lnTo>
                    <a:pt x="119" y="285"/>
                  </a:lnTo>
                  <a:lnTo>
                    <a:pt x="119" y="285"/>
                  </a:lnTo>
                  <a:lnTo>
                    <a:pt x="119" y="285"/>
                  </a:lnTo>
                  <a:lnTo>
                    <a:pt x="119" y="285"/>
                  </a:lnTo>
                  <a:lnTo>
                    <a:pt x="119" y="285"/>
                  </a:lnTo>
                  <a:lnTo>
                    <a:pt x="115" y="285"/>
                  </a:lnTo>
                  <a:lnTo>
                    <a:pt x="115" y="285"/>
                  </a:lnTo>
                  <a:lnTo>
                    <a:pt x="115" y="285"/>
                  </a:lnTo>
                  <a:lnTo>
                    <a:pt x="115" y="285"/>
                  </a:lnTo>
                  <a:lnTo>
                    <a:pt x="112" y="282"/>
                  </a:lnTo>
                  <a:lnTo>
                    <a:pt x="112" y="282"/>
                  </a:lnTo>
                  <a:lnTo>
                    <a:pt x="109" y="279"/>
                  </a:lnTo>
                  <a:lnTo>
                    <a:pt x="109" y="279"/>
                  </a:lnTo>
                  <a:lnTo>
                    <a:pt x="109" y="279"/>
                  </a:lnTo>
                  <a:lnTo>
                    <a:pt x="109" y="279"/>
                  </a:lnTo>
                  <a:lnTo>
                    <a:pt x="105" y="272"/>
                  </a:lnTo>
                  <a:lnTo>
                    <a:pt x="105" y="272"/>
                  </a:lnTo>
                  <a:lnTo>
                    <a:pt x="102" y="272"/>
                  </a:lnTo>
                  <a:lnTo>
                    <a:pt x="102" y="272"/>
                  </a:lnTo>
                  <a:lnTo>
                    <a:pt x="98" y="272"/>
                  </a:lnTo>
                  <a:lnTo>
                    <a:pt x="98" y="272"/>
                  </a:lnTo>
                  <a:lnTo>
                    <a:pt x="98" y="268"/>
                  </a:lnTo>
                  <a:lnTo>
                    <a:pt x="98" y="268"/>
                  </a:lnTo>
                  <a:lnTo>
                    <a:pt x="95" y="268"/>
                  </a:lnTo>
                  <a:lnTo>
                    <a:pt x="95" y="268"/>
                  </a:lnTo>
                  <a:lnTo>
                    <a:pt x="95" y="268"/>
                  </a:lnTo>
                  <a:lnTo>
                    <a:pt x="95" y="268"/>
                  </a:lnTo>
                  <a:lnTo>
                    <a:pt x="88" y="268"/>
                  </a:lnTo>
                  <a:lnTo>
                    <a:pt x="88" y="268"/>
                  </a:lnTo>
                  <a:lnTo>
                    <a:pt x="88" y="275"/>
                  </a:lnTo>
                  <a:lnTo>
                    <a:pt x="88" y="275"/>
                  </a:lnTo>
                  <a:lnTo>
                    <a:pt x="92" y="282"/>
                  </a:lnTo>
                  <a:lnTo>
                    <a:pt x="92" y="282"/>
                  </a:lnTo>
                  <a:lnTo>
                    <a:pt x="95" y="285"/>
                  </a:lnTo>
                  <a:lnTo>
                    <a:pt x="95" y="285"/>
                  </a:lnTo>
                  <a:lnTo>
                    <a:pt x="95" y="285"/>
                  </a:lnTo>
                  <a:lnTo>
                    <a:pt x="95" y="285"/>
                  </a:lnTo>
                  <a:lnTo>
                    <a:pt x="95" y="285"/>
                  </a:lnTo>
                  <a:lnTo>
                    <a:pt x="95" y="285"/>
                  </a:lnTo>
                  <a:lnTo>
                    <a:pt x="98" y="285"/>
                  </a:lnTo>
                  <a:lnTo>
                    <a:pt x="98" y="285"/>
                  </a:lnTo>
                  <a:lnTo>
                    <a:pt x="98" y="289"/>
                  </a:lnTo>
                  <a:lnTo>
                    <a:pt x="98" y="289"/>
                  </a:lnTo>
                  <a:lnTo>
                    <a:pt x="98" y="289"/>
                  </a:lnTo>
                  <a:lnTo>
                    <a:pt x="98" y="289"/>
                  </a:lnTo>
                  <a:lnTo>
                    <a:pt x="98" y="292"/>
                  </a:lnTo>
                  <a:lnTo>
                    <a:pt x="98" y="292"/>
                  </a:lnTo>
                  <a:lnTo>
                    <a:pt x="102" y="296"/>
                  </a:lnTo>
                  <a:lnTo>
                    <a:pt x="102" y="296"/>
                  </a:lnTo>
                  <a:lnTo>
                    <a:pt x="105" y="296"/>
                  </a:lnTo>
                  <a:lnTo>
                    <a:pt x="105" y="296"/>
                  </a:lnTo>
                  <a:lnTo>
                    <a:pt x="105" y="296"/>
                  </a:lnTo>
                  <a:lnTo>
                    <a:pt x="105" y="296"/>
                  </a:lnTo>
                  <a:lnTo>
                    <a:pt x="105" y="296"/>
                  </a:lnTo>
                  <a:lnTo>
                    <a:pt x="105" y="296"/>
                  </a:lnTo>
                  <a:lnTo>
                    <a:pt x="105" y="296"/>
                  </a:lnTo>
                  <a:lnTo>
                    <a:pt x="109" y="296"/>
                  </a:lnTo>
                  <a:lnTo>
                    <a:pt x="109" y="296"/>
                  </a:lnTo>
                  <a:lnTo>
                    <a:pt x="109" y="296"/>
                  </a:lnTo>
                  <a:lnTo>
                    <a:pt x="109" y="296"/>
                  </a:lnTo>
                  <a:lnTo>
                    <a:pt x="109" y="296"/>
                  </a:lnTo>
                  <a:lnTo>
                    <a:pt x="109" y="296"/>
                  </a:lnTo>
                  <a:lnTo>
                    <a:pt x="109" y="296"/>
                  </a:lnTo>
                  <a:lnTo>
                    <a:pt x="112" y="296"/>
                  </a:lnTo>
                  <a:lnTo>
                    <a:pt x="112" y="296"/>
                  </a:lnTo>
                  <a:lnTo>
                    <a:pt x="112" y="296"/>
                  </a:lnTo>
                  <a:lnTo>
                    <a:pt x="112" y="296"/>
                  </a:lnTo>
                  <a:lnTo>
                    <a:pt x="112" y="299"/>
                  </a:lnTo>
                  <a:lnTo>
                    <a:pt x="112" y="299"/>
                  </a:lnTo>
                  <a:lnTo>
                    <a:pt x="109" y="299"/>
                  </a:lnTo>
                  <a:lnTo>
                    <a:pt x="109" y="299"/>
                  </a:lnTo>
                  <a:lnTo>
                    <a:pt x="109" y="299"/>
                  </a:lnTo>
                  <a:lnTo>
                    <a:pt x="109" y="299"/>
                  </a:lnTo>
                  <a:lnTo>
                    <a:pt x="109" y="302"/>
                  </a:lnTo>
                  <a:lnTo>
                    <a:pt x="109" y="302"/>
                  </a:lnTo>
                  <a:lnTo>
                    <a:pt x="105" y="302"/>
                  </a:lnTo>
                  <a:lnTo>
                    <a:pt x="105" y="302"/>
                  </a:lnTo>
                  <a:lnTo>
                    <a:pt x="105" y="302"/>
                  </a:lnTo>
                  <a:lnTo>
                    <a:pt x="105" y="302"/>
                  </a:lnTo>
                  <a:lnTo>
                    <a:pt x="105" y="302"/>
                  </a:lnTo>
                  <a:lnTo>
                    <a:pt x="105" y="302"/>
                  </a:lnTo>
                  <a:lnTo>
                    <a:pt x="105" y="302"/>
                  </a:lnTo>
                  <a:lnTo>
                    <a:pt x="105" y="306"/>
                  </a:lnTo>
                  <a:lnTo>
                    <a:pt x="105" y="306"/>
                  </a:lnTo>
                  <a:lnTo>
                    <a:pt x="102" y="306"/>
                  </a:lnTo>
                  <a:lnTo>
                    <a:pt x="102" y="306"/>
                  </a:lnTo>
                  <a:lnTo>
                    <a:pt x="102" y="306"/>
                  </a:lnTo>
                  <a:lnTo>
                    <a:pt x="102" y="306"/>
                  </a:lnTo>
                  <a:lnTo>
                    <a:pt x="102" y="306"/>
                  </a:lnTo>
                  <a:lnTo>
                    <a:pt x="102" y="306"/>
                  </a:lnTo>
                  <a:lnTo>
                    <a:pt x="98" y="306"/>
                  </a:lnTo>
                  <a:lnTo>
                    <a:pt x="98" y="306"/>
                  </a:lnTo>
                  <a:lnTo>
                    <a:pt x="98" y="306"/>
                  </a:lnTo>
                  <a:lnTo>
                    <a:pt x="98" y="306"/>
                  </a:lnTo>
                  <a:lnTo>
                    <a:pt x="98" y="309"/>
                  </a:lnTo>
                  <a:lnTo>
                    <a:pt x="98" y="309"/>
                  </a:lnTo>
                  <a:lnTo>
                    <a:pt x="98" y="309"/>
                  </a:lnTo>
                  <a:lnTo>
                    <a:pt x="98" y="309"/>
                  </a:lnTo>
                  <a:lnTo>
                    <a:pt x="98" y="309"/>
                  </a:lnTo>
                  <a:lnTo>
                    <a:pt x="98" y="309"/>
                  </a:lnTo>
                  <a:lnTo>
                    <a:pt x="98" y="313"/>
                  </a:lnTo>
                  <a:lnTo>
                    <a:pt x="98" y="313"/>
                  </a:lnTo>
                  <a:lnTo>
                    <a:pt x="102" y="309"/>
                  </a:lnTo>
                  <a:lnTo>
                    <a:pt x="102" y="309"/>
                  </a:lnTo>
                  <a:lnTo>
                    <a:pt x="102" y="309"/>
                  </a:lnTo>
                  <a:lnTo>
                    <a:pt x="102" y="309"/>
                  </a:lnTo>
                  <a:lnTo>
                    <a:pt x="102" y="309"/>
                  </a:lnTo>
                  <a:lnTo>
                    <a:pt x="102" y="309"/>
                  </a:lnTo>
                  <a:lnTo>
                    <a:pt x="105" y="309"/>
                  </a:lnTo>
                  <a:lnTo>
                    <a:pt x="105" y="309"/>
                  </a:lnTo>
                  <a:lnTo>
                    <a:pt x="105" y="313"/>
                  </a:lnTo>
                  <a:lnTo>
                    <a:pt x="105" y="313"/>
                  </a:lnTo>
                  <a:lnTo>
                    <a:pt x="102" y="313"/>
                  </a:lnTo>
                  <a:lnTo>
                    <a:pt x="102" y="313"/>
                  </a:lnTo>
                  <a:lnTo>
                    <a:pt x="102" y="313"/>
                  </a:lnTo>
                  <a:lnTo>
                    <a:pt x="102" y="313"/>
                  </a:lnTo>
                  <a:lnTo>
                    <a:pt x="102" y="313"/>
                  </a:lnTo>
                  <a:lnTo>
                    <a:pt x="102" y="313"/>
                  </a:lnTo>
                  <a:lnTo>
                    <a:pt x="102" y="313"/>
                  </a:lnTo>
                  <a:lnTo>
                    <a:pt x="102" y="313"/>
                  </a:lnTo>
                  <a:lnTo>
                    <a:pt x="102" y="316"/>
                  </a:lnTo>
                  <a:lnTo>
                    <a:pt x="102" y="316"/>
                  </a:lnTo>
                  <a:lnTo>
                    <a:pt x="98" y="316"/>
                  </a:lnTo>
                  <a:lnTo>
                    <a:pt x="98" y="316"/>
                  </a:lnTo>
                  <a:lnTo>
                    <a:pt x="98" y="316"/>
                  </a:lnTo>
                  <a:lnTo>
                    <a:pt x="98" y="316"/>
                  </a:lnTo>
                  <a:lnTo>
                    <a:pt x="98" y="319"/>
                  </a:lnTo>
                  <a:lnTo>
                    <a:pt x="98" y="319"/>
                  </a:lnTo>
                  <a:lnTo>
                    <a:pt x="98" y="319"/>
                  </a:lnTo>
                  <a:lnTo>
                    <a:pt x="98" y="319"/>
                  </a:lnTo>
                  <a:lnTo>
                    <a:pt x="98" y="319"/>
                  </a:lnTo>
                  <a:lnTo>
                    <a:pt x="98" y="319"/>
                  </a:lnTo>
                  <a:lnTo>
                    <a:pt x="95" y="319"/>
                  </a:lnTo>
                  <a:lnTo>
                    <a:pt x="95" y="319"/>
                  </a:lnTo>
                  <a:lnTo>
                    <a:pt x="95" y="319"/>
                  </a:lnTo>
                  <a:lnTo>
                    <a:pt x="95" y="319"/>
                  </a:lnTo>
                  <a:lnTo>
                    <a:pt x="95" y="319"/>
                  </a:lnTo>
                  <a:lnTo>
                    <a:pt x="95" y="319"/>
                  </a:lnTo>
                  <a:lnTo>
                    <a:pt x="98" y="316"/>
                  </a:lnTo>
                  <a:lnTo>
                    <a:pt x="98" y="316"/>
                  </a:lnTo>
                  <a:lnTo>
                    <a:pt x="98" y="316"/>
                  </a:lnTo>
                  <a:lnTo>
                    <a:pt x="98" y="313"/>
                  </a:lnTo>
                  <a:lnTo>
                    <a:pt x="98" y="313"/>
                  </a:lnTo>
                  <a:lnTo>
                    <a:pt x="95" y="313"/>
                  </a:lnTo>
                  <a:lnTo>
                    <a:pt x="95" y="313"/>
                  </a:lnTo>
                  <a:lnTo>
                    <a:pt x="92" y="313"/>
                  </a:lnTo>
                  <a:lnTo>
                    <a:pt x="92" y="313"/>
                  </a:lnTo>
                  <a:lnTo>
                    <a:pt x="92" y="313"/>
                  </a:lnTo>
                  <a:lnTo>
                    <a:pt x="92" y="313"/>
                  </a:lnTo>
                  <a:lnTo>
                    <a:pt x="92" y="313"/>
                  </a:lnTo>
                  <a:lnTo>
                    <a:pt x="92" y="316"/>
                  </a:lnTo>
                  <a:lnTo>
                    <a:pt x="92" y="316"/>
                  </a:lnTo>
                  <a:lnTo>
                    <a:pt x="92" y="316"/>
                  </a:lnTo>
                  <a:lnTo>
                    <a:pt x="88" y="319"/>
                  </a:lnTo>
                  <a:lnTo>
                    <a:pt x="88" y="319"/>
                  </a:lnTo>
                  <a:lnTo>
                    <a:pt x="88" y="319"/>
                  </a:lnTo>
                  <a:lnTo>
                    <a:pt x="88" y="319"/>
                  </a:lnTo>
                  <a:lnTo>
                    <a:pt x="88" y="319"/>
                  </a:lnTo>
                  <a:lnTo>
                    <a:pt x="88" y="319"/>
                  </a:lnTo>
                  <a:lnTo>
                    <a:pt x="85" y="319"/>
                  </a:lnTo>
                  <a:lnTo>
                    <a:pt x="85" y="319"/>
                  </a:lnTo>
                  <a:lnTo>
                    <a:pt x="85" y="323"/>
                  </a:lnTo>
                  <a:lnTo>
                    <a:pt x="85" y="323"/>
                  </a:lnTo>
                  <a:lnTo>
                    <a:pt x="85" y="323"/>
                  </a:lnTo>
                  <a:lnTo>
                    <a:pt x="85" y="323"/>
                  </a:lnTo>
                  <a:lnTo>
                    <a:pt x="88" y="323"/>
                  </a:lnTo>
                  <a:lnTo>
                    <a:pt x="88" y="323"/>
                  </a:lnTo>
                  <a:lnTo>
                    <a:pt x="88" y="323"/>
                  </a:lnTo>
                  <a:lnTo>
                    <a:pt x="88" y="323"/>
                  </a:lnTo>
                  <a:lnTo>
                    <a:pt x="88" y="319"/>
                  </a:lnTo>
                  <a:lnTo>
                    <a:pt x="88" y="319"/>
                  </a:lnTo>
                  <a:lnTo>
                    <a:pt x="92" y="319"/>
                  </a:lnTo>
                  <a:lnTo>
                    <a:pt x="92" y="319"/>
                  </a:lnTo>
                  <a:lnTo>
                    <a:pt x="92" y="319"/>
                  </a:lnTo>
                  <a:lnTo>
                    <a:pt x="92" y="319"/>
                  </a:lnTo>
                  <a:lnTo>
                    <a:pt x="92" y="319"/>
                  </a:lnTo>
                  <a:lnTo>
                    <a:pt x="92" y="323"/>
                  </a:lnTo>
                  <a:lnTo>
                    <a:pt x="92" y="323"/>
                  </a:lnTo>
                  <a:lnTo>
                    <a:pt x="92" y="323"/>
                  </a:lnTo>
                  <a:lnTo>
                    <a:pt x="92" y="323"/>
                  </a:lnTo>
                  <a:lnTo>
                    <a:pt x="92" y="323"/>
                  </a:lnTo>
                  <a:lnTo>
                    <a:pt x="88" y="326"/>
                  </a:lnTo>
                  <a:lnTo>
                    <a:pt x="88" y="326"/>
                  </a:lnTo>
                  <a:lnTo>
                    <a:pt x="88" y="326"/>
                  </a:lnTo>
                  <a:lnTo>
                    <a:pt x="88" y="326"/>
                  </a:lnTo>
                  <a:lnTo>
                    <a:pt x="85" y="326"/>
                  </a:lnTo>
                  <a:lnTo>
                    <a:pt x="85" y="326"/>
                  </a:lnTo>
                  <a:lnTo>
                    <a:pt x="81" y="323"/>
                  </a:lnTo>
                  <a:lnTo>
                    <a:pt x="81" y="323"/>
                  </a:lnTo>
                  <a:lnTo>
                    <a:pt x="81" y="323"/>
                  </a:lnTo>
                  <a:lnTo>
                    <a:pt x="81" y="323"/>
                  </a:lnTo>
                  <a:lnTo>
                    <a:pt x="81" y="323"/>
                  </a:lnTo>
                  <a:lnTo>
                    <a:pt x="81" y="323"/>
                  </a:lnTo>
                  <a:lnTo>
                    <a:pt x="78" y="326"/>
                  </a:lnTo>
                  <a:lnTo>
                    <a:pt x="78" y="326"/>
                  </a:lnTo>
                  <a:lnTo>
                    <a:pt x="78" y="323"/>
                  </a:lnTo>
                  <a:lnTo>
                    <a:pt x="78" y="323"/>
                  </a:lnTo>
                  <a:lnTo>
                    <a:pt x="75" y="323"/>
                  </a:lnTo>
                  <a:lnTo>
                    <a:pt x="75" y="323"/>
                  </a:lnTo>
                  <a:lnTo>
                    <a:pt x="75" y="323"/>
                  </a:lnTo>
                  <a:lnTo>
                    <a:pt x="75" y="323"/>
                  </a:lnTo>
                  <a:lnTo>
                    <a:pt x="71" y="323"/>
                  </a:lnTo>
                  <a:lnTo>
                    <a:pt x="71" y="323"/>
                  </a:lnTo>
                  <a:lnTo>
                    <a:pt x="71" y="326"/>
                  </a:lnTo>
                  <a:lnTo>
                    <a:pt x="71" y="326"/>
                  </a:lnTo>
                  <a:lnTo>
                    <a:pt x="68" y="326"/>
                  </a:lnTo>
                  <a:lnTo>
                    <a:pt x="68" y="326"/>
                  </a:lnTo>
                  <a:lnTo>
                    <a:pt x="68" y="326"/>
                  </a:lnTo>
                  <a:lnTo>
                    <a:pt x="68" y="326"/>
                  </a:lnTo>
                  <a:lnTo>
                    <a:pt x="68" y="326"/>
                  </a:lnTo>
                  <a:lnTo>
                    <a:pt x="64" y="326"/>
                  </a:lnTo>
                  <a:lnTo>
                    <a:pt x="64" y="326"/>
                  </a:lnTo>
                  <a:lnTo>
                    <a:pt x="64" y="326"/>
                  </a:lnTo>
                  <a:lnTo>
                    <a:pt x="64" y="326"/>
                  </a:lnTo>
                  <a:lnTo>
                    <a:pt x="64" y="326"/>
                  </a:lnTo>
                  <a:lnTo>
                    <a:pt x="64" y="326"/>
                  </a:lnTo>
                  <a:lnTo>
                    <a:pt x="64" y="330"/>
                  </a:lnTo>
                  <a:lnTo>
                    <a:pt x="64" y="330"/>
                  </a:lnTo>
                  <a:lnTo>
                    <a:pt x="68" y="333"/>
                  </a:lnTo>
                  <a:lnTo>
                    <a:pt x="68" y="333"/>
                  </a:lnTo>
                  <a:lnTo>
                    <a:pt x="68" y="333"/>
                  </a:lnTo>
                  <a:lnTo>
                    <a:pt x="68" y="333"/>
                  </a:lnTo>
                  <a:lnTo>
                    <a:pt x="68" y="333"/>
                  </a:lnTo>
                  <a:lnTo>
                    <a:pt x="71" y="330"/>
                  </a:lnTo>
                  <a:lnTo>
                    <a:pt x="71" y="330"/>
                  </a:lnTo>
                  <a:lnTo>
                    <a:pt x="71" y="330"/>
                  </a:lnTo>
                  <a:lnTo>
                    <a:pt x="71" y="330"/>
                  </a:lnTo>
                  <a:lnTo>
                    <a:pt x="75" y="330"/>
                  </a:lnTo>
                  <a:lnTo>
                    <a:pt x="75" y="330"/>
                  </a:lnTo>
                  <a:lnTo>
                    <a:pt x="75" y="330"/>
                  </a:lnTo>
                  <a:lnTo>
                    <a:pt x="75" y="330"/>
                  </a:lnTo>
                  <a:lnTo>
                    <a:pt x="78" y="330"/>
                  </a:lnTo>
                  <a:lnTo>
                    <a:pt x="78" y="330"/>
                  </a:lnTo>
                  <a:lnTo>
                    <a:pt x="78" y="330"/>
                  </a:lnTo>
                  <a:lnTo>
                    <a:pt x="78" y="330"/>
                  </a:lnTo>
                  <a:lnTo>
                    <a:pt x="78" y="330"/>
                  </a:lnTo>
                  <a:lnTo>
                    <a:pt x="78" y="330"/>
                  </a:lnTo>
                  <a:lnTo>
                    <a:pt x="78" y="330"/>
                  </a:lnTo>
                  <a:lnTo>
                    <a:pt x="81" y="330"/>
                  </a:lnTo>
                  <a:lnTo>
                    <a:pt x="81" y="330"/>
                  </a:lnTo>
                  <a:lnTo>
                    <a:pt x="81" y="330"/>
                  </a:lnTo>
                  <a:lnTo>
                    <a:pt x="81" y="330"/>
                  </a:lnTo>
                  <a:lnTo>
                    <a:pt x="81" y="330"/>
                  </a:lnTo>
                  <a:lnTo>
                    <a:pt x="81" y="330"/>
                  </a:lnTo>
                  <a:lnTo>
                    <a:pt x="81" y="330"/>
                  </a:lnTo>
                  <a:lnTo>
                    <a:pt x="81" y="330"/>
                  </a:lnTo>
                  <a:lnTo>
                    <a:pt x="85" y="330"/>
                  </a:lnTo>
                  <a:lnTo>
                    <a:pt x="85" y="330"/>
                  </a:lnTo>
                  <a:lnTo>
                    <a:pt x="81" y="330"/>
                  </a:lnTo>
                  <a:lnTo>
                    <a:pt x="81" y="330"/>
                  </a:lnTo>
                  <a:lnTo>
                    <a:pt x="78" y="333"/>
                  </a:lnTo>
                  <a:lnTo>
                    <a:pt x="78" y="333"/>
                  </a:lnTo>
                  <a:lnTo>
                    <a:pt x="81" y="336"/>
                  </a:lnTo>
                  <a:lnTo>
                    <a:pt x="81" y="336"/>
                  </a:lnTo>
                  <a:lnTo>
                    <a:pt x="81" y="336"/>
                  </a:lnTo>
                  <a:lnTo>
                    <a:pt x="81" y="336"/>
                  </a:lnTo>
                  <a:lnTo>
                    <a:pt x="85" y="340"/>
                  </a:lnTo>
                  <a:lnTo>
                    <a:pt x="85" y="340"/>
                  </a:lnTo>
                  <a:lnTo>
                    <a:pt x="85" y="340"/>
                  </a:lnTo>
                  <a:lnTo>
                    <a:pt x="85" y="340"/>
                  </a:lnTo>
                  <a:lnTo>
                    <a:pt x="81" y="340"/>
                  </a:lnTo>
                  <a:lnTo>
                    <a:pt x="81" y="340"/>
                  </a:lnTo>
                  <a:lnTo>
                    <a:pt x="78" y="340"/>
                  </a:lnTo>
                  <a:lnTo>
                    <a:pt x="78" y="340"/>
                  </a:lnTo>
                  <a:lnTo>
                    <a:pt x="78" y="336"/>
                  </a:lnTo>
                  <a:lnTo>
                    <a:pt x="78" y="336"/>
                  </a:lnTo>
                  <a:lnTo>
                    <a:pt x="78" y="336"/>
                  </a:lnTo>
                  <a:lnTo>
                    <a:pt x="78" y="336"/>
                  </a:lnTo>
                  <a:lnTo>
                    <a:pt x="78" y="336"/>
                  </a:lnTo>
                  <a:lnTo>
                    <a:pt x="75" y="336"/>
                  </a:lnTo>
                  <a:lnTo>
                    <a:pt x="75" y="336"/>
                  </a:lnTo>
                  <a:lnTo>
                    <a:pt x="75" y="336"/>
                  </a:lnTo>
                  <a:lnTo>
                    <a:pt x="75" y="336"/>
                  </a:lnTo>
                  <a:lnTo>
                    <a:pt x="71" y="333"/>
                  </a:lnTo>
                  <a:lnTo>
                    <a:pt x="71" y="333"/>
                  </a:lnTo>
                  <a:lnTo>
                    <a:pt x="71" y="333"/>
                  </a:lnTo>
                  <a:lnTo>
                    <a:pt x="71" y="333"/>
                  </a:lnTo>
                  <a:lnTo>
                    <a:pt x="71" y="333"/>
                  </a:lnTo>
                  <a:lnTo>
                    <a:pt x="71" y="333"/>
                  </a:lnTo>
                  <a:lnTo>
                    <a:pt x="68" y="333"/>
                  </a:lnTo>
                  <a:lnTo>
                    <a:pt x="68" y="333"/>
                  </a:lnTo>
                  <a:lnTo>
                    <a:pt x="68" y="333"/>
                  </a:lnTo>
                  <a:lnTo>
                    <a:pt x="68" y="333"/>
                  </a:lnTo>
                  <a:lnTo>
                    <a:pt x="68" y="333"/>
                  </a:lnTo>
                  <a:lnTo>
                    <a:pt x="64" y="333"/>
                  </a:lnTo>
                  <a:lnTo>
                    <a:pt x="64" y="333"/>
                  </a:lnTo>
                  <a:lnTo>
                    <a:pt x="64" y="333"/>
                  </a:lnTo>
                  <a:lnTo>
                    <a:pt x="64" y="333"/>
                  </a:lnTo>
                  <a:lnTo>
                    <a:pt x="64" y="333"/>
                  </a:lnTo>
                  <a:lnTo>
                    <a:pt x="64" y="333"/>
                  </a:lnTo>
                  <a:lnTo>
                    <a:pt x="64" y="333"/>
                  </a:lnTo>
                  <a:lnTo>
                    <a:pt x="64" y="333"/>
                  </a:lnTo>
                  <a:lnTo>
                    <a:pt x="61" y="333"/>
                  </a:lnTo>
                  <a:lnTo>
                    <a:pt x="61" y="333"/>
                  </a:lnTo>
                  <a:lnTo>
                    <a:pt x="61" y="333"/>
                  </a:lnTo>
                  <a:lnTo>
                    <a:pt x="61" y="333"/>
                  </a:lnTo>
                  <a:lnTo>
                    <a:pt x="61" y="333"/>
                  </a:lnTo>
                  <a:lnTo>
                    <a:pt x="61" y="333"/>
                  </a:lnTo>
                  <a:lnTo>
                    <a:pt x="61" y="330"/>
                  </a:lnTo>
                  <a:lnTo>
                    <a:pt x="61" y="330"/>
                  </a:lnTo>
                  <a:lnTo>
                    <a:pt x="61" y="330"/>
                  </a:lnTo>
                  <a:lnTo>
                    <a:pt x="61" y="330"/>
                  </a:lnTo>
                  <a:lnTo>
                    <a:pt x="58" y="330"/>
                  </a:lnTo>
                  <a:lnTo>
                    <a:pt x="58" y="330"/>
                  </a:lnTo>
                  <a:lnTo>
                    <a:pt x="58" y="330"/>
                  </a:lnTo>
                  <a:lnTo>
                    <a:pt x="58" y="330"/>
                  </a:lnTo>
                  <a:lnTo>
                    <a:pt x="58" y="330"/>
                  </a:lnTo>
                  <a:lnTo>
                    <a:pt x="58" y="330"/>
                  </a:lnTo>
                  <a:lnTo>
                    <a:pt x="58" y="333"/>
                  </a:lnTo>
                  <a:lnTo>
                    <a:pt x="58" y="333"/>
                  </a:lnTo>
                  <a:lnTo>
                    <a:pt x="58" y="333"/>
                  </a:lnTo>
                  <a:lnTo>
                    <a:pt x="58" y="333"/>
                  </a:lnTo>
                  <a:lnTo>
                    <a:pt x="61" y="336"/>
                  </a:lnTo>
                  <a:lnTo>
                    <a:pt x="61" y="336"/>
                  </a:lnTo>
                  <a:lnTo>
                    <a:pt x="61" y="336"/>
                  </a:lnTo>
                  <a:lnTo>
                    <a:pt x="61" y="336"/>
                  </a:lnTo>
                  <a:lnTo>
                    <a:pt x="58" y="336"/>
                  </a:lnTo>
                  <a:lnTo>
                    <a:pt x="58" y="336"/>
                  </a:lnTo>
                  <a:lnTo>
                    <a:pt x="58" y="336"/>
                  </a:lnTo>
                  <a:lnTo>
                    <a:pt x="58" y="336"/>
                  </a:lnTo>
                  <a:lnTo>
                    <a:pt x="58" y="336"/>
                  </a:lnTo>
                  <a:lnTo>
                    <a:pt x="58" y="336"/>
                  </a:lnTo>
                  <a:lnTo>
                    <a:pt x="58" y="336"/>
                  </a:lnTo>
                  <a:lnTo>
                    <a:pt x="58" y="336"/>
                  </a:lnTo>
                  <a:lnTo>
                    <a:pt x="58" y="336"/>
                  </a:lnTo>
                  <a:lnTo>
                    <a:pt x="58" y="336"/>
                  </a:lnTo>
                  <a:lnTo>
                    <a:pt x="54" y="336"/>
                  </a:lnTo>
                  <a:lnTo>
                    <a:pt x="54" y="336"/>
                  </a:lnTo>
                  <a:lnTo>
                    <a:pt x="54" y="336"/>
                  </a:lnTo>
                  <a:lnTo>
                    <a:pt x="54" y="336"/>
                  </a:lnTo>
                  <a:lnTo>
                    <a:pt x="51" y="336"/>
                  </a:lnTo>
                  <a:lnTo>
                    <a:pt x="51" y="336"/>
                  </a:lnTo>
                  <a:lnTo>
                    <a:pt x="51" y="336"/>
                  </a:lnTo>
                  <a:lnTo>
                    <a:pt x="51" y="336"/>
                  </a:lnTo>
                  <a:lnTo>
                    <a:pt x="51" y="336"/>
                  </a:lnTo>
                  <a:lnTo>
                    <a:pt x="51" y="336"/>
                  </a:lnTo>
                  <a:lnTo>
                    <a:pt x="48" y="336"/>
                  </a:lnTo>
                  <a:lnTo>
                    <a:pt x="48" y="336"/>
                  </a:lnTo>
                  <a:lnTo>
                    <a:pt x="48" y="336"/>
                  </a:lnTo>
                  <a:lnTo>
                    <a:pt x="48" y="336"/>
                  </a:lnTo>
                  <a:lnTo>
                    <a:pt x="48" y="336"/>
                  </a:lnTo>
                  <a:lnTo>
                    <a:pt x="44" y="340"/>
                  </a:lnTo>
                  <a:lnTo>
                    <a:pt x="44" y="340"/>
                  </a:lnTo>
                  <a:lnTo>
                    <a:pt x="44" y="340"/>
                  </a:lnTo>
                  <a:lnTo>
                    <a:pt x="44" y="340"/>
                  </a:lnTo>
                  <a:lnTo>
                    <a:pt x="44" y="340"/>
                  </a:lnTo>
                  <a:lnTo>
                    <a:pt x="44" y="340"/>
                  </a:lnTo>
                  <a:lnTo>
                    <a:pt x="44" y="340"/>
                  </a:lnTo>
                  <a:lnTo>
                    <a:pt x="44" y="340"/>
                  </a:lnTo>
                  <a:lnTo>
                    <a:pt x="44" y="343"/>
                  </a:lnTo>
                  <a:lnTo>
                    <a:pt x="44" y="343"/>
                  </a:lnTo>
                  <a:lnTo>
                    <a:pt x="44" y="343"/>
                  </a:lnTo>
                  <a:lnTo>
                    <a:pt x="44" y="343"/>
                  </a:lnTo>
                  <a:lnTo>
                    <a:pt x="44" y="343"/>
                  </a:lnTo>
                  <a:lnTo>
                    <a:pt x="44" y="343"/>
                  </a:lnTo>
                  <a:lnTo>
                    <a:pt x="44" y="343"/>
                  </a:lnTo>
                  <a:lnTo>
                    <a:pt x="44" y="343"/>
                  </a:lnTo>
                  <a:lnTo>
                    <a:pt x="44" y="343"/>
                  </a:lnTo>
                  <a:lnTo>
                    <a:pt x="44" y="343"/>
                  </a:lnTo>
                  <a:lnTo>
                    <a:pt x="44" y="343"/>
                  </a:lnTo>
                  <a:lnTo>
                    <a:pt x="48" y="343"/>
                  </a:lnTo>
                  <a:lnTo>
                    <a:pt x="48" y="343"/>
                  </a:lnTo>
                  <a:lnTo>
                    <a:pt x="48" y="347"/>
                  </a:lnTo>
                  <a:lnTo>
                    <a:pt x="48" y="347"/>
                  </a:lnTo>
                  <a:lnTo>
                    <a:pt x="48" y="347"/>
                  </a:lnTo>
                  <a:lnTo>
                    <a:pt x="48" y="347"/>
                  </a:lnTo>
                  <a:lnTo>
                    <a:pt x="51" y="343"/>
                  </a:lnTo>
                  <a:lnTo>
                    <a:pt x="51" y="347"/>
                  </a:lnTo>
                  <a:lnTo>
                    <a:pt x="51" y="347"/>
                  </a:lnTo>
                  <a:lnTo>
                    <a:pt x="51" y="347"/>
                  </a:lnTo>
                  <a:lnTo>
                    <a:pt x="51" y="347"/>
                  </a:lnTo>
                  <a:lnTo>
                    <a:pt x="51" y="347"/>
                  </a:lnTo>
                  <a:lnTo>
                    <a:pt x="51" y="347"/>
                  </a:lnTo>
                  <a:lnTo>
                    <a:pt x="48" y="347"/>
                  </a:lnTo>
                  <a:lnTo>
                    <a:pt x="48" y="347"/>
                  </a:lnTo>
                  <a:lnTo>
                    <a:pt x="48" y="347"/>
                  </a:lnTo>
                  <a:lnTo>
                    <a:pt x="48" y="347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41" y="343"/>
                  </a:lnTo>
                  <a:lnTo>
                    <a:pt x="41" y="343"/>
                  </a:lnTo>
                  <a:lnTo>
                    <a:pt x="41" y="347"/>
                  </a:lnTo>
                  <a:lnTo>
                    <a:pt x="41" y="347"/>
                  </a:lnTo>
                  <a:lnTo>
                    <a:pt x="41" y="347"/>
                  </a:lnTo>
                  <a:lnTo>
                    <a:pt x="41" y="347"/>
                  </a:lnTo>
                  <a:lnTo>
                    <a:pt x="41" y="347"/>
                  </a:lnTo>
                  <a:lnTo>
                    <a:pt x="41" y="347"/>
                  </a:lnTo>
                  <a:lnTo>
                    <a:pt x="41" y="347"/>
                  </a:lnTo>
                  <a:lnTo>
                    <a:pt x="41" y="347"/>
                  </a:lnTo>
                  <a:lnTo>
                    <a:pt x="41" y="347"/>
                  </a:lnTo>
                  <a:lnTo>
                    <a:pt x="41" y="347"/>
                  </a:lnTo>
                  <a:lnTo>
                    <a:pt x="37" y="350"/>
                  </a:lnTo>
                  <a:lnTo>
                    <a:pt x="37" y="350"/>
                  </a:lnTo>
                  <a:lnTo>
                    <a:pt x="37" y="350"/>
                  </a:lnTo>
                  <a:lnTo>
                    <a:pt x="37" y="350"/>
                  </a:lnTo>
                  <a:lnTo>
                    <a:pt x="41" y="350"/>
                  </a:lnTo>
                  <a:lnTo>
                    <a:pt x="41" y="350"/>
                  </a:lnTo>
                  <a:lnTo>
                    <a:pt x="41" y="350"/>
                  </a:lnTo>
                  <a:lnTo>
                    <a:pt x="41" y="350"/>
                  </a:lnTo>
                  <a:lnTo>
                    <a:pt x="41" y="353"/>
                  </a:lnTo>
                  <a:lnTo>
                    <a:pt x="41" y="353"/>
                  </a:lnTo>
                  <a:lnTo>
                    <a:pt x="44" y="350"/>
                  </a:lnTo>
                  <a:lnTo>
                    <a:pt x="44" y="350"/>
                  </a:lnTo>
                  <a:lnTo>
                    <a:pt x="48" y="350"/>
                  </a:lnTo>
                  <a:lnTo>
                    <a:pt x="48" y="350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4" y="353"/>
                  </a:lnTo>
                  <a:lnTo>
                    <a:pt x="44" y="353"/>
                  </a:lnTo>
                  <a:lnTo>
                    <a:pt x="44" y="353"/>
                  </a:lnTo>
                  <a:lnTo>
                    <a:pt x="44" y="353"/>
                  </a:lnTo>
                  <a:lnTo>
                    <a:pt x="44" y="353"/>
                  </a:lnTo>
                  <a:lnTo>
                    <a:pt x="41" y="353"/>
                  </a:lnTo>
                  <a:lnTo>
                    <a:pt x="41" y="353"/>
                  </a:lnTo>
                  <a:lnTo>
                    <a:pt x="41" y="353"/>
                  </a:lnTo>
                  <a:lnTo>
                    <a:pt x="41" y="353"/>
                  </a:lnTo>
                  <a:lnTo>
                    <a:pt x="41" y="353"/>
                  </a:lnTo>
                  <a:lnTo>
                    <a:pt x="41" y="353"/>
                  </a:lnTo>
                  <a:lnTo>
                    <a:pt x="41" y="353"/>
                  </a:lnTo>
                  <a:lnTo>
                    <a:pt x="41" y="353"/>
                  </a:lnTo>
                  <a:lnTo>
                    <a:pt x="37" y="353"/>
                  </a:lnTo>
                  <a:lnTo>
                    <a:pt x="37" y="353"/>
                  </a:lnTo>
                  <a:lnTo>
                    <a:pt x="37" y="353"/>
                  </a:lnTo>
                  <a:lnTo>
                    <a:pt x="37" y="353"/>
                  </a:lnTo>
                  <a:lnTo>
                    <a:pt x="37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7"/>
                  </a:lnTo>
                  <a:lnTo>
                    <a:pt x="34" y="357"/>
                  </a:lnTo>
                  <a:lnTo>
                    <a:pt x="34" y="357"/>
                  </a:lnTo>
                  <a:lnTo>
                    <a:pt x="34" y="357"/>
                  </a:lnTo>
                  <a:lnTo>
                    <a:pt x="31" y="357"/>
                  </a:lnTo>
                  <a:lnTo>
                    <a:pt x="31" y="357"/>
                  </a:lnTo>
                  <a:lnTo>
                    <a:pt x="31" y="357"/>
                  </a:lnTo>
                  <a:lnTo>
                    <a:pt x="31" y="357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4" y="360"/>
                  </a:lnTo>
                  <a:lnTo>
                    <a:pt x="34" y="360"/>
                  </a:lnTo>
                  <a:lnTo>
                    <a:pt x="34" y="360"/>
                  </a:lnTo>
                  <a:lnTo>
                    <a:pt x="34" y="360"/>
                  </a:lnTo>
                  <a:lnTo>
                    <a:pt x="37" y="360"/>
                  </a:lnTo>
                  <a:lnTo>
                    <a:pt x="37" y="360"/>
                  </a:lnTo>
                  <a:lnTo>
                    <a:pt x="37" y="360"/>
                  </a:lnTo>
                  <a:lnTo>
                    <a:pt x="37" y="360"/>
                  </a:lnTo>
                  <a:lnTo>
                    <a:pt x="41" y="360"/>
                  </a:lnTo>
                  <a:lnTo>
                    <a:pt x="41" y="360"/>
                  </a:lnTo>
                  <a:lnTo>
                    <a:pt x="41" y="360"/>
                  </a:lnTo>
                  <a:lnTo>
                    <a:pt x="41" y="360"/>
                  </a:lnTo>
                  <a:lnTo>
                    <a:pt x="44" y="360"/>
                  </a:lnTo>
                  <a:lnTo>
                    <a:pt x="44" y="360"/>
                  </a:lnTo>
                  <a:lnTo>
                    <a:pt x="44" y="360"/>
                  </a:lnTo>
                  <a:lnTo>
                    <a:pt x="44" y="360"/>
                  </a:lnTo>
                  <a:lnTo>
                    <a:pt x="44" y="360"/>
                  </a:lnTo>
                  <a:lnTo>
                    <a:pt x="44" y="360"/>
                  </a:lnTo>
                  <a:lnTo>
                    <a:pt x="44" y="360"/>
                  </a:lnTo>
                  <a:lnTo>
                    <a:pt x="44" y="360"/>
                  </a:lnTo>
                  <a:lnTo>
                    <a:pt x="44" y="360"/>
                  </a:lnTo>
                  <a:lnTo>
                    <a:pt x="44" y="360"/>
                  </a:lnTo>
                  <a:lnTo>
                    <a:pt x="37" y="360"/>
                  </a:lnTo>
                  <a:lnTo>
                    <a:pt x="37" y="360"/>
                  </a:lnTo>
                  <a:lnTo>
                    <a:pt x="37" y="360"/>
                  </a:lnTo>
                  <a:lnTo>
                    <a:pt x="37" y="360"/>
                  </a:lnTo>
                  <a:lnTo>
                    <a:pt x="37" y="360"/>
                  </a:lnTo>
                  <a:lnTo>
                    <a:pt x="34" y="360"/>
                  </a:lnTo>
                  <a:lnTo>
                    <a:pt x="34" y="360"/>
                  </a:lnTo>
                  <a:lnTo>
                    <a:pt x="34" y="360"/>
                  </a:lnTo>
                  <a:lnTo>
                    <a:pt x="34" y="360"/>
                  </a:lnTo>
                  <a:lnTo>
                    <a:pt x="34" y="360"/>
                  </a:lnTo>
                  <a:lnTo>
                    <a:pt x="34" y="360"/>
                  </a:lnTo>
                  <a:lnTo>
                    <a:pt x="34" y="364"/>
                  </a:lnTo>
                  <a:lnTo>
                    <a:pt x="34" y="364"/>
                  </a:lnTo>
                  <a:lnTo>
                    <a:pt x="34" y="364"/>
                  </a:lnTo>
                  <a:lnTo>
                    <a:pt x="34" y="364"/>
                  </a:lnTo>
                  <a:lnTo>
                    <a:pt x="34" y="364"/>
                  </a:lnTo>
                  <a:lnTo>
                    <a:pt x="34" y="364"/>
                  </a:lnTo>
                  <a:lnTo>
                    <a:pt x="37" y="367"/>
                  </a:lnTo>
                  <a:lnTo>
                    <a:pt x="37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4"/>
                  </a:lnTo>
                  <a:lnTo>
                    <a:pt x="34" y="364"/>
                  </a:lnTo>
                  <a:lnTo>
                    <a:pt x="31" y="364"/>
                  </a:lnTo>
                  <a:lnTo>
                    <a:pt x="31" y="364"/>
                  </a:lnTo>
                  <a:lnTo>
                    <a:pt x="31" y="364"/>
                  </a:lnTo>
                  <a:lnTo>
                    <a:pt x="31" y="364"/>
                  </a:lnTo>
                  <a:lnTo>
                    <a:pt x="31" y="364"/>
                  </a:lnTo>
                  <a:lnTo>
                    <a:pt x="31" y="364"/>
                  </a:lnTo>
                  <a:lnTo>
                    <a:pt x="31" y="367"/>
                  </a:lnTo>
                  <a:lnTo>
                    <a:pt x="31" y="367"/>
                  </a:lnTo>
                  <a:lnTo>
                    <a:pt x="31" y="367"/>
                  </a:lnTo>
                  <a:lnTo>
                    <a:pt x="31" y="367"/>
                  </a:lnTo>
                  <a:lnTo>
                    <a:pt x="31" y="367"/>
                  </a:lnTo>
                  <a:lnTo>
                    <a:pt x="31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4" y="367"/>
                  </a:lnTo>
                  <a:lnTo>
                    <a:pt x="31" y="367"/>
                  </a:lnTo>
                  <a:lnTo>
                    <a:pt x="31" y="367"/>
                  </a:lnTo>
                  <a:lnTo>
                    <a:pt x="31" y="367"/>
                  </a:lnTo>
                  <a:lnTo>
                    <a:pt x="31" y="367"/>
                  </a:lnTo>
                  <a:lnTo>
                    <a:pt x="31" y="367"/>
                  </a:lnTo>
                  <a:lnTo>
                    <a:pt x="31" y="367"/>
                  </a:lnTo>
                  <a:lnTo>
                    <a:pt x="27" y="367"/>
                  </a:lnTo>
                  <a:lnTo>
                    <a:pt x="27" y="367"/>
                  </a:lnTo>
                  <a:lnTo>
                    <a:pt x="27" y="364"/>
                  </a:lnTo>
                  <a:lnTo>
                    <a:pt x="27" y="364"/>
                  </a:lnTo>
                  <a:lnTo>
                    <a:pt x="27" y="364"/>
                  </a:lnTo>
                  <a:lnTo>
                    <a:pt x="27" y="364"/>
                  </a:lnTo>
                  <a:lnTo>
                    <a:pt x="24" y="367"/>
                  </a:lnTo>
                  <a:lnTo>
                    <a:pt x="24" y="367"/>
                  </a:lnTo>
                  <a:lnTo>
                    <a:pt x="24" y="367"/>
                  </a:lnTo>
                  <a:lnTo>
                    <a:pt x="24" y="367"/>
                  </a:lnTo>
                  <a:lnTo>
                    <a:pt x="24" y="367"/>
                  </a:lnTo>
                  <a:lnTo>
                    <a:pt x="24" y="367"/>
                  </a:lnTo>
                  <a:lnTo>
                    <a:pt x="24" y="367"/>
                  </a:lnTo>
                  <a:lnTo>
                    <a:pt x="20" y="370"/>
                  </a:lnTo>
                  <a:lnTo>
                    <a:pt x="20" y="370"/>
                  </a:lnTo>
                  <a:lnTo>
                    <a:pt x="20" y="370"/>
                  </a:lnTo>
                  <a:lnTo>
                    <a:pt x="20" y="370"/>
                  </a:lnTo>
                  <a:lnTo>
                    <a:pt x="24" y="374"/>
                  </a:lnTo>
                  <a:lnTo>
                    <a:pt x="24" y="374"/>
                  </a:lnTo>
                  <a:lnTo>
                    <a:pt x="20" y="374"/>
                  </a:lnTo>
                  <a:lnTo>
                    <a:pt x="20" y="374"/>
                  </a:lnTo>
                  <a:lnTo>
                    <a:pt x="20" y="374"/>
                  </a:lnTo>
                  <a:lnTo>
                    <a:pt x="20" y="374"/>
                  </a:lnTo>
                  <a:lnTo>
                    <a:pt x="20" y="374"/>
                  </a:lnTo>
                  <a:lnTo>
                    <a:pt x="20" y="374"/>
                  </a:lnTo>
                  <a:lnTo>
                    <a:pt x="20" y="374"/>
                  </a:lnTo>
                  <a:lnTo>
                    <a:pt x="20" y="374"/>
                  </a:lnTo>
                  <a:lnTo>
                    <a:pt x="20" y="374"/>
                  </a:lnTo>
                  <a:lnTo>
                    <a:pt x="20" y="374"/>
                  </a:lnTo>
                  <a:lnTo>
                    <a:pt x="20" y="377"/>
                  </a:lnTo>
                  <a:lnTo>
                    <a:pt x="20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7" y="374"/>
                  </a:lnTo>
                  <a:lnTo>
                    <a:pt x="27" y="374"/>
                  </a:lnTo>
                  <a:lnTo>
                    <a:pt x="31" y="374"/>
                  </a:lnTo>
                  <a:lnTo>
                    <a:pt x="31" y="374"/>
                  </a:lnTo>
                  <a:lnTo>
                    <a:pt x="31" y="374"/>
                  </a:lnTo>
                  <a:lnTo>
                    <a:pt x="31" y="374"/>
                  </a:lnTo>
                  <a:lnTo>
                    <a:pt x="31" y="370"/>
                  </a:lnTo>
                  <a:lnTo>
                    <a:pt x="31" y="370"/>
                  </a:lnTo>
                  <a:lnTo>
                    <a:pt x="31" y="370"/>
                  </a:lnTo>
                  <a:lnTo>
                    <a:pt x="31" y="370"/>
                  </a:lnTo>
                  <a:lnTo>
                    <a:pt x="31" y="370"/>
                  </a:lnTo>
                  <a:lnTo>
                    <a:pt x="31" y="370"/>
                  </a:lnTo>
                  <a:lnTo>
                    <a:pt x="31" y="370"/>
                  </a:lnTo>
                  <a:lnTo>
                    <a:pt x="31" y="370"/>
                  </a:lnTo>
                  <a:lnTo>
                    <a:pt x="31" y="370"/>
                  </a:lnTo>
                  <a:lnTo>
                    <a:pt x="34" y="370"/>
                  </a:lnTo>
                  <a:lnTo>
                    <a:pt x="34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41" y="367"/>
                  </a:lnTo>
                  <a:lnTo>
                    <a:pt x="41" y="367"/>
                  </a:lnTo>
                  <a:lnTo>
                    <a:pt x="44" y="367"/>
                  </a:lnTo>
                  <a:lnTo>
                    <a:pt x="44" y="367"/>
                  </a:lnTo>
                  <a:lnTo>
                    <a:pt x="44" y="367"/>
                  </a:lnTo>
                  <a:lnTo>
                    <a:pt x="44" y="367"/>
                  </a:lnTo>
                  <a:lnTo>
                    <a:pt x="44" y="367"/>
                  </a:lnTo>
                  <a:lnTo>
                    <a:pt x="44" y="367"/>
                  </a:lnTo>
                  <a:lnTo>
                    <a:pt x="48" y="367"/>
                  </a:lnTo>
                  <a:lnTo>
                    <a:pt x="48" y="367"/>
                  </a:lnTo>
                  <a:lnTo>
                    <a:pt x="48" y="364"/>
                  </a:lnTo>
                  <a:lnTo>
                    <a:pt x="48" y="364"/>
                  </a:lnTo>
                  <a:lnTo>
                    <a:pt x="51" y="364"/>
                  </a:lnTo>
                  <a:lnTo>
                    <a:pt x="51" y="364"/>
                  </a:lnTo>
                  <a:lnTo>
                    <a:pt x="51" y="364"/>
                  </a:lnTo>
                  <a:lnTo>
                    <a:pt x="54" y="364"/>
                  </a:lnTo>
                  <a:lnTo>
                    <a:pt x="54" y="364"/>
                  </a:lnTo>
                  <a:lnTo>
                    <a:pt x="58" y="367"/>
                  </a:lnTo>
                  <a:lnTo>
                    <a:pt x="58" y="367"/>
                  </a:lnTo>
                  <a:lnTo>
                    <a:pt x="58" y="367"/>
                  </a:lnTo>
                  <a:lnTo>
                    <a:pt x="61" y="364"/>
                  </a:lnTo>
                  <a:lnTo>
                    <a:pt x="61" y="364"/>
                  </a:lnTo>
                  <a:lnTo>
                    <a:pt x="61" y="364"/>
                  </a:lnTo>
                  <a:lnTo>
                    <a:pt x="61" y="364"/>
                  </a:lnTo>
                  <a:lnTo>
                    <a:pt x="61" y="364"/>
                  </a:lnTo>
                  <a:lnTo>
                    <a:pt x="64" y="364"/>
                  </a:lnTo>
                  <a:lnTo>
                    <a:pt x="64" y="364"/>
                  </a:lnTo>
                  <a:lnTo>
                    <a:pt x="61" y="364"/>
                  </a:lnTo>
                  <a:lnTo>
                    <a:pt x="61" y="364"/>
                  </a:lnTo>
                  <a:lnTo>
                    <a:pt x="61" y="364"/>
                  </a:lnTo>
                  <a:lnTo>
                    <a:pt x="61" y="364"/>
                  </a:lnTo>
                  <a:lnTo>
                    <a:pt x="61" y="364"/>
                  </a:lnTo>
                  <a:lnTo>
                    <a:pt x="61" y="364"/>
                  </a:lnTo>
                  <a:lnTo>
                    <a:pt x="61" y="364"/>
                  </a:lnTo>
                  <a:lnTo>
                    <a:pt x="58" y="364"/>
                  </a:lnTo>
                  <a:lnTo>
                    <a:pt x="58" y="364"/>
                  </a:lnTo>
                  <a:lnTo>
                    <a:pt x="58" y="367"/>
                  </a:lnTo>
                  <a:lnTo>
                    <a:pt x="58" y="367"/>
                  </a:lnTo>
                  <a:lnTo>
                    <a:pt x="58" y="367"/>
                  </a:lnTo>
                  <a:lnTo>
                    <a:pt x="58" y="367"/>
                  </a:lnTo>
                  <a:lnTo>
                    <a:pt x="58" y="367"/>
                  </a:lnTo>
                  <a:lnTo>
                    <a:pt x="54" y="367"/>
                  </a:lnTo>
                  <a:lnTo>
                    <a:pt x="54" y="367"/>
                  </a:lnTo>
                  <a:lnTo>
                    <a:pt x="54" y="367"/>
                  </a:lnTo>
                  <a:lnTo>
                    <a:pt x="54" y="367"/>
                  </a:lnTo>
                  <a:lnTo>
                    <a:pt x="54" y="367"/>
                  </a:lnTo>
                  <a:lnTo>
                    <a:pt x="51" y="367"/>
                  </a:lnTo>
                  <a:lnTo>
                    <a:pt x="51" y="367"/>
                  </a:lnTo>
                  <a:lnTo>
                    <a:pt x="48" y="367"/>
                  </a:lnTo>
                  <a:lnTo>
                    <a:pt x="48" y="367"/>
                  </a:lnTo>
                  <a:lnTo>
                    <a:pt x="48" y="367"/>
                  </a:lnTo>
                  <a:lnTo>
                    <a:pt x="44" y="367"/>
                  </a:lnTo>
                  <a:lnTo>
                    <a:pt x="44" y="367"/>
                  </a:lnTo>
                  <a:lnTo>
                    <a:pt x="44" y="370"/>
                  </a:lnTo>
                  <a:lnTo>
                    <a:pt x="44" y="370"/>
                  </a:lnTo>
                  <a:lnTo>
                    <a:pt x="41" y="370"/>
                  </a:lnTo>
                  <a:lnTo>
                    <a:pt x="41" y="370"/>
                  </a:lnTo>
                  <a:lnTo>
                    <a:pt x="41" y="370"/>
                  </a:lnTo>
                  <a:lnTo>
                    <a:pt x="41" y="370"/>
                  </a:lnTo>
                  <a:lnTo>
                    <a:pt x="41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7" y="370"/>
                  </a:lnTo>
                  <a:lnTo>
                    <a:pt x="34" y="370"/>
                  </a:lnTo>
                  <a:lnTo>
                    <a:pt x="34" y="370"/>
                  </a:lnTo>
                  <a:lnTo>
                    <a:pt x="34" y="370"/>
                  </a:lnTo>
                  <a:lnTo>
                    <a:pt x="34" y="370"/>
                  </a:lnTo>
                  <a:lnTo>
                    <a:pt x="34" y="370"/>
                  </a:lnTo>
                  <a:lnTo>
                    <a:pt x="31" y="370"/>
                  </a:lnTo>
                  <a:lnTo>
                    <a:pt x="31" y="370"/>
                  </a:lnTo>
                  <a:lnTo>
                    <a:pt x="31" y="370"/>
                  </a:lnTo>
                  <a:lnTo>
                    <a:pt x="31" y="374"/>
                  </a:lnTo>
                  <a:lnTo>
                    <a:pt x="31" y="374"/>
                  </a:lnTo>
                  <a:lnTo>
                    <a:pt x="27" y="374"/>
                  </a:lnTo>
                  <a:lnTo>
                    <a:pt x="27" y="374"/>
                  </a:lnTo>
                  <a:lnTo>
                    <a:pt x="27" y="374"/>
                  </a:lnTo>
                  <a:lnTo>
                    <a:pt x="27" y="374"/>
                  </a:lnTo>
                  <a:lnTo>
                    <a:pt x="27" y="377"/>
                  </a:lnTo>
                  <a:lnTo>
                    <a:pt x="27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0" y="377"/>
                  </a:lnTo>
                  <a:lnTo>
                    <a:pt x="20" y="377"/>
                  </a:lnTo>
                  <a:lnTo>
                    <a:pt x="20" y="377"/>
                  </a:lnTo>
                  <a:lnTo>
                    <a:pt x="20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4" y="377"/>
                  </a:lnTo>
                  <a:lnTo>
                    <a:pt x="27" y="381"/>
                  </a:lnTo>
                  <a:lnTo>
                    <a:pt x="27" y="381"/>
                  </a:lnTo>
                  <a:lnTo>
                    <a:pt x="27" y="381"/>
                  </a:lnTo>
                  <a:lnTo>
                    <a:pt x="27" y="381"/>
                  </a:lnTo>
                  <a:lnTo>
                    <a:pt x="31" y="381"/>
                  </a:lnTo>
                  <a:lnTo>
                    <a:pt x="31" y="381"/>
                  </a:lnTo>
                  <a:lnTo>
                    <a:pt x="31" y="381"/>
                  </a:lnTo>
                  <a:lnTo>
                    <a:pt x="31" y="381"/>
                  </a:lnTo>
                  <a:lnTo>
                    <a:pt x="34" y="381"/>
                  </a:lnTo>
                  <a:lnTo>
                    <a:pt x="34" y="381"/>
                  </a:lnTo>
                  <a:lnTo>
                    <a:pt x="34" y="381"/>
                  </a:lnTo>
                  <a:lnTo>
                    <a:pt x="34" y="381"/>
                  </a:lnTo>
                  <a:lnTo>
                    <a:pt x="34" y="381"/>
                  </a:lnTo>
                  <a:lnTo>
                    <a:pt x="34" y="381"/>
                  </a:lnTo>
                  <a:lnTo>
                    <a:pt x="37" y="381"/>
                  </a:lnTo>
                  <a:lnTo>
                    <a:pt x="37" y="381"/>
                  </a:lnTo>
                  <a:lnTo>
                    <a:pt x="37" y="381"/>
                  </a:lnTo>
                  <a:lnTo>
                    <a:pt x="37" y="381"/>
                  </a:lnTo>
                  <a:lnTo>
                    <a:pt x="34" y="384"/>
                  </a:lnTo>
                  <a:lnTo>
                    <a:pt x="34" y="384"/>
                  </a:lnTo>
                  <a:lnTo>
                    <a:pt x="34" y="384"/>
                  </a:lnTo>
                  <a:lnTo>
                    <a:pt x="34" y="384"/>
                  </a:lnTo>
                  <a:lnTo>
                    <a:pt x="34" y="384"/>
                  </a:lnTo>
                  <a:lnTo>
                    <a:pt x="34" y="384"/>
                  </a:lnTo>
                  <a:lnTo>
                    <a:pt x="34" y="384"/>
                  </a:lnTo>
                  <a:lnTo>
                    <a:pt x="34" y="384"/>
                  </a:lnTo>
                  <a:lnTo>
                    <a:pt x="31" y="384"/>
                  </a:lnTo>
                  <a:lnTo>
                    <a:pt x="31" y="384"/>
                  </a:lnTo>
                  <a:lnTo>
                    <a:pt x="27" y="384"/>
                  </a:lnTo>
                  <a:lnTo>
                    <a:pt x="27" y="384"/>
                  </a:lnTo>
                  <a:lnTo>
                    <a:pt x="27" y="384"/>
                  </a:lnTo>
                  <a:lnTo>
                    <a:pt x="27" y="384"/>
                  </a:lnTo>
                  <a:lnTo>
                    <a:pt x="27" y="384"/>
                  </a:lnTo>
                  <a:lnTo>
                    <a:pt x="27" y="384"/>
                  </a:lnTo>
                  <a:lnTo>
                    <a:pt x="27" y="384"/>
                  </a:lnTo>
                  <a:lnTo>
                    <a:pt x="24" y="384"/>
                  </a:lnTo>
                  <a:lnTo>
                    <a:pt x="24" y="384"/>
                  </a:lnTo>
                  <a:lnTo>
                    <a:pt x="24" y="387"/>
                  </a:lnTo>
                  <a:lnTo>
                    <a:pt x="24" y="387"/>
                  </a:lnTo>
                  <a:lnTo>
                    <a:pt x="24" y="387"/>
                  </a:lnTo>
                  <a:lnTo>
                    <a:pt x="20" y="384"/>
                  </a:lnTo>
                  <a:lnTo>
                    <a:pt x="20" y="384"/>
                  </a:lnTo>
                  <a:lnTo>
                    <a:pt x="20" y="384"/>
                  </a:lnTo>
                  <a:lnTo>
                    <a:pt x="20" y="384"/>
                  </a:lnTo>
                  <a:lnTo>
                    <a:pt x="20" y="384"/>
                  </a:lnTo>
                  <a:lnTo>
                    <a:pt x="20" y="384"/>
                  </a:lnTo>
                  <a:lnTo>
                    <a:pt x="17" y="384"/>
                  </a:lnTo>
                  <a:lnTo>
                    <a:pt x="17" y="384"/>
                  </a:lnTo>
                  <a:lnTo>
                    <a:pt x="17" y="391"/>
                  </a:lnTo>
                  <a:lnTo>
                    <a:pt x="17" y="391"/>
                  </a:lnTo>
                  <a:lnTo>
                    <a:pt x="20" y="391"/>
                  </a:lnTo>
                  <a:lnTo>
                    <a:pt x="20" y="391"/>
                  </a:lnTo>
                  <a:lnTo>
                    <a:pt x="24" y="391"/>
                  </a:lnTo>
                  <a:lnTo>
                    <a:pt x="24" y="391"/>
                  </a:lnTo>
                  <a:lnTo>
                    <a:pt x="27" y="391"/>
                  </a:lnTo>
                  <a:lnTo>
                    <a:pt x="27" y="391"/>
                  </a:lnTo>
                  <a:lnTo>
                    <a:pt x="31" y="391"/>
                  </a:lnTo>
                  <a:lnTo>
                    <a:pt x="31" y="391"/>
                  </a:lnTo>
                  <a:lnTo>
                    <a:pt x="31" y="391"/>
                  </a:lnTo>
                  <a:lnTo>
                    <a:pt x="31" y="391"/>
                  </a:lnTo>
                  <a:lnTo>
                    <a:pt x="31" y="391"/>
                  </a:lnTo>
                  <a:lnTo>
                    <a:pt x="31" y="391"/>
                  </a:lnTo>
                  <a:lnTo>
                    <a:pt x="34" y="391"/>
                  </a:lnTo>
                  <a:lnTo>
                    <a:pt x="34" y="391"/>
                  </a:lnTo>
                  <a:lnTo>
                    <a:pt x="34" y="387"/>
                  </a:lnTo>
                  <a:lnTo>
                    <a:pt x="34" y="387"/>
                  </a:lnTo>
                  <a:lnTo>
                    <a:pt x="37" y="387"/>
                  </a:lnTo>
                  <a:lnTo>
                    <a:pt x="37" y="387"/>
                  </a:lnTo>
                  <a:lnTo>
                    <a:pt x="37" y="387"/>
                  </a:lnTo>
                  <a:lnTo>
                    <a:pt x="41" y="387"/>
                  </a:lnTo>
                  <a:lnTo>
                    <a:pt x="41" y="387"/>
                  </a:lnTo>
                  <a:lnTo>
                    <a:pt x="37" y="391"/>
                  </a:lnTo>
                  <a:lnTo>
                    <a:pt x="37" y="391"/>
                  </a:lnTo>
                  <a:lnTo>
                    <a:pt x="34" y="391"/>
                  </a:lnTo>
                  <a:lnTo>
                    <a:pt x="34" y="391"/>
                  </a:lnTo>
                  <a:lnTo>
                    <a:pt x="34" y="391"/>
                  </a:lnTo>
                  <a:lnTo>
                    <a:pt x="34" y="391"/>
                  </a:lnTo>
                  <a:lnTo>
                    <a:pt x="31" y="391"/>
                  </a:lnTo>
                  <a:lnTo>
                    <a:pt x="31" y="391"/>
                  </a:lnTo>
                  <a:lnTo>
                    <a:pt x="31" y="391"/>
                  </a:lnTo>
                  <a:lnTo>
                    <a:pt x="31" y="391"/>
                  </a:lnTo>
                  <a:lnTo>
                    <a:pt x="27" y="391"/>
                  </a:lnTo>
                  <a:lnTo>
                    <a:pt x="27" y="391"/>
                  </a:lnTo>
                  <a:lnTo>
                    <a:pt x="24" y="394"/>
                  </a:lnTo>
                  <a:lnTo>
                    <a:pt x="24" y="394"/>
                  </a:lnTo>
                  <a:lnTo>
                    <a:pt x="20" y="394"/>
                  </a:lnTo>
                  <a:lnTo>
                    <a:pt x="20" y="394"/>
                  </a:lnTo>
                  <a:lnTo>
                    <a:pt x="20" y="394"/>
                  </a:lnTo>
                  <a:lnTo>
                    <a:pt x="17" y="394"/>
                  </a:lnTo>
                  <a:lnTo>
                    <a:pt x="17" y="394"/>
                  </a:lnTo>
                  <a:lnTo>
                    <a:pt x="14" y="398"/>
                  </a:lnTo>
                  <a:lnTo>
                    <a:pt x="14" y="398"/>
                  </a:lnTo>
                  <a:lnTo>
                    <a:pt x="17" y="398"/>
                  </a:lnTo>
                  <a:lnTo>
                    <a:pt x="17" y="398"/>
                  </a:lnTo>
                  <a:lnTo>
                    <a:pt x="17" y="398"/>
                  </a:lnTo>
                  <a:lnTo>
                    <a:pt x="17" y="398"/>
                  </a:lnTo>
                  <a:lnTo>
                    <a:pt x="20" y="398"/>
                  </a:lnTo>
                  <a:lnTo>
                    <a:pt x="20" y="398"/>
                  </a:lnTo>
                  <a:lnTo>
                    <a:pt x="20" y="398"/>
                  </a:lnTo>
                  <a:lnTo>
                    <a:pt x="20" y="398"/>
                  </a:lnTo>
                  <a:lnTo>
                    <a:pt x="20" y="398"/>
                  </a:lnTo>
                  <a:lnTo>
                    <a:pt x="20" y="398"/>
                  </a:lnTo>
                  <a:lnTo>
                    <a:pt x="20" y="398"/>
                  </a:lnTo>
                  <a:lnTo>
                    <a:pt x="20" y="398"/>
                  </a:lnTo>
                  <a:lnTo>
                    <a:pt x="20" y="401"/>
                  </a:lnTo>
                  <a:lnTo>
                    <a:pt x="20" y="401"/>
                  </a:lnTo>
                  <a:lnTo>
                    <a:pt x="20" y="401"/>
                  </a:lnTo>
                  <a:lnTo>
                    <a:pt x="20" y="401"/>
                  </a:lnTo>
                  <a:lnTo>
                    <a:pt x="17" y="401"/>
                  </a:lnTo>
                  <a:lnTo>
                    <a:pt x="17" y="401"/>
                  </a:lnTo>
                  <a:lnTo>
                    <a:pt x="17" y="401"/>
                  </a:lnTo>
                  <a:lnTo>
                    <a:pt x="17" y="401"/>
                  </a:lnTo>
                  <a:lnTo>
                    <a:pt x="17" y="401"/>
                  </a:lnTo>
                  <a:lnTo>
                    <a:pt x="17" y="401"/>
                  </a:lnTo>
                  <a:lnTo>
                    <a:pt x="17" y="401"/>
                  </a:lnTo>
                  <a:lnTo>
                    <a:pt x="17" y="401"/>
                  </a:lnTo>
                  <a:lnTo>
                    <a:pt x="17" y="401"/>
                  </a:lnTo>
                  <a:lnTo>
                    <a:pt x="17" y="401"/>
                  </a:lnTo>
                  <a:lnTo>
                    <a:pt x="17" y="401"/>
                  </a:lnTo>
                  <a:lnTo>
                    <a:pt x="17" y="401"/>
                  </a:lnTo>
                  <a:lnTo>
                    <a:pt x="17" y="404"/>
                  </a:lnTo>
                  <a:lnTo>
                    <a:pt x="17" y="404"/>
                  </a:lnTo>
                  <a:lnTo>
                    <a:pt x="17" y="404"/>
                  </a:lnTo>
                  <a:lnTo>
                    <a:pt x="17" y="404"/>
                  </a:lnTo>
                  <a:lnTo>
                    <a:pt x="17" y="404"/>
                  </a:lnTo>
                  <a:lnTo>
                    <a:pt x="17" y="404"/>
                  </a:lnTo>
                  <a:lnTo>
                    <a:pt x="17" y="404"/>
                  </a:lnTo>
                  <a:lnTo>
                    <a:pt x="17" y="404"/>
                  </a:lnTo>
                  <a:lnTo>
                    <a:pt x="17" y="404"/>
                  </a:lnTo>
                  <a:lnTo>
                    <a:pt x="17" y="404"/>
                  </a:lnTo>
                  <a:lnTo>
                    <a:pt x="24" y="404"/>
                  </a:lnTo>
                  <a:lnTo>
                    <a:pt x="24" y="408"/>
                  </a:lnTo>
                  <a:lnTo>
                    <a:pt x="24" y="408"/>
                  </a:lnTo>
                  <a:lnTo>
                    <a:pt x="24" y="408"/>
                  </a:lnTo>
                  <a:lnTo>
                    <a:pt x="24" y="408"/>
                  </a:lnTo>
                  <a:lnTo>
                    <a:pt x="24" y="408"/>
                  </a:lnTo>
                  <a:lnTo>
                    <a:pt x="24" y="408"/>
                  </a:lnTo>
                  <a:lnTo>
                    <a:pt x="24" y="408"/>
                  </a:lnTo>
                  <a:lnTo>
                    <a:pt x="24" y="408"/>
                  </a:lnTo>
                  <a:lnTo>
                    <a:pt x="24" y="408"/>
                  </a:lnTo>
                  <a:lnTo>
                    <a:pt x="20" y="408"/>
                  </a:lnTo>
                  <a:lnTo>
                    <a:pt x="20" y="408"/>
                  </a:lnTo>
                  <a:lnTo>
                    <a:pt x="20" y="408"/>
                  </a:lnTo>
                  <a:lnTo>
                    <a:pt x="20" y="408"/>
                  </a:lnTo>
                  <a:lnTo>
                    <a:pt x="17" y="408"/>
                  </a:lnTo>
                  <a:lnTo>
                    <a:pt x="17" y="408"/>
                  </a:lnTo>
                  <a:lnTo>
                    <a:pt x="14" y="408"/>
                  </a:lnTo>
                  <a:lnTo>
                    <a:pt x="14" y="408"/>
                  </a:lnTo>
                  <a:lnTo>
                    <a:pt x="14" y="408"/>
                  </a:lnTo>
                  <a:lnTo>
                    <a:pt x="14" y="408"/>
                  </a:lnTo>
                  <a:lnTo>
                    <a:pt x="10" y="408"/>
                  </a:lnTo>
                  <a:lnTo>
                    <a:pt x="10" y="411"/>
                  </a:lnTo>
                  <a:lnTo>
                    <a:pt x="10" y="411"/>
                  </a:lnTo>
                  <a:lnTo>
                    <a:pt x="10" y="411"/>
                  </a:lnTo>
                  <a:lnTo>
                    <a:pt x="7" y="415"/>
                  </a:lnTo>
                  <a:lnTo>
                    <a:pt x="7" y="415"/>
                  </a:lnTo>
                  <a:lnTo>
                    <a:pt x="7" y="415"/>
                  </a:lnTo>
                  <a:lnTo>
                    <a:pt x="7" y="418"/>
                  </a:lnTo>
                  <a:lnTo>
                    <a:pt x="7" y="418"/>
                  </a:lnTo>
                  <a:lnTo>
                    <a:pt x="3" y="418"/>
                  </a:lnTo>
                  <a:lnTo>
                    <a:pt x="3" y="418"/>
                  </a:lnTo>
                  <a:lnTo>
                    <a:pt x="7" y="418"/>
                  </a:lnTo>
                  <a:lnTo>
                    <a:pt x="7" y="418"/>
                  </a:lnTo>
                  <a:lnTo>
                    <a:pt x="7" y="418"/>
                  </a:lnTo>
                  <a:lnTo>
                    <a:pt x="7" y="418"/>
                  </a:lnTo>
                  <a:lnTo>
                    <a:pt x="10" y="418"/>
                  </a:lnTo>
                  <a:lnTo>
                    <a:pt x="10" y="418"/>
                  </a:lnTo>
                  <a:lnTo>
                    <a:pt x="14" y="415"/>
                  </a:lnTo>
                  <a:lnTo>
                    <a:pt x="14" y="415"/>
                  </a:lnTo>
                  <a:lnTo>
                    <a:pt x="14" y="415"/>
                  </a:lnTo>
                  <a:lnTo>
                    <a:pt x="17" y="415"/>
                  </a:lnTo>
                  <a:lnTo>
                    <a:pt x="17" y="415"/>
                  </a:lnTo>
                  <a:lnTo>
                    <a:pt x="17" y="411"/>
                  </a:lnTo>
                  <a:lnTo>
                    <a:pt x="17" y="411"/>
                  </a:lnTo>
                  <a:lnTo>
                    <a:pt x="20" y="411"/>
                  </a:lnTo>
                  <a:lnTo>
                    <a:pt x="20" y="411"/>
                  </a:lnTo>
                  <a:lnTo>
                    <a:pt x="20" y="411"/>
                  </a:lnTo>
                  <a:lnTo>
                    <a:pt x="20" y="411"/>
                  </a:lnTo>
                  <a:lnTo>
                    <a:pt x="20" y="411"/>
                  </a:lnTo>
                  <a:lnTo>
                    <a:pt x="24" y="411"/>
                  </a:lnTo>
                  <a:lnTo>
                    <a:pt x="24" y="411"/>
                  </a:lnTo>
                  <a:lnTo>
                    <a:pt x="27" y="411"/>
                  </a:lnTo>
                  <a:lnTo>
                    <a:pt x="27" y="411"/>
                  </a:lnTo>
                  <a:lnTo>
                    <a:pt x="27" y="411"/>
                  </a:lnTo>
                  <a:lnTo>
                    <a:pt x="27" y="411"/>
                  </a:lnTo>
                  <a:lnTo>
                    <a:pt x="31" y="408"/>
                  </a:lnTo>
                  <a:lnTo>
                    <a:pt x="31" y="408"/>
                  </a:lnTo>
                  <a:lnTo>
                    <a:pt x="31" y="411"/>
                  </a:lnTo>
                  <a:lnTo>
                    <a:pt x="31" y="411"/>
                  </a:lnTo>
                  <a:lnTo>
                    <a:pt x="31" y="415"/>
                  </a:lnTo>
                  <a:lnTo>
                    <a:pt x="31" y="415"/>
                  </a:lnTo>
                  <a:lnTo>
                    <a:pt x="31" y="415"/>
                  </a:lnTo>
                  <a:lnTo>
                    <a:pt x="34" y="411"/>
                  </a:lnTo>
                  <a:lnTo>
                    <a:pt x="34" y="411"/>
                  </a:lnTo>
                  <a:lnTo>
                    <a:pt x="34" y="411"/>
                  </a:lnTo>
                  <a:lnTo>
                    <a:pt x="34" y="411"/>
                  </a:lnTo>
                  <a:lnTo>
                    <a:pt x="34" y="411"/>
                  </a:lnTo>
                  <a:lnTo>
                    <a:pt x="34" y="411"/>
                  </a:lnTo>
                  <a:lnTo>
                    <a:pt x="34" y="415"/>
                  </a:lnTo>
                  <a:lnTo>
                    <a:pt x="34" y="415"/>
                  </a:lnTo>
                  <a:lnTo>
                    <a:pt x="34" y="415"/>
                  </a:lnTo>
                  <a:lnTo>
                    <a:pt x="31" y="415"/>
                  </a:lnTo>
                  <a:lnTo>
                    <a:pt x="31" y="415"/>
                  </a:lnTo>
                  <a:lnTo>
                    <a:pt x="31" y="415"/>
                  </a:lnTo>
                  <a:lnTo>
                    <a:pt x="31" y="415"/>
                  </a:lnTo>
                  <a:lnTo>
                    <a:pt x="31" y="415"/>
                  </a:lnTo>
                  <a:lnTo>
                    <a:pt x="31" y="411"/>
                  </a:lnTo>
                  <a:lnTo>
                    <a:pt x="31" y="411"/>
                  </a:lnTo>
                  <a:lnTo>
                    <a:pt x="27" y="411"/>
                  </a:lnTo>
                  <a:lnTo>
                    <a:pt x="27" y="411"/>
                  </a:lnTo>
                  <a:lnTo>
                    <a:pt x="27" y="411"/>
                  </a:lnTo>
                  <a:lnTo>
                    <a:pt x="27" y="411"/>
                  </a:lnTo>
                  <a:lnTo>
                    <a:pt x="27" y="411"/>
                  </a:lnTo>
                  <a:lnTo>
                    <a:pt x="27" y="411"/>
                  </a:lnTo>
                  <a:lnTo>
                    <a:pt x="27" y="411"/>
                  </a:lnTo>
                  <a:lnTo>
                    <a:pt x="27" y="415"/>
                  </a:lnTo>
                  <a:lnTo>
                    <a:pt x="27" y="415"/>
                  </a:lnTo>
                  <a:lnTo>
                    <a:pt x="27" y="415"/>
                  </a:lnTo>
                  <a:lnTo>
                    <a:pt x="27" y="415"/>
                  </a:lnTo>
                  <a:lnTo>
                    <a:pt x="27" y="415"/>
                  </a:lnTo>
                  <a:lnTo>
                    <a:pt x="27" y="415"/>
                  </a:lnTo>
                  <a:lnTo>
                    <a:pt x="27" y="415"/>
                  </a:lnTo>
                  <a:lnTo>
                    <a:pt x="27" y="415"/>
                  </a:lnTo>
                  <a:lnTo>
                    <a:pt x="27" y="415"/>
                  </a:lnTo>
                  <a:lnTo>
                    <a:pt x="27" y="415"/>
                  </a:lnTo>
                  <a:lnTo>
                    <a:pt x="24" y="415"/>
                  </a:lnTo>
                  <a:lnTo>
                    <a:pt x="24" y="415"/>
                  </a:lnTo>
                  <a:lnTo>
                    <a:pt x="24" y="415"/>
                  </a:lnTo>
                  <a:lnTo>
                    <a:pt x="24" y="415"/>
                  </a:lnTo>
                  <a:lnTo>
                    <a:pt x="24" y="415"/>
                  </a:lnTo>
                  <a:lnTo>
                    <a:pt x="24" y="415"/>
                  </a:lnTo>
                  <a:lnTo>
                    <a:pt x="24" y="415"/>
                  </a:lnTo>
                  <a:lnTo>
                    <a:pt x="24" y="415"/>
                  </a:lnTo>
                  <a:lnTo>
                    <a:pt x="24" y="418"/>
                  </a:lnTo>
                  <a:lnTo>
                    <a:pt x="24" y="418"/>
                  </a:lnTo>
                  <a:lnTo>
                    <a:pt x="24" y="418"/>
                  </a:lnTo>
                  <a:lnTo>
                    <a:pt x="20" y="418"/>
                  </a:lnTo>
                  <a:lnTo>
                    <a:pt x="20" y="418"/>
                  </a:lnTo>
                  <a:lnTo>
                    <a:pt x="20" y="418"/>
                  </a:lnTo>
                  <a:lnTo>
                    <a:pt x="20" y="418"/>
                  </a:lnTo>
                  <a:lnTo>
                    <a:pt x="20" y="415"/>
                  </a:lnTo>
                  <a:lnTo>
                    <a:pt x="20" y="415"/>
                  </a:lnTo>
                  <a:lnTo>
                    <a:pt x="20" y="415"/>
                  </a:lnTo>
                  <a:lnTo>
                    <a:pt x="20" y="415"/>
                  </a:lnTo>
                  <a:lnTo>
                    <a:pt x="20" y="415"/>
                  </a:lnTo>
                  <a:lnTo>
                    <a:pt x="20" y="415"/>
                  </a:lnTo>
                  <a:lnTo>
                    <a:pt x="17" y="415"/>
                  </a:lnTo>
                  <a:lnTo>
                    <a:pt x="17" y="415"/>
                  </a:lnTo>
                  <a:lnTo>
                    <a:pt x="17" y="418"/>
                  </a:lnTo>
                  <a:lnTo>
                    <a:pt x="17" y="418"/>
                  </a:lnTo>
                  <a:lnTo>
                    <a:pt x="20" y="418"/>
                  </a:lnTo>
                  <a:lnTo>
                    <a:pt x="20" y="418"/>
                  </a:lnTo>
                  <a:lnTo>
                    <a:pt x="20" y="418"/>
                  </a:lnTo>
                  <a:lnTo>
                    <a:pt x="20" y="418"/>
                  </a:lnTo>
                  <a:lnTo>
                    <a:pt x="20" y="418"/>
                  </a:lnTo>
                  <a:lnTo>
                    <a:pt x="20" y="418"/>
                  </a:lnTo>
                  <a:lnTo>
                    <a:pt x="20" y="421"/>
                  </a:lnTo>
                  <a:lnTo>
                    <a:pt x="20" y="421"/>
                  </a:lnTo>
                  <a:lnTo>
                    <a:pt x="24" y="425"/>
                  </a:lnTo>
                  <a:lnTo>
                    <a:pt x="24" y="425"/>
                  </a:lnTo>
                  <a:lnTo>
                    <a:pt x="24" y="425"/>
                  </a:lnTo>
                  <a:lnTo>
                    <a:pt x="24" y="425"/>
                  </a:lnTo>
                  <a:lnTo>
                    <a:pt x="24" y="425"/>
                  </a:lnTo>
                  <a:lnTo>
                    <a:pt x="24" y="425"/>
                  </a:lnTo>
                  <a:lnTo>
                    <a:pt x="24" y="425"/>
                  </a:lnTo>
                  <a:lnTo>
                    <a:pt x="20" y="421"/>
                  </a:lnTo>
                  <a:lnTo>
                    <a:pt x="20" y="421"/>
                  </a:lnTo>
                  <a:lnTo>
                    <a:pt x="20" y="421"/>
                  </a:lnTo>
                  <a:lnTo>
                    <a:pt x="20" y="421"/>
                  </a:lnTo>
                  <a:lnTo>
                    <a:pt x="20" y="421"/>
                  </a:lnTo>
                  <a:lnTo>
                    <a:pt x="20" y="421"/>
                  </a:lnTo>
                  <a:lnTo>
                    <a:pt x="20" y="421"/>
                  </a:lnTo>
                  <a:lnTo>
                    <a:pt x="20" y="421"/>
                  </a:lnTo>
                  <a:lnTo>
                    <a:pt x="20" y="418"/>
                  </a:lnTo>
                  <a:lnTo>
                    <a:pt x="20" y="418"/>
                  </a:lnTo>
                  <a:lnTo>
                    <a:pt x="20" y="418"/>
                  </a:lnTo>
                  <a:lnTo>
                    <a:pt x="17" y="418"/>
                  </a:lnTo>
                  <a:lnTo>
                    <a:pt x="17" y="418"/>
                  </a:lnTo>
                  <a:lnTo>
                    <a:pt x="17" y="418"/>
                  </a:lnTo>
                  <a:lnTo>
                    <a:pt x="17" y="418"/>
                  </a:lnTo>
                  <a:lnTo>
                    <a:pt x="14" y="418"/>
                  </a:lnTo>
                  <a:lnTo>
                    <a:pt x="14" y="418"/>
                  </a:lnTo>
                  <a:lnTo>
                    <a:pt x="14" y="418"/>
                  </a:lnTo>
                  <a:lnTo>
                    <a:pt x="14" y="418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5"/>
                  </a:lnTo>
                  <a:lnTo>
                    <a:pt x="14" y="425"/>
                  </a:lnTo>
                  <a:lnTo>
                    <a:pt x="14" y="425"/>
                  </a:lnTo>
                  <a:lnTo>
                    <a:pt x="14" y="425"/>
                  </a:lnTo>
                  <a:lnTo>
                    <a:pt x="14" y="425"/>
                  </a:lnTo>
                  <a:lnTo>
                    <a:pt x="10" y="425"/>
                  </a:lnTo>
                  <a:lnTo>
                    <a:pt x="10" y="425"/>
                  </a:lnTo>
                  <a:lnTo>
                    <a:pt x="10" y="425"/>
                  </a:lnTo>
                  <a:lnTo>
                    <a:pt x="10" y="425"/>
                  </a:lnTo>
                  <a:lnTo>
                    <a:pt x="10" y="425"/>
                  </a:lnTo>
                  <a:lnTo>
                    <a:pt x="10" y="425"/>
                  </a:lnTo>
                  <a:lnTo>
                    <a:pt x="7" y="425"/>
                  </a:lnTo>
                  <a:lnTo>
                    <a:pt x="7" y="425"/>
                  </a:lnTo>
                  <a:lnTo>
                    <a:pt x="7" y="428"/>
                  </a:lnTo>
                  <a:lnTo>
                    <a:pt x="7" y="428"/>
                  </a:lnTo>
                  <a:lnTo>
                    <a:pt x="7" y="428"/>
                  </a:lnTo>
                  <a:lnTo>
                    <a:pt x="7" y="428"/>
                  </a:lnTo>
                  <a:lnTo>
                    <a:pt x="7" y="428"/>
                  </a:lnTo>
                  <a:lnTo>
                    <a:pt x="7" y="428"/>
                  </a:lnTo>
                  <a:lnTo>
                    <a:pt x="7" y="428"/>
                  </a:lnTo>
                  <a:lnTo>
                    <a:pt x="7" y="428"/>
                  </a:lnTo>
                  <a:lnTo>
                    <a:pt x="7" y="432"/>
                  </a:lnTo>
                  <a:lnTo>
                    <a:pt x="7" y="432"/>
                  </a:lnTo>
                  <a:lnTo>
                    <a:pt x="7" y="435"/>
                  </a:lnTo>
                  <a:lnTo>
                    <a:pt x="7" y="435"/>
                  </a:lnTo>
                  <a:lnTo>
                    <a:pt x="10" y="435"/>
                  </a:lnTo>
                  <a:lnTo>
                    <a:pt x="10" y="435"/>
                  </a:lnTo>
                  <a:lnTo>
                    <a:pt x="10" y="435"/>
                  </a:lnTo>
                  <a:lnTo>
                    <a:pt x="10" y="435"/>
                  </a:lnTo>
                  <a:lnTo>
                    <a:pt x="7" y="435"/>
                  </a:lnTo>
                  <a:lnTo>
                    <a:pt x="7" y="435"/>
                  </a:lnTo>
                  <a:lnTo>
                    <a:pt x="7" y="435"/>
                  </a:lnTo>
                  <a:lnTo>
                    <a:pt x="7" y="435"/>
                  </a:lnTo>
                  <a:lnTo>
                    <a:pt x="7" y="435"/>
                  </a:lnTo>
                  <a:lnTo>
                    <a:pt x="7" y="435"/>
                  </a:lnTo>
                  <a:lnTo>
                    <a:pt x="7" y="435"/>
                  </a:lnTo>
                  <a:lnTo>
                    <a:pt x="7" y="435"/>
                  </a:lnTo>
                  <a:lnTo>
                    <a:pt x="7" y="435"/>
                  </a:lnTo>
                  <a:lnTo>
                    <a:pt x="7" y="435"/>
                  </a:lnTo>
                  <a:lnTo>
                    <a:pt x="3" y="435"/>
                  </a:lnTo>
                  <a:lnTo>
                    <a:pt x="3" y="435"/>
                  </a:lnTo>
                  <a:lnTo>
                    <a:pt x="3" y="438"/>
                  </a:lnTo>
                  <a:lnTo>
                    <a:pt x="3" y="438"/>
                  </a:lnTo>
                  <a:lnTo>
                    <a:pt x="3" y="438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3" y="442"/>
                  </a:lnTo>
                  <a:lnTo>
                    <a:pt x="3" y="442"/>
                  </a:lnTo>
                  <a:lnTo>
                    <a:pt x="3" y="442"/>
                  </a:lnTo>
                  <a:lnTo>
                    <a:pt x="3" y="442"/>
                  </a:lnTo>
                  <a:lnTo>
                    <a:pt x="3" y="442"/>
                  </a:lnTo>
                  <a:lnTo>
                    <a:pt x="3" y="442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10" y="445"/>
                  </a:lnTo>
                  <a:lnTo>
                    <a:pt x="10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3" y="445"/>
                  </a:lnTo>
                  <a:lnTo>
                    <a:pt x="3" y="445"/>
                  </a:lnTo>
                  <a:lnTo>
                    <a:pt x="3" y="449"/>
                  </a:lnTo>
                  <a:lnTo>
                    <a:pt x="3" y="449"/>
                  </a:lnTo>
                  <a:lnTo>
                    <a:pt x="3" y="449"/>
                  </a:lnTo>
                  <a:lnTo>
                    <a:pt x="3" y="449"/>
                  </a:lnTo>
                  <a:lnTo>
                    <a:pt x="7" y="449"/>
                  </a:lnTo>
                  <a:lnTo>
                    <a:pt x="7" y="449"/>
                  </a:lnTo>
                  <a:lnTo>
                    <a:pt x="7" y="449"/>
                  </a:lnTo>
                  <a:lnTo>
                    <a:pt x="7" y="449"/>
                  </a:lnTo>
                  <a:lnTo>
                    <a:pt x="7" y="449"/>
                  </a:lnTo>
                  <a:lnTo>
                    <a:pt x="7" y="449"/>
                  </a:lnTo>
                  <a:lnTo>
                    <a:pt x="7" y="449"/>
                  </a:lnTo>
                  <a:lnTo>
                    <a:pt x="7" y="452"/>
                  </a:lnTo>
                  <a:lnTo>
                    <a:pt x="7" y="452"/>
                  </a:lnTo>
                  <a:lnTo>
                    <a:pt x="7" y="452"/>
                  </a:lnTo>
                  <a:lnTo>
                    <a:pt x="7" y="452"/>
                  </a:lnTo>
                  <a:lnTo>
                    <a:pt x="7" y="452"/>
                  </a:lnTo>
                  <a:lnTo>
                    <a:pt x="7" y="452"/>
                  </a:lnTo>
                  <a:lnTo>
                    <a:pt x="7" y="452"/>
                  </a:lnTo>
                  <a:lnTo>
                    <a:pt x="7" y="452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3" y="455"/>
                  </a:lnTo>
                  <a:lnTo>
                    <a:pt x="3" y="455"/>
                  </a:lnTo>
                  <a:lnTo>
                    <a:pt x="3" y="455"/>
                  </a:lnTo>
                  <a:lnTo>
                    <a:pt x="3" y="455"/>
                  </a:lnTo>
                  <a:lnTo>
                    <a:pt x="3" y="459"/>
                  </a:lnTo>
                  <a:lnTo>
                    <a:pt x="3" y="459"/>
                  </a:lnTo>
                  <a:lnTo>
                    <a:pt x="3" y="459"/>
                  </a:lnTo>
                  <a:lnTo>
                    <a:pt x="3" y="459"/>
                  </a:lnTo>
                  <a:lnTo>
                    <a:pt x="3" y="459"/>
                  </a:lnTo>
                  <a:lnTo>
                    <a:pt x="3" y="459"/>
                  </a:lnTo>
                  <a:lnTo>
                    <a:pt x="3" y="462"/>
                  </a:lnTo>
                  <a:lnTo>
                    <a:pt x="3" y="462"/>
                  </a:lnTo>
                  <a:lnTo>
                    <a:pt x="3" y="462"/>
                  </a:lnTo>
                  <a:lnTo>
                    <a:pt x="3" y="469"/>
                  </a:lnTo>
                  <a:lnTo>
                    <a:pt x="3" y="469"/>
                  </a:lnTo>
                  <a:lnTo>
                    <a:pt x="3" y="469"/>
                  </a:lnTo>
                  <a:lnTo>
                    <a:pt x="3" y="472"/>
                  </a:lnTo>
                  <a:lnTo>
                    <a:pt x="3" y="472"/>
                  </a:lnTo>
                  <a:lnTo>
                    <a:pt x="3" y="472"/>
                  </a:lnTo>
                  <a:lnTo>
                    <a:pt x="3" y="472"/>
                  </a:lnTo>
                  <a:lnTo>
                    <a:pt x="3" y="469"/>
                  </a:lnTo>
                  <a:lnTo>
                    <a:pt x="3" y="469"/>
                  </a:lnTo>
                  <a:lnTo>
                    <a:pt x="3" y="469"/>
                  </a:lnTo>
                  <a:lnTo>
                    <a:pt x="7" y="469"/>
                  </a:lnTo>
                  <a:lnTo>
                    <a:pt x="7" y="469"/>
                  </a:lnTo>
                  <a:lnTo>
                    <a:pt x="7" y="469"/>
                  </a:lnTo>
                  <a:lnTo>
                    <a:pt x="7" y="469"/>
                  </a:lnTo>
                  <a:lnTo>
                    <a:pt x="10" y="469"/>
                  </a:lnTo>
                  <a:lnTo>
                    <a:pt x="10" y="469"/>
                  </a:lnTo>
                  <a:lnTo>
                    <a:pt x="10" y="469"/>
                  </a:lnTo>
                  <a:lnTo>
                    <a:pt x="10" y="469"/>
                  </a:lnTo>
                  <a:lnTo>
                    <a:pt x="10" y="469"/>
                  </a:lnTo>
                  <a:lnTo>
                    <a:pt x="10" y="469"/>
                  </a:lnTo>
                  <a:lnTo>
                    <a:pt x="7" y="472"/>
                  </a:lnTo>
                  <a:lnTo>
                    <a:pt x="7" y="472"/>
                  </a:lnTo>
                  <a:lnTo>
                    <a:pt x="7" y="472"/>
                  </a:lnTo>
                  <a:lnTo>
                    <a:pt x="7" y="472"/>
                  </a:lnTo>
                  <a:lnTo>
                    <a:pt x="3" y="472"/>
                  </a:lnTo>
                  <a:lnTo>
                    <a:pt x="3" y="472"/>
                  </a:lnTo>
                  <a:lnTo>
                    <a:pt x="3" y="476"/>
                  </a:lnTo>
                  <a:lnTo>
                    <a:pt x="3" y="476"/>
                  </a:lnTo>
                  <a:lnTo>
                    <a:pt x="3" y="476"/>
                  </a:lnTo>
                  <a:lnTo>
                    <a:pt x="3" y="476"/>
                  </a:lnTo>
                  <a:lnTo>
                    <a:pt x="3" y="476"/>
                  </a:lnTo>
                  <a:lnTo>
                    <a:pt x="3" y="476"/>
                  </a:lnTo>
                  <a:lnTo>
                    <a:pt x="3" y="476"/>
                  </a:lnTo>
                  <a:lnTo>
                    <a:pt x="3" y="476"/>
                  </a:lnTo>
                  <a:lnTo>
                    <a:pt x="3" y="476"/>
                  </a:lnTo>
                  <a:lnTo>
                    <a:pt x="3" y="476"/>
                  </a:lnTo>
                  <a:lnTo>
                    <a:pt x="3" y="476"/>
                  </a:lnTo>
                  <a:lnTo>
                    <a:pt x="0" y="476"/>
                  </a:lnTo>
                  <a:lnTo>
                    <a:pt x="0" y="476"/>
                  </a:lnTo>
                  <a:lnTo>
                    <a:pt x="0" y="479"/>
                  </a:lnTo>
                  <a:lnTo>
                    <a:pt x="0" y="479"/>
                  </a:lnTo>
                  <a:lnTo>
                    <a:pt x="0" y="483"/>
                  </a:lnTo>
                  <a:lnTo>
                    <a:pt x="0" y="483"/>
                  </a:lnTo>
                  <a:lnTo>
                    <a:pt x="0" y="483"/>
                  </a:lnTo>
                  <a:lnTo>
                    <a:pt x="0" y="483"/>
                  </a:lnTo>
                  <a:lnTo>
                    <a:pt x="3" y="483"/>
                  </a:lnTo>
                  <a:lnTo>
                    <a:pt x="3" y="483"/>
                  </a:lnTo>
                  <a:lnTo>
                    <a:pt x="3" y="483"/>
                  </a:lnTo>
                  <a:lnTo>
                    <a:pt x="7" y="479"/>
                  </a:lnTo>
                  <a:lnTo>
                    <a:pt x="7" y="479"/>
                  </a:lnTo>
                  <a:lnTo>
                    <a:pt x="7" y="479"/>
                  </a:lnTo>
                  <a:lnTo>
                    <a:pt x="7" y="479"/>
                  </a:lnTo>
                  <a:lnTo>
                    <a:pt x="7" y="479"/>
                  </a:lnTo>
                  <a:lnTo>
                    <a:pt x="7" y="479"/>
                  </a:lnTo>
                  <a:lnTo>
                    <a:pt x="7" y="479"/>
                  </a:lnTo>
                  <a:lnTo>
                    <a:pt x="10" y="479"/>
                  </a:lnTo>
                  <a:lnTo>
                    <a:pt x="10" y="479"/>
                  </a:lnTo>
                  <a:lnTo>
                    <a:pt x="10" y="483"/>
                  </a:lnTo>
                  <a:lnTo>
                    <a:pt x="10" y="483"/>
                  </a:lnTo>
                  <a:lnTo>
                    <a:pt x="7" y="483"/>
                  </a:lnTo>
                  <a:lnTo>
                    <a:pt x="7" y="483"/>
                  </a:lnTo>
                  <a:lnTo>
                    <a:pt x="7" y="483"/>
                  </a:lnTo>
                  <a:lnTo>
                    <a:pt x="7" y="483"/>
                  </a:lnTo>
                  <a:lnTo>
                    <a:pt x="3" y="479"/>
                  </a:lnTo>
                  <a:lnTo>
                    <a:pt x="3" y="479"/>
                  </a:lnTo>
                  <a:lnTo>
                    <a:pt x="3" y="479"/>
                  </a:lnTo>
                  <a:lnTo>
                    <a:pt x="3" y="479"/>
                  </a:lnTo>
                  <a:lnTo>
                    <a:pt x="0" y="483"/>
                  </a:lnTo>
                  <a:lnTo>
                    <a:pt x="0" y="483"/>
                  </a:lnTo>
                  <a:lnTo>
                    <a:pt x="0" y="483"/>
                  </a:lnTo>
                  <a:lnTo>
                    <a:pt x="0" y="483"/>
                  </a:lnTo>
                  <a:lnTo>
                    <a:pt x="0" y="486"/>
                  </a:lnTo>
                  <a:lnTo>
                    <a:pt x="0" y="486"/>
                  </a:lnTo>
                  <a:lnTo>
                    <a:pt x="3" y="489"/>
                  </a:lnTo>
                  <a:lnTo>
                    <a:pt x="3" y="489"/>
                  </a:lnTo>
                  <a:lnTo>
                    <a:pt x="3" y="489"/>
                  </a:lnTo>
                  <a:lnTo>
                    <a:pt x="3" y="489"/>
                  </a:lnTo>
                  <a:lnTo>
                    <a:pt x="3" y="489"/>
                  </a:lnTo>
                  <a:lnTo>
                    <a:pt x="3" y="489"/>
                  </a:lnTo>
                  <a:lnTo>
                    <a:pt x="7" y="489"/>
                  </a:lnTo>
                  <a:lnTo>
                    <a:pt x="7" y="489"/>
                  </a:lnTo>
                  <a:lnTo>
                    <a:pt x="7" y="493"/>
                  </a:lnTo>
                  <a:lnTo>
                    <a:pt x="7" y="493"/>
                  </a:lnTo>
                  <a:lnTo>
                    <a:pt x="3" y="489"/>
                  </a:lnTo>
                  <a:lnTo>
                    <a:pt x="3" y="489"/>
                  </a:lnTo>
                  <a:lnTo>
                    <a:pt x="3" y="489"/>
                  </a:lnTo>
                  <a:lnTo>
                    <a:pt x="3" y="493"/>
                  </a:lnTo>
                  <a:lnTo>
                    <a:pt x="0" y="493"/>
                  </a:lnTo>
                  <a:lnTo>
                    <a:pt x="3" y="496"/>
                  </a:lnTo>
                  <a:lnTo>
                    <a:pt x="3" y="496"/>
                  </a:lnTo>
                  <a:lnTo>
                    <a:pt x="3" y="496"/>
                  </a:lnTo>
                  <a:lnTo>
                    <a:pt x="3" y="496"/>
                  </a:lnTo>
                  <a:lnTo>
                    <a:pt x="7" y="496"/>
                  </a:lnTo>
                  <a:lnTo>
                    <a:pt x="7" y="496"/>
                  </a:lnTo>
                  <a:lnTo>
                    <a:pt x="7" y="496"/>
                  </a:lnTo>
                  <a:lnTo>
                    <a:pt x="7" y="496"/>
                  </a:lnTo>
                  <a:lnTo>
                    <a:pt x="10" y="496"/>
                  </a:lnTo>
                  <a:lnTo>
                    <a:pt x="10" y="496"/>
                  </a:lnTo>
                  <a:lnTo>
                    <a:pt x="10" y="496"/>
                  </a:lnTo>
                  <a:lnTo>
                    <a:pt x="10" y="496"/>
                  </a:lnTo>
                  <a:lnTo>
                    <a:pt x="10" y="496"/>
                  </a:lnTo>
                  <a:lnTo>
                    <a:pt x="10" y="496"/>
                  </a:lnTo>
                  <a:lnTo>
                    <a:pt x="14" y="493"/>
                  </a:lnTo>
                  <a:lnTo>
                    <a:pt x="14" y="493"/>
                  </a:lnTo>
                  <a:lnTo>
                    <a:pt x="14" y="493"/>
                  </a:lnTo>
                  <a:lnTo>
                    <a:pt x="14" y="493"/>
                  </a:lnTo>
                  <a:lnTo>
                    <a:pt x="17" y="493"/>
                  </a:lnTo>
                  <a:lnTo>
                    <a:pt x="17" y="493"/>
                  </a:lnTo>
                  <a:lnTo>
                    <a:pt x="17" y="493"/>
                  </a:lnTo>
                  <a:lnTo>
                    <a:pt x="17" y="493"/>
                  </a:lnTo>
                  <a:lnTo>
                    <a:pt x="20" y="493"/>
                  </a:lnTo>
                  <a:lnTo>
                    <a:pt x="20" y="493"/>
                  </a:lnTo>
                  <a:lnTo>
                    <a:pt x="20" y="493"/>
                  </a:lnTo>
                  <a:lnTo>
                    <a:pt x="20" y="493"/>
                  </a:lnTo>
                  <a:lnTo>
                    <a:pt x="24" y="493"/>
                  </a:lnTo>
                  <a:lnTo>
                    <a:pt x="24" y="493"/>
                  </a:lnTo>
                  <a:lnTo>
                    <a:pt x="24" y="493"/>
                  </a:lnTo>
                  <a:lnTo>
                    <a:pt x="24" y="493"/>
                  </a:lnTo>
                  <a:lnTo>
                    <a:pt x="27" y="493"/>
                  </a:lnTo>
                  <a:lnTo>
                    <a:pt x="27" y="493"/>
                  </a:lnTo>
                  <a:lnTo>
                    <a:pt x="27" y="493"/>
                  </a:lnTo>
                  <a:lnTo>
                    <a:pt x="27" y="493"/>
                  </a:lnTo>
                  <a:lnTo>
                    <a:pt x="27" y="493"/>
                  </a:lnTo>
                  <a:lnTo>
                    <a:pt x="31" y="493"/>
                  </a:lnTo>
                  <a:lnTo>
                    <a:pt x="31" y="493"/>
                  </a:lnTo>
                  <a:lnTo>
                    <a:pt x="31" y="493"/>
                  </a:lnTo>
                  <a:lnTo>
                    <a:pt x="31" y="493"/>
                  </a:lnTo>
                  <a:lnTo>
                    <a:pt x="27" y="493"/>
                  </a:lnTo>
                  <a:lnTo>
                    <a:pt x="27" y="493"/>
                  </a:lnTo>
                  <a:lnTo>
                    <a:pt x="31" y="496"/>
                  </a:lnTo>
                  <a:lnTo>
                    <a:pt x="31" y="496"/>
                  </a:lnTo>
                  <a:lnTo>
                    <a:pt x="31" y="496"/>
                  </a:lnTo>
                  <a:lnTo>
                    <a:pt x="31" y="496"/>
                  </a:lnTo>
                  <a:lnTo>
                    <a:pt x="34" y="496"/>
                  </a:lnTo>
                  <a:lnTo>
                    <a:pt x="34" y="496"/>
                  </a:lnTo>
                  <a:lnTo>
                    <a:pt x="34" y="493"/>
                  </a:lnTo>
                  <a:lnTo>
                    <a:pt x="34" y="493"/>
                  </a:lnTo>
                  <a:lnTo>
                    <a:pt x="37" y="493"/>
                  </a:lnTo>
                  <a:lnTo>
                    <a:pt x="37" y="493"/>
                  </a:lnTo>
                  <a:lnTo>
                    <a:pt x="37" y="493"/>
                  </a:lnTo>
                  <a:lnTo>
                    <a:pt x="37" y="493"/>
                  </a:lnTo>
                  <a:lnTo>
                    <a:pt x="37" y="493"/>
                  </a:lnTo>
                  <a:lnTo>
                    <a:pt x="37" y="493"/>
                  </a:lnTo>
                  <a:lnTo>
                    <a:pt x="34" y="493"/>
                  </a:lnTo>
                  <a:lnTo>
                    <a:pt x="34" y="493"/>
                  </a:lnTo>
                  <a:lnTo>
                    <a:pt x="34" y="496"/>
                  </a:lnTo>
                  <a:lnTo>
                    <a:pt x="34" y="496"/>
                  </a:lnTo>
                  <a:lnTo>
                    <a:pt x="34" y="496"/>
                  </a:lnTo>
                  <a:lnTo>
                    <a:pt x="34" y="496"/>
                  </a:lnTo>
                  <a:lnTo>
                    <a:pt x="31" y="500"/>
                  </a:lnTo>
                  <a:lnTo>
                    <a:pt x="31" y="500"/>
                  </a:lnTo>
                  <a:lnTo>
                    <a:pt x="31" y="500"/>
                  </a:lnTo>
                  <a:lnTo>
                    <a:pt x="31" y="500"/>
                  </a:lnTo>
                  <a:lnTo>
                    <a:pt x="31" y="500"/>
                  </a:lnTo>
                  <a:lnTo>
                    <a:pt x="31" y="500"/>
                  </a:lnTo>
                  <a:lnTo>
                    <a:pt x="27" y="500"/>
                  </a:lnTo>
                  <a:lnTo>
                    <a:pt x="27" y="500"/>
                  </a:lnTo>
                  <a:lnTo>
                    <a:pt x="24" y="500"/>
                  </a:lnTo>
                  <a:lnTo>
                    <a:pt x="24" y="500"/>
                  </a:lnTo>
                  <a:lnTo>
                    <a:pt x="24" y="503"/>
                  </a:lnTo>
                  <a:lnTo>
                    <a:pt x="24" y="503"/>
                  </a:lnTo>
                  <a:lnTo>
                    <a:pt x="24" y="503"/>
                  </a:lnTo>
                  <a:lnTo>
                    <a:pt x="24" y="503"/>
                  </a:lnTo>
                  <a:lnTo>
                    <a:pt x="24" y="503"/>
                  </a:lnTo>
                  <a:lnTo>
                    <a:pt x="24" y="503"/>
                  </a:lnTo>
                  <a:lnTo>
                    <a:pt x="24" y="506"/>
                  </a:lnTo>
                  <a:lnTo>
                    <a:pt x="24" y="506"/>
                  </a:lnTo>
                  <a:lnTo>
                    <a:pt x="24" y="506"/>
                  </a:lnTo>
                  <a:lnTo>
                    <a:pt x="24" y="506"/>
                  </a:lnTo>
                  <a:lnTo>
                    <a:pt x="27" y="506"/>
                  </a:lnTo>
                  <a:lnTo>
                    <a:pt x="27" y="506"/>
                  </a:lnTo>
                  <a:lnTo>
                    <a:pt x="27" y="506"/>
                  </a:lnTo>
                  <a:lnTo>
                    <a:pt x="27" y="506"/>
                  </a:lnTo>
                  <a:lnTo>
                    <a:pt x="27" y="506"/>
                  </a:lnTo>
                  <a:lnTo>
                    <a:pt x="27" y="506"/>
                  </a:lnTo>
                  <a:lnTo>
                    <a:pt x="31" y="506"/>
                  </a:lnTo>
                  <a:lnTo>
                    <a:pt x="31" y="506"/>
                  </a:lnTo>
                  <a:lnTo>
                    <a:pt x="31" y="506"/>
                  </a:lnTo>
                  <a:lnTo>
                    <a:pt x="31" y="506"/>
                  </a:lnTo>
                  <a:lnTo>
                    <a:pt x="31" y="506"/>
                  </a:lnTo>
                  <a:lnTo>
                    <a:pt x="31" y="506"/>
                  </a:lnTo>
                  <a:lnTo>
                    <a:pt x="31" y="503"/>
                  </a:lnTo>
                  <a:lnTo>
                    <a:pt x="31" y="503"/>
                  </a:lnTo>
                  <a:lnTo>
                    <a:pt x="34" y="503"/>
                  </a:lnTo>
                  <a:lnTo>
                    <a:pt x="34" y="503"/>
                  </a:lnTo>
                  <a:lnTo>
                    <a:pt x="34" y="506"/>
                  </a:lnTo>
                  <a:lnTo>
                    <a:pt x="34" y="506"/>
                  </a:lnTo>
                  <a:lnTo>
                    <a:pt x="34" y="506"/>
                  </a:lnTo>
                  <a:lnTo>
                    <a:pt x="34" y="506"/>
                  </a:lnTo>
                  <a:lnTo>
                    <a:pt x="34" y="506"/>
                  </a:lnTo>
                  <a:lnTo>
                    <a:pt x="34" y="506"/>
                  </a:lnTo>
                  <a:lnTo>
                    <a:pt x="31" y="510"/>
                  </a:lnTo>
                  <a:lnTo>
                    <a:pt x="31" y="510"/>
                  </a:lnTo>
                  <a:lnTo>
                    <a:pt x="31" y="510"/>
                  </a:lnTo>
                  <a:lnTo>
                    <a:pt x="31" y="510"/>
                  </a:lnTo>
                  <a:lnTo>
                    <a:pt x="27" y="513"/>
                  </a:lnTo>
                  <a:lnTo>
                    <a:pt x="27" y="513"/>
                  </a:lnTo>
                  <a:lnTo>
                    <a:pt x="27" y="513"/>
                  </a:lnTo>
                  <a:lnTo>
                    <a:pt x="27" y="513"/>
                  </a:lnTo>
                  <a:lnTo>
                    <a:pt x="27" y="513"/>
                  </a:lnTo>
                  <a:lnTo>
                    <a:pt x="27" y="517"/>
                  </a:lnTo>
                  <a:lnTo>
                    <a:pt x="27" y="517"/>
                  </a:lnTo>
                  <a:lnTo>
                    <a:pt x="27" y="517"/>
                  </a:lnTo>
                  <a:lnTo>
                    <a:pt x="27" y="517"/>
                  </a:lnTo>
                  <a:lnTo>
                    <a:pt x="31" y="517"/>
                  </a:lnTo>
                  <a:lnTo>
                    <a:pt x="31" y="517"/>
                  </a:lnTo>
                  <a:lnTo>
                    <a:pt x="34" y="513"/>
                  </a:lnTo>
                  <a:lnTo>
                    <a:pt x="34" y="513"/>
                  </a:lnTo>
                  <a:lnTo>
                    <a:pt x="31" y="513"/>
                  </a:lnTo>
                  <a:lnTo>
                    <a:pt x="31" y="513"/>
                  </a:lnTo>
                  <a:lnTo>
                    <a:pt x="31" y="517"/>
                  </a:lnTo>
                  <a:lnTo>
                    <a:pt x="31" y="517"/>
                  </a:lnTo>
                  <a:lnTo>
                    <a:pt x="27" y="517"/>
                  </a:lnTo>
                  <a:lnTo>
                    <a:pt x="27" y="517"/>
                  </a:lnTo>
                  <a:lnTo>
                    <a:pt x="27" y="520"/>
                  </a:lnTo>
                  <a:lnTo>
                    <a:pt x="27" y="520"/>
                  </a:lnTo>
                  <a:lnTo>
                    <a:pt x="24" y="520"/>
                  </a:lnTo>
                  <a:lnTo>
                    <a:pt x="24" y="520"/>
                  </a:lnTo>
                  <a:lnTo>
                    <a:pt x="24" y="520"/>
                  </a:lnTo>
                  <a:lnTo>
                    <a:pt x="24" y="520"/>
                  </a:lnTo>
                  <a:lnTo>
                    <a:pt x="24" y="523"/>
                  </a:lnTo>
                  <a:lnTo>
                    <a:pt x="24" y="523"/>
                  </a:lnTo>
                  <a:lnTo>
                    <a:pt x="27" y="523"/>
                  </a:lnTo>
                  <a:lnTo>
                    <a:pt x="27" y="523"/>
                  </a:lnTo>
                  <a:lnTo>
                    <a:pt x="27" y="523"/>
                  </a:lnTo>
                  <a:lnTo>
                    <a:pt x="27" y="523"/>
                  </a:lnTo>
                  <a:lnTo>
                    <a:pt x="34" y="520"/>
                  </a:lnTo>
                  <a:lnTo>
                    <a:pt x="34" y="520"/>
                  </a:lnTo>
                  <a:lnTo>
                    <a:pt x="34" y="517"/>
                  </a:lnTo>
                  <a:lnTo>
                    <a:pt x="34" y="517"/>
                  </a:lnTo>
                  <a:lnTo>
                    <a:pt x="34" y="517"/>
                  </a:lnTo>
                  <a:lnTo>
                    <a:pt x="34" y="517"/>
                  </a:lnTo>
                  <a:lnTo>
                    <a:pt x="37" y="517"/>
                  </a:lnTo>
                  <a:lnTo>
                    <a:pt x="37" y="517"/>
                  </a:lnTo>
                  <a:lnTo>
                    <a:pt x="37" y="517"/>
                  </a:lnTo>
                  <a:lnTo>
                    <a:pt x="37" y="517"/>
                  </a:lnTo>
                  <a:lnTo>
                    <a:pt x="37" y="517"/>
                  </a:lnTo>
                  <a:lnTo>
                    <a:pt x="37" y="517"/>
                  </a:lnTo>
                  <a:lnTo>
                    <a:pt x="37" y="520"/>
                  </a:lnTo>
                  <a:lnTo>
                    <a:pt x="37" y="520"/>
                  </a:lnTo>
                  <a:lnTo>
                    <a:pt x="37" y="520"/>
                  </a:lnTo>
                  <a:lnTo>
                    <a:pt x="41" y="520"/>
                  </a:lnTo>
                  <a:lnTo>
                    <a:pt x="41" y="520"/>
                  </a:lnTo>
                  <a:lnTo>
                    <a:pt x="41" y="520"/>
                  </a:lnTo>
                  <a:lnTo>
                    <a:pt x="41" y="520"/>
                  </a:lnTo>
                  <a:lnTo>
                    <a:pt x="44" y="520"/>
                  </a:lnTo>
                  <a:lnTo>
                    <a:pt x="44" y="520"/>
                  </a:lnTo>
                  <a:lnTo>
                    <a:pt x="44" y="523"/>
                  </a:lnTo>
                  <a:lnTo>
                    <a:pt x="44" y="523"/>
                  </a:lnTo>
                  <a:lnTo>
                    <a:pt x="48" y="523"/>
                  </a:lnTo>
                  <a:lnTo>
                    <a:pt x="48" y="523"/>
                  </a:lnTo>
                  <a:lnTo>
                    <a:pt x="48" y="520"/>
                  </a:lnTo>
                  <a:lnTo>
                    <a:pt x="48" y="520"/>
                  </a:lnTo>
                  <a:lnTo>
                    <a:pt x="48" y="520"/>
                  </a:lnTo>
                  <a:lnTo>
                    <a:pt x="48" y="520"/>
                  </a:lnTo>
                  <a:lnTo>
                    <a:pt x="48" y="520"/>
                  </a:lnTo>
                  <a:lnTo>
                    <a:pt x="48" y="520"/>
                  </a:lnTo>
                  <a:lnTo>
                    <a:pt x="48" y="520"/>
                  </a:lnTo>
                  <a:lnTo>
                    <a:pt x="48" y="520"/>
                  </a:lnTo>
                  <a:lnTo>
                    <a:pt x="48" y="517"/>
                  </a:lnTo>
                  <a:lnTo>
                    <a:pt x="48" y="517"/>
                  </a:lnTo>
                  <a:lnTo>
                    <a:pt x="48" y="517"/>
                  </a:lnTo>
                  <a:lnTo>
                    <a:pt x="48" y="517"/>
                  </a:lnTo>
                  <a:lnTo>
                    <a:pt x="51" y="517"/>
                  </a:lnTo>
                  <a:lnTo>
                    <a:pt x="51" y="517"/>
                  </a:lnTo>
                  <a:lnTo>
                    <a:pt x="51" y="517"/>
                  </a:lnTo>
                  <a:lnTo>
                    <a:pt x="51" y="517"/>
                  </a:lnTo>
                  <a:lnTo>
                    <a:pt x="51" y="517"/>
                  </a:lnTo>
                  <a:lnTo>
                    <a:pt x="51" y="517"/>
                  </a:lnTo>
                  <a:lnTo>
                    <a:pt x="51" y="513"/>
                  </a:lnTo>
                  <a:lnTo>
                    <a:pt x="51" y="513"/>
                  </a:lnTo>
                  <a:lnTo>
                    <a:pt x="51" y="513"/>
                  </a:lnTo>
                  <a:lnTo>
                    <a:pt x="54" y="510"/>
                  </a:lnTo>
                  <a:lnTo>
                    <a:pt x="54" y="510"/>
                  </a:lnTo>
                  <a:lnTo>
                    <a:pt x="54" y="510"/>
                  </a:lnTo>
                  <a:lnTo>
                    <a:pt x="54" y="510"/>
                  </a:lnTo>
                  <a:lnTo>
                    <a:pt x="58" y="510"/>
                  </a:lnTo>
                  <a:lnTo>
                    <a:pt x="58" y="510"/>
                  </a:lnTo>
                  <a:lnTo>
                    <a:pt x="58" y="503"/>
                  </a:lnTo>
                  <a:lnTo>
                    <a:pt x="58" y="503"/>
                  </a:lnTo>
                  <a:lnTo>
                    <a:pt x="58" y="503"/>
                  </a:lnTo>
                  <a:lnTo>
                    <a:pt x="58" y="503"/>
                  </a:lnTo>
                  <a:lnTo>
                    <a:pt x="58" y="500"/>
                  </a:lnTo>
                  <a:lnTo>
                    <a:pt x="58" y="500"/>
                  </a:lnTo>
                  <a:lnTo>
                    <a:pt x="58" y="500"/>
                  </a:lnTo>
                  <a:lnTo>
                    <a:pt x="58" y="500"/>
                  </a:lnTo>
                  <a:lnTo>
                    <a:pt x="61" y="500"/>
                  </a:lnTo>
                  <a:lnTo>
                    <a:pt x="61" y="500"/>
                  </a:lnTo>
                  <a:lnTo>
                    <a:pt x="61" y="500"/>
                  </a:lnTo>
                  <a:lnTo>
                    <a:pt x="61" y="500"/>
                  </a:lnTo>
                  <a:lnTo>
                    <a:pt x="61" y="500"/>
                  </a:lnTo>
                  <a:lnTo>
                    <a:pt x="61" y="500"/>
                  </a:lnTo>
                  <a:lnTo>
                    <a:pt x="64" y="503"/>
                  </a:lnTo>
                  <a:lnTo>
                    <a:pt x="64" y="503"/>
                  </a:lnTo>
                  <a:lnTo>
                    <a:pt x="64" y="503"/>
                  </a:lnTo>
                  <a:lnTo>
                    <a:pt x="64" y="503"/>
                  </a:lnTo>
                  <a:lnTo>
                    <a:pt x="68" y="500"/>
                  </a:lnTo>
                  <a:lnTo>
                    <a:pt x="68" y="500"/>
                  </a:lnTo>
                  <a:lnTo>
                    <a:pt x="64" y="500"/>
                  </a:lnTo>
                  <a:lnTo>
                    <a:pt x="64" y="500"/>
                  </a:lnTo>
                  <a:lnTo>
                    <a:pt x="64" y="500"/>
                  </a:lnTo>
                  <a:lnTo>
                    <a:pt x="64" y="500"/>
                  </a:lnTo>
                  <a:lnTo>
                    <a:pt x="64" y="496"/>
                  </a:lnTo>
                  <a:lnTo>
                    <a:pt x="64" y="496"/>
                  </a:lnTo>
                  <a:lnTo>
                    <a:pt x="64" y="496"/>
                  </a:lnTo>
                  <a:lnTo>
                    <a:pt x="64" y="496"/>
                  </a:lnTo>
                  <a:lnTo>
                    <a:pt x="68" y="496"/>
                  </a:lnTo>
                  <a:lnTo>
                    <a:pt x="68" y="496"/>
                  </a:lnTo>
                  <a:lnTo>
                    <a:pt x="68" y="496"/>
                  </a:lnTo>
                  <a:lnTo>
                    <a:pt x="68" y="496"/>
                  </a:lnTo>
                  <a:lnTo>
                    <a:pt x="68" y="496"/>
                  </a:lnTo>
                  <a:lnTo>
                    <a:pt x="68" y="496"/>
                  </a:lnTo>
                  <a:lnTo>
                    <a:pt x="68" y="493"/>
                  </a:lnTo>
                  <a:lnTo>
                    <a:pt x="68" y="493"/>
                  </a:lnTo>
                  <a:lnTo>
                    <a:pt x="68" y="493"/>
                  </a:lnTo>
                  <a:lnTo>
                    <a:pt x="68" y="493"/>
                  </a:lnTo>
                  <a:lnTo>
                    <a:pt x="68" y="493"/>
                  </a:lnTo>
                  <a:lnTo>
                    <a:pt x="68" y="493"/>
                  </a:lnTo>
                  <a:lnTo>
                    <a:pt x="68" y="493"/>
                  </a:lnTo>
                  <a:lnTo>
                    <a:pt x="68" y="493"/>
                  </a:lnTo>
                  <a:lnTo>
                    <a:pt x="71" y="493"/>
                  </a:lnTo>
                  <a:lnTo>
                    <a:pt x="71" y="493"/>
                  </a:lnTo>
                  <a:lnTo>
                    <a:pt x="71" y="493"/>
                  </a:lnTo>
                  <a:lnTo>
                    <a:pt x="71" y="493"/>
                  </a:lnTo>
                  <a:lnTo>
                    <a:pt x="71" y="493"/>
                  </a:lnTo>
                  <a:lnTo>
                    <a:pt x="71" y="493"/>
                  </a:lnTo>
                  <a:lnTo>
                    <a:pt x="75" y="493"/>
                  </a:lnTo>
                  <a:lnTo>
                    <a:pt x="75" y="493"/>
                  </a:lnTo>
                  <a:lnTo>
                    <a:pt x="75" y="489"/>
                  </a:lnTo>
                  <a:lnTo>
                    <a:pt x="75" y="489"/>
                  </a:lnTo>
                  <a:lnTo>
                    <a:pt x="75" y="489"/>
                  </a:lnTo>
                  <a:lnTo>
                    <a:pt x="75" y="489"/>
                  </a:lnTo>
                  <a:lnTo>
                    <a:pt x="75" y="489"/>
                  </a:lnTo>
                  <a:lnTo>
                    <a:pt x="75" y="489"/>
                  </a:lnTo>
                  <a:lnTo>
                    <a:pt x="78" y="489"/>
                  </a:lnTo>
                  <a:lnTo>
                    <a:pt x="78" y="489"/>
                  </a:lnTo>
                  <a:lnTo>
                    <a:pt x="78" y="486"/>
                  </a:lnTo>
                  <a:lnTo>
                    <a:pt x="78" y="486"/>
                  </a:lnTo>
                  <a:lnTo>
                    <a:pt x="75" y="486"/>
                  </a:lnTo>
                  <a:lnTo>
                    <a:pt x="75" y="486"/>
                  </a:lnTo>
                  <a:lnTo>
                    <a:pt x="75" y="486"/>
                  </a:lnTo>
                  <a:lnTo>
                    <a:pt x="75" y="486"/>
                  </a:lnTo>
                  <a:lnTo>
                    <a:pt x="75" y="486"/>
                  </a:lnTo>
                  <a:lnTo>
                    <a:pt x="78" y="486"/>
                  </a:lnTo>
                  <a:lnTo>
                    <a:pt x="78" y="486"/>
                  </a:lnTo>
                  <a:lnTo>
                    <a:pt x="78" y="486"/>
                  </a:lnTo>
                  <a:lnTo>
                    <a:pt x="78" y="486"/>
                  </a:lnTo>
                  <a:lnTo>
                    <a:pt x="81" y="483"/>
                  </a:lnTo>
                  <a:lnTo>
                    <a:pt x="81" y="483"/>
                  </a:lnTo>
                  <a:lnTo>
                    <a:pt x="85" y="479"/>
                  </a:lnTo>
                  <a:lnTo>
                    <a:pt x="85" y="479"/>
                  </a:lnTo>
                  <a:lnTo>
                    <a:pt x="85" y="479"/>
                  </a:lnTo>
                  <a:lnTo>
                    <a:pt x="85" y="479"/>
                  </a:lnTo>
                  <a:lnTo>
                    <a:pt x="85" y="476"/>
                  </a:lnTo>
                  <a:lnTo>
                    <a:pt x="85" y="476"/>
                  </a:lnTo>
                  <a:lnTo>
                    <a:pt x="85" y="472"/>
                  </a:lnTo>
                  <a:lnTo>
                    <a:pt x="85" y="472"/>
                  </a:lnTo>
                  <a:lnTo>
                    <a:pt x="85" y="472"/>
                  </a:lnTo>
                  <a:lnTo>
                    <a:pt x="85" y="472"/>
                  </a:lnTo>
                  <a:lnTo>
                    <a:pt x="85" y="469"/>
                  </a:lnTo>
                  <a:lnTo>
                    <a:pt x="85" y="469"/>
                  </a:lnTo>
                  <a:lnTo>
                    <a:pt x="88" y="469"/>
                  </a:lnTo>
                  <a:lnTo>
                    <a:pt x="88" y="469"/>
                  </a:lnTo>
                  <a:lnTo>
                    <a:pt x="88" y="469"/>
                  </a:lnTo>
                  <a:lnTo>
                    <a:pt x="88" y="469"/>
                  </a:lnTo>
                  <a:lnTo>
                    <a:pt x="88" y="466"/>
                  </a:lnTo>
                  <a:lnTo>
                    <a:pt x="88" y="466"/>
                  </a:lnTo>
                  <a:lnTo>
                    <a:pt x="88" y="466"/>
                  </a:lnTo>
                  <a:lnTo>
                    <a:pt x="88" y="466"/>
                  </a:lnTo>
                  <a:lnTo>
                    <a:pt x="88" y="466"/>
                  </a:lnTo>
                  <a:lnTo>
                    <a:pt x="88" y="466"/>
                  </a:lnTo>
                  <a:lnTo>
                    <a:pt x="88" y="466"/>
                  </a:lnTo>
                  <a:lnTo>
                    <a:pt x="88" y="466"/>
                  </a:lnTo>
                  <a:lnTo>
                    <a:pt x="88" y="466"/>
                  </a:lnTo>
                  <a:lnTo>
                    <a:pt x="88" y="466"/>
                  </a:lnTo>
                  <a:lnTo>
                    <a:pt x="92" y="462"/>
                  </a:lnTo>
                  <a:lnTo>
                    <a:pt x="92" y="462"/>
                  </a:lnTo>
                  <a:lnTo>
                    <a:pt x="92" y="462"/>
                  </a:lnTo>
                  <a:lnTo>
                    <a:pt x="92" y="462"/>
                  </a:lnTo>
                  <a:lnTo>
                    <a:pt x="92" y="462"/>
                  </a:lnTo>
                  <a:lnTo>
                    <a:pt x="92" y="462"/>
                  </a:lnTo>
                  <a:lnTo>
                    <a:pt x="92" y="466"/>
                  </a:lnTo>
                  <a:lnTo>
                    <a:pt x="92" y="466"/>
                  </a:lnTo>
                  <a:lnTo>
                    <a:pt x="92" y="466"/>
                  </a:lnTo>
                  <a:lnTo>
                    <a:pt x="92" y="466"/>
                  </a:lnTo>
                  <a:lnTo>
                    <a:pt x="95" y="466"/>
                  </a:lnTo>
                  <a:lnTo>
                    <a:pt x="95" y="462"/>
                  </a:lnTo>
                  <a:lnTo>
                    <a:pt x="95" y="462"/>
                  </a:lnTo>
                  <a:lnTo>
                    <a:pt x="98" y="462"/>
                  </a:lnTo>
                  <a:lnTo>
                    <a:pt x="98" y="462"/>
                  </a:lnTo>
                  <a:lnTo>
                    <a:pt x="98" y="462"/>
                  </a:lnTo>
                  <a:lnTo>
                    <a:pt x="98" y="462"/>
                  </a:lnTo>
                  <a:lnTo>
                    <a:pt x="98" y="462"/>
                  </a:lnTo>
                  <a:lnTo>
                    <a:pt x="98" y="462"/>
                  </a:lnTo>
                  <a:lnTo>
                    <a:pt x="102" y="462"/>
                  </a:lnTo>
                  <a:lnTo>
                    <a:pt x="102" y="462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98" y="459"/>
                  </a:lnTo>
                  <a:lnTo>
                    <a:pt x="102" y="459"/>
                  </a:lnTo>
                  <a:lnTo>
                    <a:pt x="102" y="459"/>
                  </a:lnTo>
                  <a:lnTo>
                    <a:pt x="102" y="459"/>
                  </a:lnTo>
                  <a:lnTo>
                    <a:pt x="102" y="459"/>
                  </a:lnTo>
                  <a:lnTo>
                    <a:pt x="102" y="459"/>
                  </a:lnTo>
                  <a:lnTo>
                    <a:pt x="102" y="455"/>
                  </a:lnTo>
                  <a:lnTo>
                    <a:pt x="102" y="455"/>
                  </a:lnTo>
                  <a:lnTo>
                    <a:pt x="102" y="455"/>
                  </a:lnTo>
                  <a:lnTo>
                    <a:pt x="102" y="455"/>
                  </a:lnTo>
                  <a:lnTo>
                    <a:pt x="102" y="455"/>
                  </a:lnTo>
                  <a:lnTo>
                    <a:pt x="102" y="455"/>
                  </a:lnTo>
                  <a:lnTo>
                    <a:pt x="102" y="455"/>
                  </a:lnTo>
                  <a:lnTo>
                    <a:pt x="105" y="455"/>
                  </a:lnTo>
                  <a:lnTo>
                    <a:pt x="105" y="455"/>
                  </a:lnTo>
                  <a:lnTo>
                    <a:pt x="105" y="459"/>
                  </a:lnTo>
                  <a:lnTo>
                    <a:pt x="105" y="459"/>
                  </a:lnTo>
                  <a:lnTo>
                    <a:pt x="105" y="459"/>
                  </a:lnTo>
                  <a:lnTo>
                    <a:pt x="105" y="459"/>
                  </a:lnTo>
                  <a:lnTo>
                    <a:pt x="105" y="459"/>
                  </a:lnTo>
                  <a:lnTo>
                    <a:pt x="105" y="459"/>
                  </a:lnTo>
                  <a:lnTo>
                    <a:pt x="105" y="455"/>
                  </a:lnTo>
                  <a:lnTo>
                    <a:pt x="105" y="455"/>
                  </a:lnTo>
                  <a:lnTo>
                    <a:pt x="105" y="455"/>
                  </a:lnTo>
                  <a:lnTo>
                    <a:pt x="105" y="455"/>
                  </a:lnTo>
                  <a:lnTo>
                    <a:pt x="105" y="452"/>
                  </a:lnTo>
                  <a:lnTo>
                    <a:pt x="105" y="452"/>
                  </a:lnTo>
                  <a:lnTo>
                    <a:pt x="109" y="449"/>
                  </a:lnTo>
                  <a:lnTo>
                    <a:pt x="109" y="449"/>
                  </a:lnTo>
                  <a:lnTo>
                    <a:pt x="109" y="449"/>
                  </a:lnTo>
                  <a:lnTo>
                    <a:pt x="109" y="449"/>
                  </a:lnTo>
                  <a:lnTo>
                    <a:pt x="109" y="452"/>
                  </a:lnTo>
                  <a:lnTo>
                    <a:pt x="109" y="452"/>
                  </a:lnTo>
                  <a:lnTo>
                    <a:pt x="109" y="455"/>
                  </a:lnTo>
                  <a:lnTo>
                    <a:pt x="109" y="455"/>
                  </a:lnTo>
                  <a:lnTo>
                    <a:pt x="109" y="455"/>
                  </a:lnTo>
                  <a:lnTo>
                    <a:pt x="109" y="455"/>
                  </a:lnTo>
                  <a:lnTo>
                    <a:pt x="112" y="452"/>
                  </a:lnTo>
                  <a:lnTo>
                    <a:pt x="112" y="452"/>
                  </a:lnTo>
                  <a:lnTo>
                    <a:pt x="112" y="452"/>
                  </a:lnTo>
                  <a:lnTo>
                    <a:pt x="112" y="452"/>
                  </a:lnTo>
                  <a:close/>
                  <a:moveTo>
                    <a:pt x="357" y="285"/>
                  </a:moveTo>
                  <a:lnTo>
                    <a:pt x="360" y="285"/>
                  </a:lnTo>
                  <a:lnTo>
                    <a:pt x="360" y="285"/>
                  </a:lnTo>
                  <a:lnTo>
                    <a:pt x="357" y="285"/>
                  </a:lnTo>
                  <a:lnTo>
                    <a:pt x="357" y="285"/>
                  </a:lnTo>
                  <a:lnTo>
                    <a:pt x="357" y="285"/>
                  </a:lnTo>
                  <a:lnTo>
                    <a:pt x="357" y="285"/>
                  </a:lnTo>
                  <a:lnTo>
                    <a:pt x="357" y="285"/>
                  </a:lnTo>
                  <a:lnTo>
                    <a:pt x="357" y="285"/>
                  </a:lnTo>
                  <a:close/>
                  <a:moveTo>
                    <a:pt x="112" y="245"/>
                  </a:moveTo>
                  <a:lnTo>
                    <a:pt x="112" y="245"/>
                  </a:lnTo>
                  <a:lnTo>
                    <a:pt x="112" y="245"/>
                  </a:lnTo>
                  <a:lnTo>
                    <a:pt x="109" y="245"/>
                  </a:lnTo>
                  <a:lnTo>
                    <a:pt x="109" y="245"/>
                  </a:lnTo>
                  <a:lnTo>
                    <a:pt x="109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5" y="245"/>
                  </a:lnTo>
                  <a:lnTo>
                    <a:pt x="109" y="245"/>
                  </a:lnTo>
                  <a:lnTo>
                    <a:pt x="109" y="245"/>
                  </a:lnTo>
                  <a:lnTo>
                    <a:pt x="109" y="245"/>
                  </a:lnTo>
                  <a:lnTo>
                    <a:pt x="109" y="245"/>
                  </a:lnTo>
                  <a:lnTo>
                    <a:pt x="109" y="245"/>
                  </a:lnTo>
                  <a:lnTo>
                    <a:pt x="109" y="245"/>
                  </a:lnTo>
                  <a:lnTo>
                    <a:pt x="109" y="245"/>
                  </a:lnTo>
                  <a:lnTo>
                    <a:pt x="109" y="245"/>
                  </a:lnTo>
                  <a:lnTo>
                    <a:pt x="109" y="245"/>
                  </a:lnTo>
                  <a:lnTo>
                    <a:pt x="109" y="245"/>
                  </a:lnTo>
                  <a:lnTo>
                    <a:pt x="112" y="245"/>
                  </a:lnTo>
                  <a:lnTo>
                    <a:pt x="112" y="245"/>
                  </a:lnTo>
                  <a:lnTo>
                    <a:pt x="112" y="245"/>
                  </a:lnTo>
                  <a:lnTo>
                    <a:pt x="112" y="245"/>
                  </a:lnTo>
                  <a:close/>
                  <a:moveTo>
                    <a:pt x="10" y="442"/>
                  </a:moveTo>
                  <a:lnTo>
                    <a:pt x="10" y="442"/>
                  </a:lnTo>
                  <a:lnTo>
                    <a:pt x="7" y="442"/>
                  </a:lnTo>
                  <a:lnTo>
                    <a:pt x="7" y="442"/>
                  </a:lnTo>
                  <a:lnTo>
                    <a:pt x="7" y="442"/>
                  </a:lnTo>
                  <a:lnTo>
                    <a:pt x="7" y="442"/>
                  </a:lnTo>
                  <a:lnTo>
                    <a:pt x="7" y="442"/>
                  </a:lnTo>
                  <a:lnTo>
                    <a:pt x="7" y="442"/>
                  </a:lnTo>
                  <a:lnTo>
                    <a:pt x="3" y="438"/>
                  </a:lnTo>
                  <a:lnTo>
                    <a:pt x="3" y="438"/>
                  </a:lnTo>
                  <a:lnTo>
                    <a:pt x="7" y="438"/>
                  </a:lnTo>
                  <a:lnTo>
                    <a:pt x="7" y="438"/>
                  </a:lnTo>
                  <a:lnTo>
                    <a:pt x="7" y="438"/>
                  </a:lnTo>
                  <a:lnTo>
                    <a:pt x="7" y="438"/>
                  </a:lnTo>
                  <a:lnTo>
                    <a:pt x="7" y="438"/>
                  </a:lnTo>
                  <a:lnTo>
                    <a:pt x="10" y="438"/>
                  </a:lnTo>
                  <a:lnTo>
                    <a:pt x="10" y="4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97" name="Freeform 104">
              <a:extLst>
                <a:ext uri="{FF2B5EF4-FFF2-40B4-BE49-F238E27FC236}">
                  <a16:creationId xmlns:a16="http://schemas.microsoft.com/office/drawing/2014/main" id="{29BF78A9-2350-4CF5-A3B7-B8408C7EB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90863" y="10369550"/>
              <a:ext cx="182563" cy="409575"/>
            </a:xfrm>
            <a:custGeom>
              <a:avLst/>
              <a:gdLst>
                <a:gd name="T0" fmla="*/ 109 w 115"/>
                <a:gd name="T1" fmla="*/ 27 h 258"/>
                <a:gd name="T2" fmla="*/ 105 w 115"/>
                <a:gd name="T3" fmla="*/ 13 h 258"/>
                <a:gd name="T4" fmla="*/ 98 w 115"/>
                <a:gd name="T5" fmla="*/ 3 h 258"/>
                <a:gd name="T6" fmla="*/ 92 w 115"/>
                <a:gd name="T7" fmla="*/ 6 h 258"/>
                <a:gd name="T8" fmla="*/ 85 w 115"/>
                <a:gd name="T9" fmla="*/ 6 h 258"/>
                <a:gd name="T10" fmla="*/ 88 w 115"/>
                <a:gd name="T11" fmla="*/ 17 h 258"/>
                <a:gd name="T12" fmla="*/ 85 w 115"/>
                <a:gd name="T13" fmla="*/ 27 h 258"/>
                <a:gd name="T14" fmla="*/ 85 w 115"/>
                <a:gd name="T15" fmla="*/ 23 h 258"/>
                <a:gd name="T16" fmla="*/ 81 w 115"/>
                <a:gd name="T17" fmla="*/ 30 h 258"/>
                <a:gd name="T18" fmla="*/ 75 w 115"/>
                <a:gd name="T19" fmla="*/ 27 h 258"/>
                <a:gd name="T20" fmla="*/ 78 w 115"/>
                <a:gd name="T21" fmla="*/ 37 h 258"/>
                <a:gd name="T22" fmla="*/ 75 w 115"/>
                <a:gd name="T23" fmla="*/ 40 h 258"/>
                <a:gd name="T24" fmla="*/ 75 w 115"/>
                <a:gd name="T25" fmla="*/ 47 h 258"/>
                <a:gd name="T26" fmla="*/ 71 w 115"/>
                <a:gd name="T27" fmla="*/ 47 h 258"/>
                <a:gd name="T28" fmla="*/ 68 w 115"/>
                <a:gd name="T29" fmla="*/ 54 h 258"/>
                <a:gd name="T30" fmla="*/ 68 w 115"/>
                <a:gd name="T31" fmla="*/ 47 h 258"/>
                <a:gd name="T32" fmla="*/ 61 w 115"/>
                <a:gd name="T33" fmla="*/ 57 h 258"/>
                <a:gd name="T34" fmla="*/ 64 w 115"/>
                <a:gd name="T35" fmla="*/ 64 h 258"/>
                <a:gd name="T36" fmla="*/ 61 w 115"/>
                <a:gd name="T37" fmla="*/ 64 h 258"/>
                <a:gd name="T38" fmla="*/ 58 w 115"/>
                <a:gd name="T39" fmla="*/ 64 h 258"/>
                <a:gd name="T40" fmla="*/ 54 w 115"/>
                <a:gd name="T41" fmla="*/ 64 h 258"/>
                <a:gd name="T42" fmla="*/ 54 w 115"/>
                <a:gd name="T43" fmla="*/ 71 h 258"/>
                <a:gd name="T44" fmla="*/ 51 w 115"/>
                <a:gd name="T45" fmla="*/ 71 h 258"/>
                <a:gd name="T46" fmla="*/ 44 w 115"/>
                <a:gd name="T47" fmla="*/ 71 h 258"/>
                <a:gd name="T48" fmla="*/ 41 w 115"/>
                <a:gd name="T49" fmla="*/ 71 h 258"/>
                <a:gd name="T50" fmla="*/ 41 w 115"/>
                <a:gd name="T51" fmla="*/ 74 h 258"/>
                <a:gd name="T52" fmla="*/ 34 w 115"/>
                <a:gd name="T53" fmla="*/ 78 h 258"/>
                <a:gd name="T54" fmla="*/ 27 w 115"/>
                <a:gd name="T55" fmla="*/ 78 h 258"/>
                <a:gd name="T56" fmla="*/ 24 w 115"/>
                <a:gd name="T57" fmla="*/ 78 h 258"/>
                <a:gd name="T58" fmla="*/ 17 w 115"/>
                <a:gd name="T59" fmla="*/ 95 h 258"/>
                <a:gd name="T60" fmla="*/ 13 w 115"/>
                <a:gd name="T61" fmla="*/ 108 h 258"/>
                <a:gd name="T62" fmla="*/ 17 w 115"/>
                <a:gd name="T63" fmla="*/ 129 h 258"/>
                <a:gd name="T64" fmla="*/ 20 w 115"/>
                <a:gd name="T65" fmla="*/ 146 h 258"/>
                <a:gd name="T66" fmla="*/ 20 w 115"/>
                <a:gd name="T67" fmla="*/ 156 h 258"/>
                <a:gd name="T68" fmla="*/ 17 w 115"/>
                <a:gd name="T69" fmla="*/ 156 h 258"/>
                <a:gd name="T70" fmla="*/ 10 w 115"/>
                <a:gd name="T71" fmla="*/ 170 h 258"/>
                <a:gd name="T72" fmla="*/ 7 w 115"/>
                <a:gd name="T73" fmla="*/ 180 h 258"/>
                <a:gd name="T74" fmla="*/ 3 w 115"/>
                <a:gd name="T75" fmla="*/ 183 h 258"/>
                <a:gd name="T76" fmla="*/ 0 w 115"/>
                <a:gd name="T77" fmla="*/ 187 h 258"/>
                <a:gd name="T78" fmla="*/ 0 w 115"/>
                <a:gd name="T79" fmla="*/ 190 h 258"/>
                <a:gd name="T80" fmla="*/ 3 w 115"/>
                <a:gd name="T81" fmla="*/ 204 h 258"/>
                <a:gd name="T82" fmla="*/ 10 w 115"/>
                <a:gd name="T83" fmla="*/ 217 h 258"/>
                <a:gd name="T84" fmla="*/ 7 w 115"/>
                <a:gd name="T85" fmla="*/ 227 h 258"/>
                <a:gd name="T86" fmla="*/ 10 w 115"/>
                <a:gd name="T87" fmla="*/ 241 h 258"/>
                <a:gd name="T88" fmla="*/ 20 w 115"/>
                <a:gd name="T89" fmla="*/ 251 h 258"/>
                <a:gd name="T90" fmla="*/ 27 w 115"/>
                <a:gd name="T91" fmla="*/ 258 h 258"/>
                <a:gd name="T92" fmla="*/ 37 w 115"/>
                <a:gd name="T93" fmla="*/ 258 h 258"/>
                <a:gd name="T94" fmla="*/ 58 w 115"/>
                <a:gd name="T95" fmla="*/ 248 h 258"/>
                <a:gd name="T96" fmla="*/ 61 w 115"/>
                <a:gd name="T97" fmla="*/ 248 h 258"/>
                <a:gd name="T98" fmla="*/ 68 w 115"/>
                <a:gd name="T99" fmla="*/ 221 h 258"/>
                <a:gd name="T100" fmla="*/ 75 w 115"/>
                <a:gd name="T101" fmla="*/ 200 h 258"/>
                <a:gd name="T102" fmla="*/ 81 w 115"/>
                <a:gd name="T103" fmla="*/ 180 h 258"/>
                <a:gd name="T104" fmla="*/ 81 w 115"/>
                <a:gd name="T105" fmla="*/ 166 h 258"/>
                <a:gd name="T106" fmla="*/ 88 w 115"/>
                <a:gd name="T107" fmla="*/ 153 h 258"/>
                <a:gd name="T108" fmla="*/ 95 w 115"/>
                <a:gd name="T109" fmla="*/ 122 h 258"/>
                <a:gd name="T110" fmla="*/ 98 w 115"/>
                <a:gd name="T111" fmla="*/ 105 h 258"/>
                <a:gd name="T112" fmla="*/ 105 w 115"/>
                <a:gd name="T113" fmla="*/ 91 h 258"/>
                <a:gd name="T114" fmla="*/ 105 w 115"/>
                <a:gd name="T115" fmla="*/ 78 h 258"/>
                <a:gd name="T116" fmla="*/ 102 w 115"/>
                <a:gd name="T117" fmla="*/ 64 h 258"/>
                <a:gd name="T118" fmla="*/ 112 w 115"/>
                <a:gd name="T119" fmla="*/ 71 h 258"/>
                <a:gd name="T120" fmla="*/ 115 w 115"/>
                <a:gd name="T121" fmla="*/ 61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5" h="258">
                  <a:moveTo>
                    <a:pt x="115" y="54"/>
                  </a:moveTo>
                  <a:lnTo>
                    <a:pt x="115" y="54"/>
                  </a:lnTo>
                  <a:lnTo>
                    <a:pt x="112" y="47"/>
                  </a:lnTo>
                  <a:lnTo>
                    <a:pt x="112" y="47"/>
                  </a:lnTo>
                  <a:lnTo>
                    <a:pt x="112" y="40"/>
                  </a:lnTo>
                  <a:lnTo>
                    <a:pt x="112" y="40"/>
                  </a:lnTo>
                  <a:lnTo>
                    <a:pt x="109" y="37"/>
                  </a:lnTo>
                  <a:lnTo>
                    <a:pt x="109" y="3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3"/>
                  </a:lnTo>
                  <a:lnTo>
                    <a:pt x="109" y="23"/>
                  </a:lnTo>
                  <a:lnTo>
                    <a:pt x="105" y="17"/>
                  </a:lnTo>
                  <a:lnTo>
                    <a:pt x="105" y="17"/>
                  </a:lnTo>
                  <a:lnTo>
                    <a:pt x="105" y="13"/>
                  </a:lnTo>
                  <a:lnTo>
                    <a:pt x="105" y="13"/>
                  </a:lnTo>
                  <a:lnTo>
                    <a:pt x="102" y="13"/>
                  </a:lnTo>
                  <a:lnTo>
                    <a:pt x="102" y="13"/>
                  </a:lnTo>
                  <a:lnTo>
                    <a:pt x="102" y="10"/>
                  </a:lnTo>
                  <a:lnTo>
                    <a:pt x="102" y="10"/>
                  </a:lnTo>
                  <a:lnTo>
                    <a:pt x="102" y="6"/>
                  </a:lnTo>
                  <a:lnTo>
                    <a:pt x="102" y="6"/>
                  </a:lnTo>
                  <a:lnTo>
                    <a:pt x="98" y="6"/>
                  </a:lnTo>
                  <a:lnTo>
                    <a:pt x="98" y="6"/>
                  </a:lnTo>
                  <a:lnTo>
                    <a:pt x="98" y="3"/>
                  </a:lnTo>
                  <a:lnTo>
                    <a:pt x="98" y="3"/>
                  </a:lnTo>
                  <a:lnTo>
                    <a:pt x="98" y="3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92" y="3"/>
                  </a:lnTo>
                  <a:lnTo>
                    <a:pt x="92" y="3"/>
                  </a:lnTo>
                  <a:lnTo>
                    <a:pt x="92" y="6"/>
                  </a:lnTo>
                  <a:lnTo>
                    <a:pt x="92" y="6"/>
                  </a:lnTo>
                  <a:lnTo>
                    <a:pt x="92" y="6"/>
                  </a:lnTo>
                  <a:lnTo>
                    <a:pt x="88" y="6"/>
                  </a:lnTo>
                  <a:lnTo>
                    <a:pt x="88" y="6"/>
                  </a:lnTo>
                  <a:lnTo>
                    <a:pt x="88" y="6"/>
                  </a:lnTo>
                  <a:lnTo>
                    <a:pt x="88" y="6"/>
                  </a:lnTo>
                  <a:lnTo>
                    <a:pt x="88" y="6"/>
                  </a:lnTo>
                  <a:lnTo>
                    <a:pt x="88" y="6"/>
                  </a:lnTo>
                  <a:lnTo>
                    <a:pt x="85" y="6"/>
                  </a:lnTo>
                  <a:lnTo>
                    <a:pt x="85" y="6"/>
                  </a:lnTo>
                  <a:lnTo>
                    <a:pt x="88" y="6"/>
                  </a:lnTo>
                  <a:lnTo>
                    <a:pt x="88" y="6"/>
                  </a:lnTo>
                  <a:lnTo>
                    <a:pt x="88" y="6"/>
                  </a:lnTo>
                  <a:lnTo>
                    <a:pt x="92" y="10"/>
                  </a:lnTo>
                  <a:lnTo>
                    <a:pt x="92" y="10"/>
                  </a:lnTo>
                  <a:lnTo>
                    <a:pt x="92" y="17"/>
                  </a:lnTo>
                  <a:lnTo>
                    <a:pt x="92" y="17"/>
                  </a:lnTo>
                  <a:lnTo>
                    <a:pt x="88" y="17"/>
                  </a:lnTo>
                  <a:lnTo>
                    <a:pt x="88" y="17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88" y="23"/>
                  </a:lnTo>
                  <a:lnTo>
                    <a:pt x="88" y="23"/>
                  </a:lnTo>
                  <a:lnTo>
                    <a:pt x="85" y="27"/>
                  </a:lnTo>
                  <a:lnTo>
                    <a:pt x="85" y="27"/>
                  </a:lnTo>
                  <a:lnTo>
                    <a:pt x="85" y="27"/>
                  </a:lnTo>
                  <a:lnTo>
                    <a:pt x="85" y="27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5" y="27"/>
                  </a:lnTo>
                  <a:lnTo>
                    <a:pt x="85" y="27"/>
                  </a:lnTo>
                  <a:lnTo>
                    <a:pt x="85" y="27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1" y="27"/>
                  </a:lnTo>
                  <a:lnTo>
                    <a:pt x="81" y="27"/>
                  </a:lnTo>
                  <a:lnTo>
                    <a:pt x="78" y="27"/>
                  </a:lnTo>
                  <a:lnTo>
                    <a:pt x="78" y="27"/>
                  </a:lnTo>
                  <a:lnTo>
                    <a:pt x="78" y="27"/>
                  </a:lnTo>
                  <a:lnTo>
                    <a:pt x="78" y="27"/>
                  </a:lnTo>
                  <a:lnTo>
                    <a:pt x="75" y="27"/>
                  </a:lnTo>
                  <a:lnTo>
                    <a:pt x="75" y="27"/>
                  </a:lnTo>
                  <a:lnTo>
                    <a:pt x="75" y="34"/>
                  </a:lnTo>
                  <a:lnTo>
                    <a:pt x="75" y="34"/>
                  </a:lnTo>
                  <a:lnTo>
                    <a:pt x="78" y="34"/>
                  </a:lnTo>
                  <a:lnTo>
                    <a:pt x="78" y="34"/>
                  </a:lnTo>
                  <a:lnTo>
                    <a:pt x="78" y="37"/>
                  </a:lnTo>
                  <a:lnTo>
                    <a:pt x="78" y="37"/>
                  </a:lnTo>
                  <a:lnTo>
                    <a:pt x="78" y="37"/>
                  </a:lnTo>
                  <a:lnTo>
                    <a:pt x="78" y="37"/>
                  </a:lnTo>
                  <a:lnTo>
                    <a:pt x="78" y="37"/>
                  </a:lnTo>
                  <a:lnTo>
                    <a:pt x="75" y="37"/>
                  </a:lnTo>
                  <a:lnTo>
                    <a:pt x="75" y="37"/>
                  </a:lnTo>
                  <a:lnTo>
                    <a:pt x="75" y="40"/>
                  </a:lnTo>
                  <a:lnTo>
                    <a:pt x="75" y="40"/>
                  </a:lnTo>
                  <a:lnTo>
                    <a:pt x="75" y="40"/>
                  </a:lnTo>
                  <a:lnTo>
                    <a:pt x="75" y="40"/>
                  </a:lnTo>
                  <a:lnTo>
                    <a:pt x="75" y="40"/>
                  </a:lnTo>
                  <a:lnTo>
                    <a:pt x="75" y="40"/>
                  </a:lnTo>
                  <a:lnTo>
                    <a:pt x="75" y="40"/>
                  </a:lnTo>
                  <a:lnTo>
                    <a:pt x="75" y="40"/>
                  </a:lnTo>
                  <a:lnTo>
                    <a:pt x="71" y="44"/>
                  </a:lnTo>
                  <a:lnTo>
                    <a:pt x="71" y="44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68" y="54"/>
                  </a:lnTo>
                  <a:lnTo>
                    <a:pt x="68" y="54"/>
                  </a:lnTo>
                  <a:lnTo>
                    <a:pt x="68" y="54"/>
                  </a:lnTo>
                  <a:lnTo>
                    <a:pt x="68" y="54"/>
                  </a:lnTo>
                  <a:lnTo>
                    <a:pt x="68" y="54"/>
                  </a:lnTo>
                  <a:lnTo>
                    <a:pt x="68" y="51"/>
                  </a:lnTo>
                  <a:lnTo>
                    <a:pt x="68" y="51"/>
                  </a:lnTo>
                  <a:lnTo>
                    <a:pt x="68" y="51"/>
                  </a:lnTo>
                  <a:lnTo>
                    <a:pt x="68" y="51"/>
                  </a:lnTo>
                  <a:lnTo>
                    <a:pt x="68" y="47"/>
                  </a:lnTo>
                  <a:lnTo>
                    <a:pt x="68" y="47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1" y="57"/>
                  </a:lnTo>
                  <a:lnTo>
                    <a:pt x="61" y="57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8"/>
                  </a:lnTo>
                  <a:lnTo>
                    <a:pt x="61" y="68"/>
                  </a:lnTo>
                  <a:lnTo>
                    <a:pt x="58" y="68"/>
                  </a:lnTo>
                  <a:lnTo>
                    <a:pt x="58" y="68"/>
                  </a:lnTo>
                  <a:lnTo>
                    <a:pt x="58" y="68"/>
                  </a:lnTo>
                  <a:lnTo>
                    <a:pt x="58" y="68"/>
                  </a:lnTo>
                  <a:lnTo>
                    <a:pt x="58" y="64"/>
                  </a:lnTo>
                  <a:lnTo>
                    <a:pt x="58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58" y="61"/>
                  </a:lnTo>
                  <a:lnTo>
                    <a:pt x="58" y="61"/>
                  </a:lnTo>
                  <a:lnTo>
                    <a:pt x="54" y="61"/>
                  </a:lnTo>
                  <a:lnTo>
                    <a:pt x="54" y="61"/>
                  </a:lnTo>
                  <a:lnTo>
                    <a:pt x="54" y="64"/>
                  </a:lnTo>
                  <a:lnTo>
                    <a:pt x="54" y="64"/>
                  </a:lnTo>
                  <a:lnTo>
                    <a:pt x="54" y="64"/>
                  </a:lnTo>
                  <a:lnTo>
                    <a:pt x="54" y="64"/>
                  </a:lnTo>
                  <a:lnTo>
                    <a:pt x="54" y="64"/>
                  </a:lnTo>
                  <a:lnTo>
                    <a:pt x="54" y="64"/>
                  </a:lnTo>
                  <a:lnTo>
                    <a:pt x="54" y="68"/>
                  </a:lnTo>
                  <a:lnTo>
                    <a:pt x="54" y="68"/>
                  </a:lnTo>
                  <a:lnTo>
                    <a:pt x="54" y="71"/>
                  </a:lnTo>
                  <a:lnTo>
                    <a:pt x="54" y="71"/>
                  </a:lnTo>
                  <a:lnTo>
                    <a:pt x="54" y="71"/>
                  </a:lnTo>
                  <a:lnTo>
                    <a:pt x="54" y="71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47" y="68"/>
                  </a:lnTo>
                  <a:lnTo>
                    <a:pt x="47" y="68"/>
                  </a:lnTo>
                  <a:lnTo>
                    <a:pt x="47" y="68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44" y="71"/>
                  </a:lnTo>
                  <a:lnTo>
                    <a:pt x="44" y="71"/>
                  </a:lnTo>
                  <a:lnTo>
                    <a:pt x="44" y="71"/>
                  </a:lnTo>
                  <a:lnTo>
                    <a:pt x="44" y="71"/>
                  </a:lnTo>
                  <a:lnTo>
                    <a:pt x="41" y="68"/>
                  </a:lnTo>
                  <a:lnTo>
                    <a:pt x="41" y="68"/>
                  </a:lnTo>
                  <a:lnTo>
                    <a:pt x="41" y="68"/>
                  </a:lnTo>
                  <a:lnTo>
                    <a:pt x="41" y="68"/>
                  </a:lnTo>
                  <a:lnTo>
                    <a:pt x="41" y="71"/>
                  </a:lnTo>
                  <a:lnTo>
                    <a:pt x="41" y="71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34" y="74"/>
                  </a:lnTo>
                  <a:lnTo>
                    <a:pt x="34" y="74"/>
                  </a:lnTo>
                  <a:lnTo>
                    <a:pt x="34" y="74"/>
                  </a:lnTo>
                  <a:lnTo>
                    <a:pt x="34" y="74"/>
                  </a:lnTo>
                  <a:lnTo>
                    <a:pt x="30" y="74"/>
                  </a:lnTo>
                  <a:lnTo>
                    <a:pt x="30" y="74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27" y="78"/>
                  </a:lnTo>
                  <a:lnTo>
                    <a:pt x="27" y="78"/>
                  </a:lnTo>
                  <a:lnTo>
                    <a:pt x="27" y="78"/>
                  </a:lnTo>
                  <a:lnTo>
                    <a:pt x="27" y="78"/>
                  </a:lnTo>
                  <a:lnTo>
                    <a:pt x="27" y="78"/>
                  </a:lnTo>
                  <a:lnTo>
                    <a:pt x="27" y="78"/>
                  </a:lnTo>
                  <a:lnTo>
                    <a:pt x="27" y="78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20" y="81"/>
                  </a:lnTo>
                  <a:lnTo>
                    <a:pt x="20" y="81"/>
                  </a:lnTo>
                  <a:lnTo>
                    <a:pt x="20" y="88"/>
                  </a:lnTo>
                  <a:lnTo>
                    <a:pt x="20" y="88"/>
                  </a:lnTo>
                  <a:lnTo>
                    <a:pt x="17" y="91"/>
                  </a:lnTo>
                  <a:lnTo>
                    <a:pt x="17" y="91"/>
                  </a:lnTo>
                  <a:lnTo>
                    <a:pt x="17" y="95"/>
                  </a:lnTo>
                  <a:lnTo>
                    <a:pt x="17" y="95"/>
                  </a:lnTo>
                  <a:lnTo>
                    <a:pt x="13" y="95"/>
                  </a:lnTo>
                  <a:lnTo>
                    <a:pt x="13" y="95"/>
                  </a:lnTo>
                  <a:lnTo>
                    <a:pt x="13" y="102"/>
                  </a:lnTo>
                  <a:lnTo>
                    <a:pt x="13" y="102"/>
                  </a:lnTo>
                  <a:lnTo>
                    <a:pt x="13" y="105"/>
                  </a:lnTo>
                  <a:lnTo>
                    <a:pt x="13" y="108"/>
                  </a:lnTo>
                  <a:lnTo>
                    <a:pt x="13" y="108"/>
                  </a:lnTo>
                  <a:lnTo>
                    <a:pt x="13" y="108"/>
                  </a:lnTo>
                  <a:lnTo>
                    <a:pt x="13" y="108"/>
                  </a:lnTo>
                  <a:lnTo>
                    <a:pt x="13" y="112"/>
                  </a:lnTo>
                  <a:lnTo>
                    <a:pt x="13" y="112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7" y="129"/>
                  </a:lnTo>
                  <a:lnTo>
                    <a:pt x="17" y="129"/>
                  </a:lnTo>
                  <a:lnTo>
                    <a:pt x="17" y="129"/>
                  </a:lnTo>
                  <a:lnTo>
                    <a:pt x="17" y="136"/>
                  </a:lnTo>
                  <a:lnTo>
                    <a:pt x="17" y="136"/>
                  </a:lnTo>
                  <a:lnTo>
                    <a:pt x="20" y="139"/>
                  </a:lnTo>
                  <a:lnTo>
                    <a:pt x="20" y="139"/>
                  </a:lnTo>
                  <a:lnTo>
                    <a:pt x="20" y="139"/>
                  </a:lnTo>
                  <a:lnTo>
                    <a:pt x="20" y="142"/>
                  </a:lnTo>
                  <a:lnTo>
                    <a:pt x="20" y="146"/>
                  </a:lnTo>
                  <a:lnTo>
                    <a:pt x="20" y="146"/>
                  </a:lnTo>
                  <a:lnTo>
                    <a:pt x="20" y="149"/>
                  </a:lnTo>
                  <a:lnTo>
                    <a:pt x="20" y="149"/>
                  </a:lnTo>
                  <a:lnTo>
                    <a:pt x="20" y="149"/>
                  </a:lnTo>
                  <a:lnTo>
                    <a:pt x="20" y="149"/>
                  </a:lnTo>
                  <a:lnTo>
                    <a:pt x="20" y="153"/>
                  </a:lnTo>
                  <a:lnTo>
                    <a:pt x="20" y="153"/>
                  </a:lnTo>
                  <a:lnTo>
                    <a:pt x="20" y="153"/>
                  </a:lnTo>
                  <a:lnTo>
                    <a:pt x="20" y="153"/>
                  </a:lnTo>
                  <a:lnTo>
                    <a:pt x="20" y="156"/>
                  </a:lnTo>
                  <a:lnTo>
                    <a:pt x="20" y="156"/>
                  </a:lnTo>
                  <a:lnTo>
                    <a:pt x="20" y="156"/>
                  </a:lnTo>
                  <a:lnTo>
                    <a:pt x="20" y="156"/>
                  </a:lnTo>
                  <a:lnTo>
                    <a:pt x="20" y="153"/>
                  </a:lnTo>
                  <a:lnTo>
                    <a:pt x="20" y="153"/>
                  </a:lnTo>
                  <a:lnTo>
                    <a:pt x="20" y="153"/>
                  </a:lnTo>
                  <a:lnTo>
                    <a:pt x="20" y="153"/>
                  </a:lnTo>
                  <a:lnTo>
                    <a:pt x="17" y="156"/>
                  </a:lnTo>
                  <a:lnTo>
                    <a:pt x="17" y="156"/>
                  </a:lnTo>
                  <a:lnTo>
                    <a:pt x="17" y="156"/>
                  </a:lnTo>
                  <a:lnTo>
                    <a:pt x="17" y="156"/>
                  </a:lnTo>
                  <a:lnTo>
                    <a:pt x="17" y="163"/>
                  </a:lnTo>
                  <a:lnTo>
                    <a:pt x="17" y="163"/>
                  </a:lnTo>
                  <a:lnTo>
                    <a:pt x="13" y="163"/>
                  </a:lnTo>
                  <a:lnTo>
                    <a:pt x="13" y="163"/>
                  </a:lnTo>
                  <a:lnTo>
                    <a:pt x="13" y="166"/>
                  </a:lnTo>
                  <a:lnTo>
                    <a:pt x="13" y="166"/>
                  </a:lnTo>
                  <a:lnTo>
                    <a:pt x="10" y="170"/>
                  </a:lnTo>
                  <a:lnTo>
                    <a:pt x="10" y="170"/>
                  </a:lnTo>
                  <a:lnTo>
                    <a:pt x="7" y="173"/>
                  </a:lnTo>
                  <a:lnTo>
                    <a:pt x="7" y="173"/>
                  </a:lnTo>
                  <a:lnTo>
                    <a:pt x="7" y="173"/>
                  </a:lnTo>
                  <a:lnTo>
                    <a:pt x="7" y="180"/>
                  </a:lnTo>
                  <a:lnTo>
                    <a:pt x="7" y="180"/>
                  </a:lnTo>
                  <a:lnTo>
                    <a:pt x="7" y="180"/>
                  </a:lnTo>
                  <a:lnTo>
                    <a:pt x="7" y="180"/>
                  </a:lnTo>
                  <a:lnTo>
                    <a:pt x="7" y="180"/>
                  </a:lnTo>
                  <a:lnTo>
                    <a:pt x="7" y="180"/>
                  </a:lnTo>
                  <a:lnTo>
                    <a:pt x="7" y="180"/>
                  </a:lnTo>
                  <a:lnTo>
                    <a:pt x="7" y="180"/>
                  </a:lnTo>
                  <a:lnTo>
                    <a:pt x="3" y="180"/>
                  </a:lnTo>
                  <a:lnTo>
                    <a:pt x="3" y="180"/>
                  </a:lnTo>
                  <a:lnTo>
                    <a:pt x="3" y="180"/>
                  </a:lnTo>
                  <a:lnTo>
                    <a:pt x="3" y="180"/>
                  </a:lnTo>
                  <a:lnTo>
                    <a:pt x="3" y="183"/>
                  </a:lnTo>
                  <a:lnTo>
                    <a:pt x="3" y="183"/>
                  </a:lnTo>
                  <a:lnTo>
                    <a:pt x="3" y="183"/>
                  </a:lnTo>
                  <a:lnTo>
                    <a:pt x="3" y="183"/>
                  </a:lnTo>
                  <a:lnTo>
                    <a:pt x="3" y="183"/>
                  </a:lnTo>
                  <a:lnTo>
                    <a:pt x="3" y="183"/>
                  </a:lnTo>
                  <a:lnTo>
                    <a:pt x="3" y="183"/>
                  </a:lnTo>
                  <a:lnTo>
                    <a:pt x="3" y="183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0" y="193"/>
                  </a:lnTo>
                  <a:lnTo>
                    <a:pt x="0" y="193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3" y="204"/>
                  </a:lnTo>
                  <a:lnTo>
                    <a:pt x="3" y="204"/>
                  </a:lnTo>
                  <a:lnTo>
                    <a:pt x="3" y="204"/>
                  </a:lnTo>
                  <a:lnTo>
                    <a:pt x="3" y="204"/>
                  </a:lnTo>
                  <a:lnTo>
                    <a:pt x="7" y="207"/>
                  </a:lnTo>
                  <a:lnTo>
                    <a:pt x="7" y="207"/>
                  </a:lnTo>
                  <a:lnTo>
                    <a:pt x="7" y="210"/>
                  </a:lnTo>
                  <a:lnTo>
                    <a:pt x="7" y="210"/>
                  </a:lnTo>
                  <a:lnTo>
                    <a:pt x="10" y="210"/>
                  </a:lnTo>
                  <a:lnTo>
                    <a:pt x="10" y="210"/>
                  </a:lnTo>
                  <a:lnTo>
                    <a:pt x="10" y="217"/>
                  </a:lnTo>
                  <a:lnTo>
                    <a:pt x="10" y="217"/>
                  </a:lnTo>
                  <a:lnTo>
                    <a:pt x="10" y="221"/>
                  </a:lnTo>
                  <a:lnTo>
                    <a:pt x="10" y="221"/>
                  </a:lnTo>
                  <a:lnTo>
                    <a:pt x="10" y="221"/>
                  </a:lnTo>
                  <a:lnTo>
                    <a:pt x="10" y="221"/>
                  </a:lnTo>
                  <a:lnTo>
                    <a:pt x="7" y="227"/>
                  </a:lnTo>
                  <a:lnTo>
                    <a:pt x="7" y="227"/>
                  </a:lnTo>
                  <a:lnTo>
                    <a:pt x="7" y="227"/>
                  </a:lnTo>
                  <a:lnTo>
                    <a:pt x="7" y="227"/>
                  </a:lnTo>
                  <a:lnTo>
                    <a:pt x="7" y="227"/>
                  </a:lnTo>
                  <a:lnTo>
                    <a:pt x="7" y="231"/>
                  </a:lnTo>
                  <a:lnTo>
                    <a:pt x="7" y="231"/>
                  </a:lnTo>
                  <a:lnTo>
                    <a:pt x="10" y="234"/>
                  </a:lnTo>
                  <a:lnTo>
                    <a:pt x="10" y="234"/>
                  </a:lnTo>
                  <a:lnTo>
                    <a:pt x="10" y="238"/>
                  </a:lnTo>
                  <a:lnTo>
                    <a:pt x="10" y="238"/>
                  </a:lnTo>
                  <a:lnTo>
                    <a:pt x="10" y="238"/>
                  </a:lnTo>
                  <a:lnTo>
                    <a:pt x="10" y="241"/>
                  </a:lnTo>
                  <a:lnTo>
                    <a:pt x="10" y="241"/>
                  </a:lnTo>
                  <a:lnTo>
                    <a:pt x="13" y="244"/>
                  </a:lnTo>
                  <a:lnTo>
                    <a:pt x="13" y="244"/>
                  </a:lnTo>
                  <a:lnTo>
                    <a:pt x="13" y="248"/>
                  </a:lnTo>
                  <a:lnTo>
                    <a:pt x="13" y="248"/>
                  </a:lnTo>
                  <a:lnTo>
                    <a:pt x="17" y="248"/>
                  </a:lnTo>
                  <a:lnTo>
                    <a:pt x="17" y="251"/>
                  </a:lnTo>
                  <a:lnTo>
                    <a:pt x="17" y="251"/>
                  </a:lnTo>
                  <a:lnTo>
                    <a:pt x="20" y="251"/>
                  </a:lnTo>
                  <a:lnTo>
                    <a:pt x="20" y="251"/>
                  </a:lnTo>
                  <a:lnTo>
                    <a:pt x="17" y="251"/>
                  </a:lnTo>
                  <a:lnTo>
                    <a:pt x="17" y="255"/>
                  </a:lnTo>
                  <a:lnTo>
                    <a:pt x="17" y="255"/>
                  </a:lnTo>
                  <a:lnTo>
                    <a:pt x="17" y="255"/>
                  </a:lnTo>
                  <a:lnTo>
                    <a:pt x="20" y="255"/>
                  </a:lnTo>
                  <a:lnTo>
                    <a:pt x="20" y="255"/>
                  </a:lnTo>
                  <a:lnTo>
                    <a:pt x="24" y="255"/>
                  </a:lnTo>
                  <a:lnTo>
                    <a:pt x="24" y="255"/>
                  </a:lnTo>
                  <a:lnTo>
                    <a:pt x="27" y="258"/>
                  </a:lnTo>
                  <a:lnTo>
                    <a:pt x="27" y="258"/>
                  </a:lnTo>
                  <a:lnTo>
                    <a:pt x="30" y="258"/>
                  </a:lnTo>
                  <a:lnTo>
                    <a:pt x="30" y="258"/>
                  </a:lnTo>
                  <a:lnTo>
                    <a:pt x="30" y="258"/>
                  </a:lnTo>
                  <a:lnTo>
                    <a:pt x="30" y="258"/>
                  </a:lnTo>
                  <a:lnTo>
                    <a:pt x="34" y="258"/>
                  </a:lnTo>
                  <a:lnTo>
                    <a:pt x="34" y="258"/>
                  </a:lnTo>
                  <a:lnTo>
                    <a:pt x="37" y="258"/>
                  </a:lnTo>
                  <a:lnTo>
                    <a:pt x="37" y="258"/>
                  </a:lnTo>
                  <a:lnTo>
                    <a:pt x="37" y="258"/>
                  </a:lnTo>
                  <a:lnTo>
                    <a:pt x="44" y="255"/>
                  </a:lnTo>
                  <a:lnTo>
                    <a:pt x="44" y="255"/>
                  </a:lnTo>
                  <a:lnTo>
                    <a:pt x="47" y="255"/>
                  </a:lnTo>
                  <a:lnTo>
                    <a:pt x="47" y="255"/>
                  </a:lnTo>
                  <a:lnTo>
                    <a:pt x="51" y="251"/>
                  </a:lnTo>
                  <a:lnTo>
                    <a:pt x="51" y="251"/>
                  </a:lnTo>
                  <a:lnTo>
                    <a:pt x="54" y="251"/>
                  </a:lnTo>
                  <a:lnTo>
                    <a:pt x="58" y="248"/>
                  </a:lnTo>
                  <a:lnTo>
                    <a:pt x="58" y="248"/>
                  </a:lnTo>
                  <a:lnTo>
                    <a:pt x="58" y="248"/>
                  </a:lnTo>
                  <a:lnTo>
                    <a:pt x="58" y="248"/>
                  </a:lnTo>
                  <a:lnTo>
                    <a:pt x="58" y="248"/>
                  </a:lnTo>
                  <a:lnTo>
                    <a:pt x="58" y="248"/>
                  </a:lnTo>
                  <a:lnTo>
                    <a:pt x="61" y="248"/>
                  </a:lnTo>
                  <a:lnTo>
                    <a:pt x="61" y="248"/>
                  </a:lnTo>
                  <a:lnTo>
                    <a:pt x="61" y="248"/>
                  </a:lnTo>
                  <a:lnTo>
                    <a:pt x="61" y="248"/>
                  </a:lnTo>
                  <a:lnTo>
                    <a:pt x="61" y="248"/>
                  </a:lnTo>
                  <a:lnTo>
                    <a:pt x="61" y="248"/>
                  </a:lnTo>
                  <a:lnTo>
                    <a:pt x="61" y="241"/>
                  </a:lnTo>
                  <a:lnTo>
                    <a:pt x="61" y="241"/>
                  </a:lnTo>
                  <a:lnTo>
                    <a:pt x="61" y="241"/>
                  </a:lnTo>
                  <a:lnTo>
                    <a:pt x="61" y="241"/>
                  </a:lnTo>
                  <a:lnTo>
                    <a:pt x="64" y="227"/>
                  </a:lnTo>
                  <a:lnTo>
                    <a:pt x="64" y="227"/>
                  </a:lnTo>
                  <a:lnTo>
                    <a:pt x="68" y="221"/>
                  </a:lnTo>
                  <a:lnTo>
                    <a:pt x="68" y="221"/>
                  </a:lnTo>
                  <a:lnTo>
                    <a:pt x="68" y="214"/>
                  </a:lnTo>
                  <a:lnTo>
                    <a:pt x="68" y="214"/>
                  </a:lnTo>
                  <a:lnTo>
                    <a:pt x="71" y="210"/>
                  </a:lnTo>
                  <a:lnTo>
                    <a:pt x="71" y="210"/>
                  </a:lnTo>
                  <a:lnTo>
                    <a:pt x="75" y="204"/>
                  </a:lnTo>
                  <a:lnTo>
                    <a:pt x="75" y="204"/>
                  </a:lnTo>
                  <a:lnTo>
                    <a:pt x="75" y="200"/>
                  </a:lnTo>
                  <a:lnTo>
                    <a:pt x="75" y="200"/>
                  </a:lnTo>
                  <a:lnTo>
                    <a:pt x="75" y="193"/>
                  </a:lnTo>
                  <a:lnTo>
                    <a:pt x="75" y="193"/>
                  </a:lnTo>
                  <a:lnTo>
                    <a:pt x="78" y="190"/>
                  </a:lnTo>
                  <a:lnTo>
                    <a:pt x="78" y="190"/>
                  </a:lnTo>
                  <a:lnTo>
                    <a:pt x="78" y="187"/>
                  </a:lnTo>
                  <a:lnTo>
                    <a:pt x="78" y="187"/>
                  </a:lnTo>
                  <a:lnTo>
                    <a:pt x="78" y="183"/>
                  </a:lnTo>
                  <a:lnTo>
                    <a:pt x="78" y="183"/>
                  </a:lnTo>
                  <a:lnTo>
                    <a:pt x="81" y="180"/>
                  </a:lnTo>
                  <a:lnTo>
                    <a:pt x="81" y="180"/>
                  </a:lnTo>
                  <a:lnTo>
                    <a:pt x="81" y="173"/>
                  </a:lnTo>
                  <a:lnTo>
                    <a:pt x="81" y="173"/>
                  </a:lnTo>
                  <a:lnTo>
                    <a:pt x="81" y="170"/>
                  </a:lnTo>
                  <a:lnTo>
                    <a:pt x="81" y="170"/>
                  </a:lnTo>
                  <a:lnTo>
                    <a:pt x="85" y="170"/>
                  </a:lnTo>
                  <a:lnTo>
                    <a:pt x="85" y="170"/>
                  </a:lnTo>
                  <a:lnTo>
                    <a:pt x="81" y="166"/>
                  </a:lnTo>
                  <a:lnTo>
                    <a:pt x="81" y="166"/>
                  </a:lnTo>
                  <a:lnTo>
                    <a:pt x="85" y="163"/>
                  </a:lnTo>
                  <a:lnTo>
                    <a:pt x="85" y="163"/>
                  </a:lnTo>
                  <a:lnTo>
                    <a:pt x="85" y="163"/>
                  </a:lnTo>
                  <a:lnTo>
                    <a:pt x="85" y="163"/>
                  </a:lnTo>
                  <a:lnTo>
                    <a:pt x="85" y="159"/>
                  </a:lnTo>
                  <a:lnTo>
                    <a:pt x="85" y="159"/>
                  </a:lnTo>
                  <a:lnTo>
                    <a:pt x="85" y="153"/>
                  </a:lnTo>
                  <a:lnTo>
                    <a:pt x="85" y="153"/>
                  </a:lnTo>
                  <a:lnTo>
                    <a:pt x="88" y="153"/>
                  </a:lnTo>
                  <a:lnTo>
                    <a:pt x="88" y="153"/>
                  </a:lnTo>
                  <a:lnTo>
                    <a:pt x="88" y="149"/>
                  </a:lnTo>
                  <a:lnTo>
                    <a:pt x="88" y="146"/>
                  </a:lnTo>
                  <a:lnTo>
                    <a:pt x="88" y="146"/>
                  </a:lnTo>
                  <a:lnTo>
                    <a:pt x="92" y="139"/>
                  </a:lnTo>
                  <a:lnTo>
                    <a:pt x="92" y="139"/>
                  </a:lnTo>
                  <a:lnTo>
                    <a:pt x="95" y="129"/>
                  </a:lnTo>
                  <a:lnTo>
                    <a:pt x="95" y="129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15"/>
                  </a:lnTo>
                  <a:lnTo>
                    <a:pt x="95" y="115"/>
                  </a:lnTo>
                  <a:lnTo>
                    <a:pt x="98" y="112"/>
                  </a:lnTo>
                  <a:lnTo>
                    <a:pt x="98" y="112"/>
                  </a:lnTo>
                  <a:lnTo>
                    <a:pt x="98" y="112"/>
                  </a:lnTo>
                  <a:lnTo>
                    <a:pt x="98" y="112"/>
                  </a:lnTo>
                  <a:lnTo>
                    <a:pt x="98" y="112"/>
                  </a:lnTo>
                  <a:lnTo>
                    <a:pt x="98" y="105"/>
                  </a:lnTo>
                  <a:lnTo>
                    <a:pt x="98" y="105"/>
                  </a:lnTo>
                  <a:lnTo>
                    <a:pt x="98" y="98"/>
                  </a:lnTo>
                  <a:lnTo>
                    <a:pt x="98" y="98"/>
                  </a:lnTo>
                  <a:lnTo>
                    <a:pt x="98" y="98"/>
                  </a:lnTo>
                  <a:lnTo>
                    <a:pt x="98" y="98"/>
                  </a:lnTo>
                  <a:lnTo>
                    <a:pt x="102" y="95"/>
                  </a:lnTo>
                  <a:lnTo>
                    <a:pt x="102" y="95"/>
                  </a:lnTo>
                  <a:lnTo>
                    <a:pt x="105" y="91"/>
                  </a:lnTo>
                  <a:lnTo>
                    <a:pt x="105" y="91"/>
                  </a:lnTo>
                  <a:lnTo>
                    <a:pt x="105" y="88"/>
                  </a:lnTo>
                  <a:lnTo>
                    <a:pt x="105" y="88"/>
                  </a:lnTo>
                  <a:lnTo>
                    <a:pt x="102" y="85"/>
                  </a:lnTo>
                  <a:lnTo>
                    <a:pt x="102" y="85"/>
                  </a:lnTo>
                  <a:lnTo>
                    <a:pt x="105" y="85"/>
                  </a:lnTo>
                  <a:lnTo>
                    <a:pt x="105" y="85"/>
                  </a:lnTo>
                  <a:lnTo>
                    <a:pt x="105" y="81"/>
                  </a:lnTo>
                  <a:lnTo>
                    <a:pt x="105" y="81"/>
                  </a:lnTo>
                  <a:lnTo>
                    <a:pt x="105" y="78"/>
                  </a:lnTo>
                  <a:lnTo>
                    <a:pt x="105" y="78"/>
                  </a:lnTo>
                  <a:lnTo>
                    <a:pt x="102" y="74"/>
                  </a:lnTo>
                  <a:lnTo>
                    <a:pt x="102" y="74"/>
                  </a:lnTo>
                  <a:lnTo>
                    <a:pt x="102" y="68"/>
                  </a:lnTo>
                  <a:lnTo>
                    <a:pt x="102" y="68"/>
                  </a:lnTo>
                  <a:lnTo>
                    <a:pt x="102" y="68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5" y="68"/>
                  </a:lnTo>
                  <a:lnTo>
                    <a:pt x="105" y="68"/>
                  </a:lnTo>
                  <a:lnTo>
                    <a:pt x="105" y="68"/>
                  </a:lnTo>
                  <a:lnTo>
                    <a:pt x="109" y="74"/>
                  </a:lnTo>
                  <a:lnTo>
                    <a:pt x="109" y="74"/>
                  </a:lnTo>
                  <a:lnTo>
                    <a:pt x="112" y="71"/>
                  </a:lnTo>
                  <a:lnTo>
                    <a:pt x="112" y="71"/>
                  </a:lnTo>
                  <a:lnTo>
                    <a:pt x="112" y="71"/>
                  </a:lnTo>
                  <a:lnTo>
                    <a:pt x="112" y="71"/>
                  </a:lnTo>
                  <a:lnTo>
                    <a:pt x="112" y="68"/>
                  </a:lnTo>
                  <a:lnTo>
                    <a:pt x="112" y="68"/>
                  </a:lnTo>
                  <a:lnTo>
                    <a:pt x="112" y="64"/>
                  </a:lnTo>
                  <a:lnTo>
                    <a:pt x="112" y="64"/>
                  </a:lnTo>
                  <a:lnTo>
                    <a:pt x="115" y="64"/>
                  </a:lnTo>
                  <a:lnTo>
                    <a:pt x="115" y="64"/>
                  </a:lnTo>
                  <a:lnTo>
                    <a:pt x="115" y="61"/>
                  </a:lnTo>
                  <a:lnTo>
                    <a:pt x="115" y="61"/>
                  </a:lnTo>
                  <a:lnTo>
                    <a:pt x="115" y="61"/>
                  </a:lnTo>
                  <a:lnTo>
                    <a:pt x="115" y="61"/>
                  </a:lnTo>
                  <a:lnTo>
                    <a:pt x="115" y="54"/>
                  </a:lnTo>
                  <a:lnTo>
                    <a:pt x="115" y="54"/>
                  </a:lnTo>
                  <a:lnTo>
                    <a:pt x="115" y="54"/>
                  </a:lnTo>
                  <a:lnTo>
                    <a:pt x="115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98" name="Freeform 105">
              <a:extLst>
                <a:ext uri="{FF2B5EF4-FFF2-40B4-BE49-F238E27FC236}">
                  <a16:creationId xmlns:a16="http://schemas.microsoft.com/office/drawing/2014/main" id="{1D0D80D1-63D0-465A-A3D0-339B824262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034838" y="7243763"/>
              <a:ext cx="1817688" cy="4598988"/>
            </a:xfrm>
            <a:custGeom>
              <a:avLst/>
              <a:gdLst>
                <a:gd name="T0" fmla="*/ 969 w 1145"/>
                <a:gd name="T1" fmla="*/ 1775 h 2897"/>
                <a:gd name="T2" fmla="*/ 819 w 1145"/>
                <a:gd name="T3" fmla="*/ 1792 h 2897"/>
                <a:gd name="T4" fmla="*/ 795 w 1145"/>
                <a:gd name="T5" fmla="*/ 1622 h 2897"/>
                <a:gd name="T6" fmla="*/ 666 w 1145"/>
                <a:gd name="T7" fmla="*/ 1530 h 2897"/>
                <a:gd name="T8" fmla="*/ 564 w 1145"/>
                <a:gd name="T9" fmla="*/ 1554 h 2897"/>
                <a:gd name="T10" fmla="*/ 493 w 1145"/>
                <a:gd name="T11" fmla="*/ 1547 h 2897"/>
                <a:gd name="T12" fmla="*/ 387 w 1145"/>
                <a:gd name="T13" fmla="*/ 1469 h 2897"/>
                <a:gd name="T14" fmla="*/ 340 w 1145"/>
                <a:gd name="T15" fmla="*/ 1343 h 2897"/>
                <a:gd name="T16" fmla="*/ 268 w 1145"/>
                <a:gd name="T17" fmla="*/ 1333 h 2897"/>
                <a:gd name="T18" fmla="*/ 275 w 1145"/>
                <a:gd name="T19" fmla="*/ 1112 h 2897"/>
                <a:gd name="T20" fmla="*/ 418 w 1145"/>
                <a:gd name="T21" fmla="*/ 1075 h 2897"/>
                <a:gd name="T22" fmla="*/ 489 w 1145"/>
                <a:gd name="T23" fmla="*/ 1173 h 2897"/>
                <a:gd name="T24" fmla="*/ 595 w 1145"/>
                <a:gd name="T25" fmla="*/ 1017 h 2897"/>
                <a:gd name="T26" fmla="*/ 663 w 1145"/>
                <a:gd name="T27" fmla="*/ 959 h 2897"/>
                <a:gd name="T28" fmla="*/ 737 w 1145"/>
                <a:gd name="T29" fmla="*/ 871 h 2897"/>
                <a:gd name="T30" fmla="*/ 839 w 1145"/>
                <a:gd name="T31" fmla="*/ 806 h 2897"/>
                <a:gd name="T32" fmla="*/ 907 w 1145"/>
                <a:gd name="T33" fmla="*/ 803 h 2897"/>
                <a:gd name="T34" fmla="*/ 931 w 1145"/>
                <a:gd name="T35" fmla="*/ 731 h 2897"/>
                <a:gd name="T36" fmla="*/ 928 w 1145"/>
                <a:gd name="T37" fmla="*/ 694 h 2897"/>
                <a:gd name="T38" fmla="*/ 1105 w 1145"/>
                <a:gd name="T39" fmla="*/ 619 h 2897"/>
                <a:gd name="T40" fmla="*/ 1105 w 1145"/>
                <a:gd name="T41" fmla="*/ 534 h 2897"/>
                <a:gd name="T42" fmla="*/ 1067 w 1145"/>
                <a:gd name="T43" fmla="*/ 497 h 2897"/>
                <a:gd name="T44" fmla="*/ 1071 w 1145"/>
                <a:gd name="T45" fmla="*/ 439 h 2897"/>
                <a:gd name="T46" fmla="*/ 931 w 1145"/>
                <a:gd name="T47" fmla="*/ 486 h 2897"/>
                <a:gd name="T48" fmla="*/ 788 w 1145"/>
                <a:gd name="T49" fmla="*/ 605 h 2897"/>
                <a:gd name="T50" fmla="*/ 754 w 1145"/>
                <a:gd name="T51" fmla="*/ 429 h 2897"/>
                <a:gd name="T52" fmla="*/ 873 w 1145"/>
                <a:gd name="T53" fmla="*/ 337 h 2897"/>
                <a:gd name="T54" fmla="*/ 982 w 1145"/>
                <a:gd name="T55" fmla="*/ 303 h 2897"/>
                <a:gd name="T56" fmla="*/ 1105 w 1145"/>
                <a:gd name="T57" fmla="*/ 225 h 2897"/>
                <a:gd name="T58" fmla="*/ 1013 w 1145"/>
                <a:gd name="T59" fmla="*/ 208 h 2897"/>
                <a:gd name="T60" fmla="*/ 965 w 1145"/>
                <a:gd name="T61" fmla="*/ 228 h 2897"/>
                <a:gd name="T62" fmla="*/ 873 w 1145"/>
                <a:gd name="T63" fmla="*/ 228 h 2897"/>
                <a:gd name="T64" fmla="*/ 795 w 1145"/>
                <a:gd name="T65" fmla="*/ 218 h 2897"/>
                <a:gd name="T66" fmla="*/ 703 w 1145"/>
                <a:gd name="T67" fmla="*/ 123 h 2897"/>
                <a:gd name="T68" fmla="*/ 639 w 1145"/>
                <a:gd name="T69" fmla="*/ 112 h 2897"/>
                <a:gd name="T70" fmla="*/ 503 w 1145"/>
                <a:gd name="T71" fmla="*/ 44 h 2897"/>
                <a:gd name="T72" fmla="*/ 224 w 1145"/>
                <a:gd name="T73" fmla="*/ 245 h 2897"/>
                <a:gd name="T74" fmla="*/ 282 w 1145"/>
                <a:gd name="T75" fmla="*/ 344 h 2897"/>
                <a:gd name="T76" fmla="*/ 231 w 1145"/>
                <a:gd name="T77" fmla="*/ 442 h 2897"/>
                <a:gd name="T78" fmla="*/ 204 w 1145"/>
                <a:gd name="T79" fmla="*/ 517 h 2897"/>
                <a:gd name="T80" fmla="*/ 207 w 1145"/>
                <a:gd name="T81" fmla="*/ 592 h 2897"/>
                <a:gd name="T82" fmla="*/ 139 w 1145"/>
                <a:gd name="T83" fmla="*/ 643 h 2897"/>
                <a:gd name="T84" fmla="*/ 34 w 1145"/>
                <a:gd name="T85" fmla="*/ 779 h 2897"/>
                <a:gd name="T86" fmla="*/ 23 w 1145"/>
                <a:gd name="T87" fmla="*/ 956 h 2897"/>
                <a:gd name="T88" fmla="*/ 27 w 1145"/>
                <a:gd name="T89" fmla="*/ 1149 h 2897"/>
                <a:gd name="T90" fmla="*/ 47 w 1145"/>
                <a:gd name="T91" fmla="*/ 1010 h 2897"/>
                <a:gd name="T92" fmla="*/ 78 w 1145"/>
                <a:gd name="T93" fmla="*/ 1166 h 2897"/>
                <a:gd name="T94" fmla="*/ 173 w 1145"/>
                <a:gd name="T95" fmla="*/ 1384 h 2897"/>
                <a:gd name="T96" fmla="*/ 326 w 1145"/>
                <a:gd name="T97" fmla="*/ 1459 h 2897"/>
                <a:gd name="T98" fmla="*/ 425 w 1145"/>
                <a:gd name="T99" fmla="*/ 1571 h 2897"/>
                <a:gd name="T100" fmla="*/ 411 w 1145"/>
                <a:gd name="T101" fmla="*/ 1795 h 2897"/>
                <a:gd name="T102" fmla="*/ 564 w 1145"/>
                <a:gd name="T103" fmla="*/ 2098 h 2897"/>
                <a:gd name="T104" fmla="*/ 703 w 1145"/>
                <a:gd name="T105" fmla="*/ 2506 h 2897"/>
                <a:gd name="T106" fmla="*/ 799 w 1145"/>
                <a:gd name="T107" fmla="*/ 2713 h 2897"/>
                <a:gd name="T108" fmla="*/ 839 w 1145"/>
                <a:gd name="T109" fmla="*/ 2781 h 2897"/>
                <a:gd name="T110" fmla="*/ 907 w 1145"/>
                <a:gd name="T111" fmla="*/ 2886 h 2897"/>
                <a:gd name="T112" fmla="*/ 921 w 1145"/>
                <a:gd name="T113" fmla="*/ 2747 h 2897"/>
                <a:gd name="T114" fmla="*/ 884 w 1145"/>
                <a:gd name="T115" fmla="*/ 2560 h 2897"/>
                <a:gd name="T116" fmla="*/ 992 w 1145"/>
                <a:gd name="T117" fmla="*/ 2360 h 2897"/>
                <a:gd name="T118" fmla="*/ 1081 w 1145"/>
                <a:gd name="T119" fmla="*/ 2176 h 2897"/>
                <a:gd name="T120" fmla="*/ 1142 w 1145"/>
                <a:gd name="T121" fmla="*/ 1901 h 2897"/>
                <a:gd name="T122" fmla="*/ 663 w 1145"/>
                <a:gd name="T123" fmla="*/ 789 h 2897"/>
                <a:gd name="T124" fmla="*/ 618 w 1145"/>
                <a:gd name="T125" fmla="*/ 738 h 2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45" h="2897">
                  <a:moveTo>
                    <a:pt x="1145" y="1890"/>
                  </a:moveTo>
                  <a:lnTo>
                    <a:pt x="1145" y="1890"/>
                  </a:lnTo>
                  <a:lnTo>
                    <a:pt x="1142" y="1884"/>
                  </a:lnTo>
                  <a:lnTo>
                    <a:pt x="1142" y="1884"/>
                  </a:lnTo>
                  <a:lnTo>
                    <a:pt x="1142" y="1880"/>
                  </a:lnTo>
                  <a:lnTo>
                    <a:pt x="1142" y="1880"/>
                  </a:lnTo>
                  <a:lnTo>
                    <a:pt x="1139" y="1880"/>
                  </a:lnTo>
                  <a:lnTo>
                    <a:pt x="1139" y="1880"/>
                  </a:lnTo>
                  <a:lnTo>
                    <a:pt x="1139" y="1873"/>
                  </a:lnTo>
                  <a:lnTo>
                    <a:pt x="1139" y="1873"/>
                  </a:lnTo>
                  <a:lnTo>
                    <a:pt x="1139" y="1873"/>
                  </a:lnTo>
                  <a:lnTo>
                    <a:pt x="1139" y="1873"/>
                  </a:lnTo>
                  <a:lnTo>
                    <a:pt x="1139" y="1870"/>
                  </a:lnTo>
                  <a:lnTo>
                    <a:pt x="1139" y="1870"/>
                  </a:lnTo>
                  <a:lnTo>
                    <a:pt x="1139" y="1863"/>
                  </a:lnTo>
                  <a:lnTo>
                    <a:pt x="1139" y="1863"/>
                  </a:lnTo>
                  <a:lnTo>
                    <a:pt x="1139" y="1863"/>
                  </a:lnTo>
                  <a:lnTo>
                    <a:pt x="1139" y="1860"/>
                  </a:lnTo>
                  <a:lnTo>
                    <a:pt x="1139" y="1860"/>
                  </a:lnTo>
                  <a:lnTo>
                    <a:pt x="1139" y="1860"/>
                  </a:lnTo>
                  <a:lnTo>
                    <a:pt x="1135" y="1853"/>
                  </a:lnTo>
                  <a:lnTo>
                    <a:pt x="1135" y="1853"/>
                  </a:lnTo>
                  <a:lnTo>
                    <a:pt x="1132" y="1850"/>
                  </a:lnTo>
                  <a:lnTo>
                    <a:pt x="1132" y="1850"/>
                  </a:lnTo>
                  <a:lnTo>
                    <a:pt x="1132" y="1850"/>
                  </a:lnTo>
                  <a:lnTo>
                    <a:pt x="1132" y="1850"/>
                  </a:lnTo>
                  <a:lnTo>
                    <a:pt x="1132" y="1850"/>
                  </a:lnTo>
                  <a:lnTo>
                    <a:pt x="1128" y="1846"/>
                  </a:lnTo>
                  <a:lnTo>
                    <a:pt x="1128" y="1846"/>
                  </a:lnTo>
                  <a:lnTo>
                    <a:pt x="1125" y="1846"/>
                  </a:lnTo>
                  <a:lnTo>
                    <a:pt x="1125" y="1846"/>
                  </a:lnTo>
                  <a:lnTo>
                    <a:pt x="1125" y="1846"/>
                  </a:lnTo>
                  <a:lnTo>
                    <a:pt x="1125" y="1846"/>
                  </a:lnTo>
                  <a:lnTo>
                    <a:pt x="1125" y="1846"/>
                  </a:lnTo>
                  <a:lnTo>
                    <a:pt x="1125" y="1846"/>
                  </a:lnTo>
                  <a:lnTo>
                    <a:pt x="1122" y="1846"/>
                  </a:lnTo>
                  <a:lnTo>
                    <a:pt x="1122" y="1846"/>
                  </a:lnTo>
                  <a:lnTo>
                    <a:pt x="1122" y="1846"/>
                  </a:lnTo>
                  <a:lnTo>
                    <a:pt x="1122" y="1846"/>
                  </a:lnTo>
                  <a:lnTo>
                    <a:pt x="1118" y="1846"/>
                  </a:lnTo>
                  <a:lnTo>
                    <a:pt x="1118" y="1846"/>
                  </a:lnTo>
                  <a:lnTo>
                    <a:pt x="1118" y="1846"/>
                  </a:lnTo>
                  <a:lnTo>
                    <a:pt x="1118" y="1846"/>
                  </a:lnTo>
                  <a:lnTo>
                    <a:pt x="1115" y="1846"/>
                  </a:lnTo>
                  <a:lnTo>
                    <a:pt x="1115" y="1846"/>
                  </a:lnTo>
                  <a:lnTo>
                    <a:pt x="1115" y="1846"/>
                  </a:lnTo>
                  <a:lnTo>
                    <a:pt x="1115" y="1846"/>
                  </a:lnTo>
                  <a:lnTo>
                    <a:pt x="1115" y="1846"/>
                  </a:lnTo>
                  <a:lnTo>
                    <a:pt x="1115" y="1846"/>
                  </a:lnTo>
                  <a:lnTo>
                    <a:pt x="1115" y="1846"/>
                  </a:lnTo>
                  <a:lnTo>
                    <a:pt x="1111" y="1843"/>
                  </a:lnTo>
                  <a:lnTo>
                    <a:pt x="1111" y="1843"/>
                  </a:lnTo>
                  <a:lnTo>
                    <a:pt x="1111" y="1843"/>
                  </a:lnTo>
                  <a:lnTo>
                    <a:pt x="1111" y="1843"/>
                  </a:lnTo>
                  <a:lnTo>
                    <a:pt x="1108" y="1839"/>
                  </a:lnTo>
                  <a:lnTo>
                    <a:pt x="1108" y="1839"/>
                  </a:lnTo>
                  <a:lnTo>
                    <a:pt x="1105" y="1839"/>
                  </a:lnTo>
                  <a:lnTo>
                    <a:pt x="1105" y="1839"/>
                  </a:lnTo>
                  <a:lnTo>
                    <a:pt x="1098" y="1836"/>
                  </a:lnTo>
                  <a:lnTo>
                    <a:pt x="1098" y="1836"/>
                  </a:lnTo>
                  <a:lnTo>
                    <a:pt x="1098" y="1836"/>
                  </a:lnTo>
                  <a:lnTo>
                    <a:pt x="1098" y="1836"/>
                  </a:lnTo>
                  <a:lnTo>
                    <a:pt x="1094" y="1833"/>
                  </a:lnTo>
                  <a:lnTo>
                    <a:pt x="1094" y="1833"/>
                  </a:lnTo>
                  <a:lnTo>
                    <a:pt x="1091" y="1829"/>
                  </a:lnTo>
                  <a:lnTo>
                    <a:pt x="1091" y="1829"/>
                  </a:lnTo>
                  <a:lnTo>
                    <a:pt x="1091" y="1829"/>
                  </a:lnTo>
                  <a:lnTo>
                    <a:pt x="1091" y="1829"/>
                  </a:lnTo>
                  <a:lnTo>
                    <a:pt x="1088" y="1826"/>
                  </a:lnTo>
                  <a:lnTo>
                    <a:pt x="1088" y="1826"/>
                  </a:lnTo>
                  <a:lnTo>
                    <a:pt x="1084" y="1822"/>
                  </a:lnTo>
                  <a:lnTo>
                    <a:pt x="1084" y="1822"/>
                  </a:lnTo>
                  <a:lnTo>
                    <a:pt x="1084" y="1822"/>
                  </a:lnTo>
                  <a:lnTo>
                    <a:pt x="1084" y="1822"/>
                  </a:lnTo>
                  <a:lnTo>
                    <a:pt x="1081" y="1822"/>
                  </a:lnTo>
                  <a:lnTo>
                    <a:pt x="1081" y="1822"/>
                  </a:lnTo>
                  <a:lnTo>
                    <a:pt x="1081" y="1819"/>
                  </a:lnTo>
                  <a:lnTo>
                    <a:pt x="1081" y="1819"/>
                  </a:lnTo>
                  <a:lnTo>
                    <a:pt x="1077" y="1819"/>
                  </a:lnTo>
                  <a:lnTo>
                    <a:pt x="1077" y="1819"/>
                  </a:lnTo>
                  <a:lnTo>
                    <a:pt x="1074" y="1816"/>
                  </a:lnTo>
                  <a:lnTo>
                    <a:pt x="1074" y="1816"/>
                  </a:lnTo>
                  <a:lnTo>
                    <a:pt x="1074" y="1816"/>
                  </a:lnTo>
                  <a:lnTo>
                    <a:pt x="1074" y="1816"/>
                  </a:lnTo>
                  <a:lnTo>
                    <a:pt x="1071" y="1812"/>
                  </a:lnTo>
                  <a:lnTo>
                    <a:pt x="1071" y="1812"/>
                  </a:lnTo>
                  <a:lnTo>
                    <a:pt x="1067" y="1809"/>
                  </a:lnTo>
                  <a:lnTo>
                    <a:pt x="1067" y="1809"/>
                  </a:lnTo>
                  <a:lnTo>
                    <a:pt x="1067" y="1809"/>
                  </a:lnTo>
                  <a:lnTo>
                    <a:pt x="1067" y="1809"/>
                  </a:lnTo>
                  <a:lnTo>
                    <a:pt x="1064" y="1805"/>
                  </a:lnTo>
                  <a:lnTo>
                    <a:pt x="1064" y="1805"/>
                  </a:lnTo>
                  <a:lnTo>
                    <a:pt x="1060" y="1805"/>
                  </a:lnTo>
                  <a:lnTo>
                    <a:pt x="1060" y="1805"/>
                  </a:lnTo>
                  <a:lnTo>
                    <a:pt x="1060" y="1805"/>
                  </a:lnTo>
                  <a:lnTo>
                    <a:pt x="1060" y="1805"/>
                  </a:lnTo>
                  <a:lnTo>
                    <a:pt x="1060" y="1802"/>
                  </a:lnTo>
                  <a:lnTo>
                    <a:pt x="1060" y="1802"/>
                  </a:lnTo>
                  <a:lnTo>
                    <a:pt x="1060" y="1802"/>
                  </a:lnTo>
                  <a:lnTo>
                    <a:pt x="1060" y="1802"/>
                  </a:lnTo>
                  <a:lnTo>
                    <a:pt x="1057" y="1799"/>
                  </a:lnTo>
                  <a:lnTo>
                    <a:pt x="1057" y="1799"/>
                  </a:lnTo>
                  <a:lnTo>
                    <a:pt x="1054" y="1802"/>
                  </a:lnTo>
                  <a:lnTo>
                    <a:pt x="1054" y="1802"/>
                  </a:lnTo>
                  <a:lnTo>
                    <a:pt x="1054" y="1802"/>
                  </a:lnTo>
                  <a:lnTo>
                    <a:pt x="1054" y="1802"/>
                  </a:lnTo>
                  <a:lnTo>
                    <a:pt x="1054" y="1802"/>
                  </a:lnTo>
                  <a:lnTo>
                    <a:pt x="1054" y="1802"/>
                  </a:lnTo>
                  <a:lnTo>
                    <a:pt x="1050" y="1802"/>
                  </a:lnTo>
                  <a:lnTo>
                    <a:pt x="1050" y="1802"/>
                  </a:lnTo>
                  <a:lnTo>
                    <a:pt x="1050" y="1802"/>
                  </a:lnTo>
                  <a:lnTo>
                    <a:pt x="1050" y="1802"/>
                  </a:lnTo>
                  <a:lnTo>
                    <a:pt x="1050" y="1799"/>
                  </a:lnTo>
                  <a:lnTo>
                    <a:pt x="1050" y="1799"/>
                  </a:lnTo>
                  <a:lnTo>
                    <a:pt x="1050" y="1799"/>
                  </a:lnTo>
                  <a:lnTo>
                    <a:pt x="1050" y="1799"/>
                  </a:lnTo>
                  <a:lnTo>
                    <a:pt x="1047" y="1802"/>
                  </a:lnTo>
                  <a:lnTo>
                    <a:pt x="1047" y="1802"/>
                  </a:lnTo>
                  <a:lnTo>
                    <a:pt x="1047" y="1802"/>
                  </a:lnTo>
                  <a:lnTo>
                    <a:pt x="1047" y="1802"/>
                  </a:lnTo>
                  <a:lnTo>
                    <a:pt x="1047" y="1802"/>
                  </a:lnTo>
                  <a:lnTo>
                    <a:pt x="1047" y="1802"/>
                  </a:lnTo>
                  <a:lnTo>
                    <a:pt x="1043" y="1802"/>
                  </a:lnTo>
                  <a:lnTo>
                    <a:pt x="1043" y="1802"/>
                  </a:lnTo>
                  <a:lnTo>
                    <a:pt x="1043" y="1802"/>
                  </a:lnTo>
                  <a:lnTo>
                    <a:pt x="1043" y="1802"/>
                  </a:lnTo>
                  <a:lnTo>
                    <a:pt x="1040" y="1802"/>
                  </a:lnTo>
                  <a:lnTo>
                    <a:pt x="1040" y="1802"/>
                  </a:lnTo>
                  <a:lnTo>
                    <a:pt x="1040" y="1802"/>
                  </a:lnTo>
                  <a:lnTo>
                    <a:pt x="1040" y="1802"/>
                  </a:lnTo>
                  <a:lnTo>
                    <a:pt x="1037" y="1802"/>
                  </a:lnTo>
                  <a:lnTo>
                    <a:pt x="1037" y="1802"/>
                  </a:lnTo>
                  <a:lnTo>
                    <a:pt x="1033" y="1802"/>
                  </a:lnTo>
                  <a:lnTo>
                    <a:pt x="1033" y="1802"/>
                  </a:lnTo>
                  <a:lnTo>
                    <a:pt x="1030" y="1802"/>
                  </a:lnTo>
                  <a:lnTo>
                    <a:pt x="1030" y="1802"/>
                  </a:lnTo>
                  <a:lnTo>
                    <a:pt x="1030" y="1799"/>
                  </a:lnTo>
                  <a:lnTo>
                    <a:pt x="1030" y="1799"/>
                  </a:lnTo>
                  <a:lnTo>
                    <a:pt x="1026" y="1799"/>
                  </a:lnTo>
                  <a:lnTo>
                    <a:pt x="1026" y="1799"/>
                  </a:lnTo>
                  <a:lnTo>
                    <a:pt x="1023" y="1802"/>
                  </a:lnTo>
                  <a:lnTo>
                    <a:pt x="1023" y="1802"/>
                  </a:lnTo>
                  <a:lnTo>
                    <a:pt x="1023" y="1802"/>
                  </a:lnTo>
                  <a:lnTo>
                    <a:pt x="1026" y="1802"/>
                  </a:lnTo>
                  <a:lnTo>
                    <a:pt x="1026" y="1802"/>
                  </a:lnTo>
                  <a:lnTo>
                    <a:pt x="1026" y="1802"/>
                  </a:lnTo>
                  <a:lnTo>
                    <a:pt x="1026" y="1802"/>
                  </a:lnTo>
                  <a:lnTo>
                    <a:pt x="1026" y="1802"/>
                  </a:lnTo>
                  <a:lnTo>
                    <a:pt x="1026" y="1802"/>
                  </a:lnTo>
                  <a:lnTo>
                    <a:pt x="1023" y="1805"/>
                  </a:lnTo>
                  <a:lnTo>
                    <a:pt x="1023" y="1805"/>
                  </a:lnTo>
                  <a:lnTo>
                    <a:pt x="1023" y="1805"/>
                  </a:lnTo>
                  <a:lnTo>
                    <a:pt x="1023" y="1805"/>
                  </a:lnTo>
                  <a:lnTo>
                    <a:pt x="1023" y="1802"/>
                  </a:lnTo>
                  <a:lnTo>
                    <a:pt x="1023" y="1802"/>
                  </a:lnTo>
                  <a:lnTo>
                    <a:pt x="1020" y="1802"/>
                  </a:lnTo>
                  <a:lnTo>
                    <a:pt x="1020" y="1802"/>
                  </a:lnTo>
                  <a:lnTo>
                    <a:pt x="1020" y="1802"/>
                  </a:lnTo>
                  <a:lnTo>
                    <a:pt x="1020" y="1802"/>
                  </a:lnTo>
                  <a:lnTo>
                    <a:pt x="1016" y="1799"/>
                  </a:lnTo>
                  <a:lnTo>
                    <a:pt x="1016" y="1799"/>
                  </a:lnTo>
                  <a:lnTo>
                    <a:pt x="1016" y="1799"/>
                  </a:lnTo>
                  <a:lnTo>
                    <a:pt x="1016" y="1799"/>
                  </a:lnTo>
                  <a:lnTo>
                    <a:pt x="1016" y="1795"/>
                  </a:lnTo>
                  <a:lnTo>
                    <a:pt x="1016" y="1795"/>
                  </a:lnTo>
                  <a:lnTo>
                    <a:pt x="1013" y="1795"/>
                  </a:lnTo>
                  <a:lnTo>
                    <a:pt x="1013" y="1795"/>
                  </a:lnTo>
                  <a:lnTo>
                    <a:pt x="1013" y="1795"/>
                  </a:lnTo>
                  <a:lnTo>
                    <a:pt x="1013" y="1795"/>
                  </a:lnTo>
                  <a:lnTo>
                    <a:pt x="1013" y="1795"/>
                  </a:lnTo>
                  <a:lnTo>
                    <a:pt x="1006" y="1792"/>
                  </a:lnTo>
                  <a:lnTo>
                    <a:pt x="1006" y="1792"/>
                  </a:lnTo>
                  <a:lnTo>
                    <a:pt x="1006" y="1792"/>
                  </a:lnTo>
                  <a:lnTo>
                    <a:pt x="1006" y="1792"/>
                  </a:lnTo>
                  <a:lnTo>
                    <a:pt x="1006" y="1792"/>
                  </a:lnTo>
                  <a:lnTo>
                    <a:pt x="1006" y="1792"/>
                  </a:lnTo>
                  <a:lnTo>
                    <a:pt x="1006" y="1792"/>
                  </a:lnTo>
                  <a:lnTo>
                    <a:pt x="1006" y="1792"/>
                  </a:lnTo>
                  <a:lnTo>
                    <a:pt x="1003" y="1792"/>
                  </a:lnTo>
                  <a:lnTo>
                    <a:pt x="1003" y="1792"/>
                  </a:lnTo>
                  <a:lnTo>
                    <a:pt x="1003" y="1795"/>
                  </a:lnTo>
                  <a:lnTo>
                    <a:pt x="1003" y="1795"/>
                  </a:lnTo>
                  <a:lnTo>
                    <a:pt x="1003" y="1795"/>
                  </a:lnTo>
                  <a:lnTo>
                    <a:pt x="999" y="1795"/>
                  </a:lnTo>
                  <a:lnTo>
                    <a:pt x="999" y="1795"/>
                  </a:lnTo>
                  <a:lnTo>
                    <a:pt x="999" y="1795"/>
                  </a:lnTo>
                  <a:lnTo>
                    <a:pt x="999" y="1795"/>
                  </a:lnTo>
                  <a:lnTo>
                    <a:pt x="999" y="1795"/>
                  </a:lnTo>
                  <a:lnTo>
                    <a:pt x="999" y="1795"/>
                  </a:lnTo>
                  <a:lnTo>
                    <a:pt x="999" y="1795"/>
                  </a:lnTo>
                  <a:lnTo>
                    <a:pt x="999" y="1795"/>
                  </a:lnTo>
                  <a:lnTo>
                    <a:pt x="999" y="1792"/>
                  </a:lnTo>
                  <a:lnTo>
                    <a:pt x="999" y="1792"/>
                  </a:lnTo>
                  <a:lnTo>
                    <a:pt x="999" y="1792"/>
                  </a:lnTo>
                  <a:lnTo>
                    <a:pt x="999" y="1792"/>
                  </a:lnTo>
                  <a:lnTo>
                    <a:pt x="996" y="1795"/>
                  </a:lnTo>
                  <a:lnTo>
                    <a:pt x="996" y="1795"/>
                  </a:lnTo>
                  <a:lnTo>
                    <a:pt x="996" y="1792"/>
                  </a:lnTo>
                  <a:lnTo>
                    <a:pt x="996" y="1792"/>
                  </a:lnTo>
                  <a:lnTo>
                    <a:pt x="992" y="1792"/>
                  </a:lnTo>
                  <a:lnTo>
                    <a:pt x="992" y="1792"/>
                  </a:lnTo>
                  <a:lnTo>
                    <a:pt x="992" y="1792"/>
                  </a:lnTo>
                  <a:lnTo>
                    <a:pt x="992" y="1792"/>
                  </a:lnTo>
                  <a:lnTo>
                    <a:pt x="996" y="1795"/>
                  </a:lnTo>
                  <a:lnTo>
                    <a:pt x="996" y="1795"/>
                  </a:lnTo>
                  <a:lnTo>
                    <a:pt x="996" y="1795"/>
                  </a:lnTo>
                  <a:lnTo>
                    <a:pt x="996" y="1795"/>
                  </a:lnTo>
                  <a:lnTo>
                    <a:pt x="992" y="1792"/>
                  </a:lnTo>
                  <a:lnTo>
                    <a:pt x="992" y="1792"/>
                  </a:lnTo>
                  <a:lnTo>
                    <a:pt x="992" y="1792"/>
                  </a:lnTo>
                  <a:lnTo>
                    <a:pt x="992" y="1792"/>
                  </a:lnTo>
                  <a:lnTo>
                    <a:pt x="989" y="1795"/>
                  </a:lnTo>
                  <a:lnTo>
                    <a:pt x="989" y="1795"/>
                  </a:lnTo>
                  <a:lnTo>
                    <a:pt x="989" y="1795"/>
                  </a:lnTo>
                  <a:lnTo>
                    <a:pt x="989" y="1795"/>
                  </a:lnTo>
                  <a:lnTo>
                    <a:pt x="989" y="1795"/>
                  </a:lnTo>
                  <a:lnTo>
                    <a:pt x="986" y="1799"/>
                  </a:lnTo>
                  <a:lnTo>
                    <a:pt x="986" y="1799"/>
                  </a:lnTo>
                  <a:lnTo>
                    <a:pt x="986" y="1799"/>
                  </a:lnTo>
                  <a:lnTo>
                    <a:pt x="986" y="1799"/>
                  </a:lnTo>
                  <a:lnTo>
                    <a:pt x="986" y="1799"/>
                  </a:lnTo>
                  <a:lnTo>
                    <a:pt x="986" y="1799"/>
                  </a:lnTo>
                  <a:lnTo>
                    <a:pt x="986" y="1799"/>
                  </a:lnTo>
                  <a:lnTo>
                    <a:pt x="986" y="1799"/>
                  </a:lnTo>
                  <a:lnTo>
                    <a:pt x="986" y="1799"/>
                  </a:lnTo>
                  <a:lnTo>
                    <a:pt x="986" y="1799"/>
                  </a:lnTo>
                  <a:lnTo>
                    <a:pt x="986" y="1802"/>
                  </a:lnTo>
                  <a:lnTo>
                    <a:pt x="986" y="1802"/>
                  </a:lnTo>
                  <a:lnTo>
                    <a:pt x="986" y="1802"/>
                  </a:lnTo>
                  <a:lnTo>
                    <a:pt x="986" y="1802"/>
                  </a:lnTo>
                  <a:lnTo>
                    <a:pt x="986" y="1805"/>
                  </a:lnTo>
                  <a:lnTo>
                    <a:pt x="986" y="1805"/>
                  </a:lnTo>
                  <a:lnTo>
                    <a:pt x="982" y="1805"/>
                  </a:lnTo>
                  <a:lnTo>
                    <a:pt x="982" y="1805"/>
                  </a:lnTo>
                  <a:lnTo>
                    <a:pt x="982" y="1805"/>
                  </a:lnTo>
                  <a:lnTo>
                    <a:pt x="982" y="1805"/>
                  </a:lnTo>
                  <a:lnTo>
                    <a:pt x="982" y="1805"/>
                  </a:lnTo>
                  <a:lnTo>
                    <a:pt x="982" y="1802"/>
                  </a:lnTo>
                  <a:lnTo>
                    <a:pt x="982" y="1802"/>
                  </a:lnTo>
                  <a:lnTo>
                    <a:pt x="982" y="1802"/>
                  </a:lnTo>
                  <a:lnTo>
                    <a:pt x="982" y="1802"/>
                  </a:lnTo>
                  <a:lnTo>
                    <a:pt x="986" y="1799"/>
                  </a:lnTo>
                  <a:lnTo>
                    <a:pt x="986" y="1799"/>
                  </a:lnTo>
                  <a:lnTo>
                    <a:pt x="986" y="1795"/>
                  </a:lnTo>
                  <a:lnTo>
                    <a:pt x="986" y="1795"/>
                  </a:lnTo>
                  <a:lnTo>
                    <a:pt x="986" y="1795"/>
                  </a:lnTo>
                  <a:lnTo>
                    <a:pt x="986" y="1795"/>
                  </a:lnTo>
                  <a:lnTo>
                    <a:pt x="986" y="1795"/>
                  </a:lnTo>
                  <a:lnTo>
                    <a:pt x="986" y="1792"/>
                  </a:lnTo>
                  <a:lnTo>
                    <a:pt x="986" y="1792"/>
                  </a:lnTo>
                  <a:lnTo>
                    <a:pt x="986" y="1788"/>
                  </a:lnTo>
                  <a:lnTo>
                    <a:pt x="986" y="1788"/>
                  </a:lnTo>
                  <a:lnTo>
                    <a:pt x="986" y="1792"/>
                  </a:lnTo>
                  <a:lnTo>
                    <a:pt x="986" y="1792"/>
                  </a:lnTo>
                  <a:lnTo>
                    <a:pt x="982" y="1792"/>
                  </a:lnTo>
                  <a:lnTo>
                    <a:pt x="982" y="1792"/>
                  </a:lnTo>
                  <a:lnTo>
                    <a:pt x="982" y="1795"/>
                  </a:lnTo>
                  <a:lnTo>
                    <a:pt x="982" y="1795"/>
                  </a:lnTo>
                  <a:lnTo>
                    <a:pt x="982" y="1788"/>
                  </a:lnTo>
                  <a:lnTo>
                    <a:pt x="982" y="1788"/>
                  </a:lnTo>
                  <a:lnTo>
                    <a:pt x="986" y="1788"/>
                  </a:lnTo>
                  <a:lnTo>
                    <a:pt x="986" y="1788"/>
                  </a:lnTo>
                  <a:lnTo>
                    <a:pt x="986" y="1785"/>
                  </a:lnTo>
                  <a:lnTo>
                    <a:pt x="986" y="1785"/>
                  </a:lnTo>
                  <a:lnTo>
                    <a:pt x="982" y="1785"/>
                  </a:lnTo>
                  <a:lnTo>
                    <a:pt x="982" y="1785"/>
                  </a:lnTo>
                  <a:lnTo>
                    <a:pt x="982" y="1782"/>
                  </a:lnTo>
                  <a:lnTo>
                    <a:pt x="982" y="1782"/>
                  </a:lnTo>
                  <a:lnTo>
                    <a:pt x="979" y="1778"/>
                  </a:lnTo>
                  <a:lnTo>
                    <a:pt x="979" y="1778"/>
                  </a:lnTo>
                  <a:lnTo>
                    <a:pt x="979" y="1775"/>
                  </a:lnTo>
                  <a:lnTo>
                    <a:pt x="979" y="1775"/>
                  </a:lnTo>
                  <a:lnTo>
                    <a:pt x="979" y="1775"/>
                  </a:lnTo>
                  <a:lnTo>
                    <a:pt x="979" y="1775"/>
                  </a:lnTo>
                  <a:lnTo>
                    <a:pt x="979" y="1775"/>
                  </a:lnTo>
                  <a:lnTo>
                    <a:pt x="979" y="1775"/>
                  </a:lnTo>
                  <a:lnTo>
                    <a:pt x="975" y="1775"/>
                  </a:lnTo>
                  <a:lnTo>
                    <a:pt x="975" y="1775"/>
                  </a:lnTo>
                  <a:lnTo>
                    <a:pt x="975" y="1775"/>
                  </a:lnTo>
                  <a:lnTo>
                    <a:pt x="975" y="1775"/>
                  </a:lnTo>
                  <a:lnTo>
                    <a:pt x="975" y="1775"/>
                  </a:lnTo>
                  <a:lnTo>
                    <a:pt x="975" y="1775"/>
                  </a:lnTo>
                  <a:lnTo>
                    <a:pt x="975" y="1775"/>
                  </a:lnTo>
                  <a:lnTo>
                    <a:pt x="975" y="1775"/>
                  </a:lnTo>
                  <a:lnTo>
                    <a:pt x="975" y="1775"/>
                  </a:lnTo>
                  <a:lnTo>
                    <a:pt x="975" y="1775"/>
                  </a:lnTo>
                  <a:lnTo>
                    <a:pt x="975" y="1775"/>
                  </a:lnTo>
                  <a:lnTo>
                    <a:pt x="972" y="1778"/>
                  </a:lnTo>
                  <a:lnTo>
                    <a:pt x="972" y="1778"/>
                  </a:lnTo>
                  <a:lnTo>
                    <a:pt x="972" y="1782"/>
                  </a:lnTo>
                  <a:lnTo>
                    <a:pt x="972" y="1782"/>
                  </a:lnTo>
                  <a:lnTo>
                    <a:pt x="972" y="1782"/>
                  </a:lnTo>
                  <a:lnTo>
                    <a:pt x="972" y="1782"/>
                  </a:lnTo>
                  <a:lnTo>
                    <a:pt x="972" y="1778"/>
                  </a:lnTo>
                  <a:lnTo>
                    <a:pt x="972" y="1778"/>
                  </a:lnTo>
                  <a:lnTo>
                    <a:pt x="972" y="1775"/>
                  </a:lnTo>
                  <a:lnTo>
                    <a:pt x="972" y="1775"/>
                  </a:lnTo>
                  <a:lnTo>
                    <a:pt x="972" y="1771"/>
                  </a:lnTo>
                  <a:lnTo>
                    <a:pt x="972" y="1771"/>
                  </a:lnTo>
                  <a:lnTo>
                    <a:pt x="972" y="1771"/>
                  </a:lnTo>
                  <a:lnTo>
                    <a:pt x="972" y="1771"/>
                  </a:lnTo>
                  <a:lnTo>
                    <a:pt x="969" y="1771"/>
                  </a:lnTo>
                  <a:lnTo>
                    <a:pt x="969" y="1771"/>
                  </a:lnTo>
                  <a:lnTo>
                    <a:pt x="969" y="1771"/>
                  </a:lnTo>
                  <a:lnTo>
                    <a:pt x="969" y="1771"/>
                  </a:lnTo>
                  <a:lnTo>
                    <a:pt x="969" y="1775"/>
                  </a:lnTo>
                  <a:lnTo>
                    <a:pt x="969" y="1775"/>
                  </a:lnTo>
                  <a:lnTo>
                    <a:pt x="969" y="1775"/>
                  </a:lnTo>
                  <a:lnTo>
                    <a:pt x="969" y="1775"/>
                  </a:lnTo>
                  <a:lnTo>
                    <a:pt x="969" y="1775"/>
                  </a:lnTo>
                  <a:lnTo>
                    <a:pt x="969" y="1775"/>
                  </a:lnTo>
                  <a:lnTo>
                    <a:pt x="965" y="1771"/>
                  </a:lnTo>
                  <a:lnTo>
                    <a:pt x="965" y="1771"/>
                  </a:lnTo>
                  <a:lnTo>
                    <a:pt x="965" y="1771"/>
                  </a:lnTo>
                  <a:lnTo>
                    <a:pt x="965" y="1771"/>
                  </a:lnTo>
                  <a:lnTo>
                    <a:pt x="965" y="1771"/>
                  </a:lnTo>
                  <a:lnTo>
                    <a:pt x="965" y="1771"/>
                  </a:lnTo>
                  <a:lnTo>
                    <a:pt x="965" y="1771"/>
                  </a:lnTo>
                  <a:lnTo>
                    <a:pt x="965" y="1771"/>
                  </a:lnTo>
                  <a:lnTo>
                    <a:pt x="962" y="1775"/>
                  </a:lnTo>
                  <a:lnTo>
                    <a:pt x="962" y="1775"/>
                  </a:lnTo>
                  <a:lnTo>
                    <a:pt x="962" y="1775"/>
                  </a:lnTo>
                  <a:lnTo>
                    <a:pt x="962" y="1775"/>
                  </a:lnTo>
                  <a:lnTo>
                    <a:pt x="962" y="1775"/>
                  </a:lnTo>
                  <a:lnTo>
                    <a:pt x="962" y="1775"/>
                  </a:lnTo>
                  <a:lnTo>
                    <a:pt x="962" y="1771"/>
                  </a:lnTo>
                  <a:lnTo>
                    <a:pt x="962" y="1771"/>
                  </a:lnTo>
                  <a:lnTo>
                    <a:pt x="958" y="1768"/>
                  </a:lnTo>
                  <a:lnTo>
                    <a:pt x="958" y="1768"/>
                  </a:lnTo>
                  <a:lnTo>
                    <a:pt x="958" y="1768"/>
                  </a:lnTo>
                  <a:lnTo>
                    <a:pt x="958" y="1768"/>
                  </a:lnTo>
                  <a:lnTo>
                    <a:pt x="955" y="1768"/>
                  </a:lnTo>
                  <a:lnTo>
                    <a:pt x="955" y="1768"/>
                  </a:lnTo>
                  <a:lnTo>
                    <a:pt x="952" y="1765"/>
                  </a:lnTo>
                  <a:lnTo>
                    <a:pt x="952" y="1765"/>
                  </a:lnTo>
                  <a:lnTo>
                    <a:pt x="952" y="1765"/>
                  </a:lnTo>
                  <a:lnTo>
                    <a:pt x="952" y="1765"/>
                  </a:lnTo>
                  <a:lnTo>
                    <a:pt x="948" y="1761"/>
                  </a:lnTo>
                  <a:lnTo>
                    <a:pt x="948" y="1761"/>
                  </a:lnTo>
                  <a:lnTo>
                    <a:pt x="948" y="1761"/>
                  </a:lnTo>
                  <a:lnTo>
                    <a:pt x="948" y="1761"/>
                  </a:lnTo>
                  <a:lnTo>
                    <a:pt x="948" y="1761"/>
                  </a:lnTo>
                  <a:lnTo>
                    <a:pt x="948" y="1761"/>
                  </a:lnTo>
                  <a:lnTo>
                    <a:pt x="945" y="1761"/>
                  </a:lnTo>
                  <a:lnTo>
                    <a:pt x="945" y="1761"/>
                  </a:lnTo>
                  <a:lnTo>
                    <a:pt x="945" y="1761"/>
                  </a:lnTo>
                  <a:lnTo>
                    <a:pt x="941" y="1761"/>
                  </a:lnTo>
                  <a:lnTo>
                    <a:pt x="941" y="1761"/>
                  </a:lnTo>
                  <a:lnTo>
                    <a:pt x="938" y="1758"/>
                  </a:lnTo>
                  <a:lnTo>
                    <a:pt x="938" y="1758"/>
                  </a:lnTo>
                  <a:lnTo>
                    <a:pt x="938" y="1758"/>
                  </a:lnTo>
                  <a:lnTo>
                    <a:pt x="938" y="1758"/>
                  </a:lnTo>
                  <a:lnTo>
                    <a:pt x="938" y="1761"/>
                  </a:lnTo>
                  <a:lnTo>
                    <a:pt x="938" y="1761"/>
                  </a:lnTo>
                  <a:lnTo>
                    <a:pt x="935" y="1761"/>
                  </a:lnTo>
                  <a:lnTo>
                    <a:pt x="935" y="1761"/>
                  </a:lnTo>
                  <a:lnTo>
                    <a:pt x="935" y="1761"/>
                  </a:lnTo>
                  <a:lnTo>
                    <a:pt x="935" y="1761"/>
                  </a:lnTo>
                  <a:lnTo>
                    <a:pt x="935" y="1758"/>
                  </a:lnTo>
                  <a:lnTo>
                    <a:pt x="935" y="1758"/>
                  </a:lnTo>
                  <a:lnTo>
                    <a:pt x="935" y="1758"/>
                  </a:lnTo>
                  <a:lnTo>
                    <a:pt x="935" y="1758"/>
                  </a:lnTo>
                  <a:lnTo>
                    <a:pt x="931" y="1758"/>
                  </a:lnTo>
                  <a:lnTo>
                    <a:pt x="931" y="1758"/>
                  </a:lnTo>
                  <a:lnTo>
                    <a:pt x="931" y="1761"/>
                  </a:lnTo>
                  <a:lnTo>
                    <a:pt x="931" y="1761"/>
                  </a:lnTo>
                  <a:lnTo>
                    <a:pt x="928" y="1761"/>
                  </a:lnTo>
                  <a:lnTo>
                    <a:pt x="928" y="1761"/>
                  </a:lnTo>
                  <a:lnTo>
                    <a:pt x="924" y="1761"/>
                  </a:lnTo>
                  <a:lnTo>
                    <a:pt x="924" y="1765"/>
                  </a:lnTo>
                  <a:lnTo>
                    <a:pt x="924" y="1765"/>
                  </a:lnTo>
                  <a:lnTo>
                    <a:pt x="924" y="1765"/>
                  </a:lnTo>
                  <a:lnTo>
                    <a:pt x="924" y="1765"/>
                  </a:lnTo>
                  <a:lnTo>
                    <a:pt x="921" y="1771"/>
                  </a:lnTo>
                  <a:lnTo>
                    <a:pt x="921" y="1771"/>
                  </a:lnTo>
                  <a:lnTo>
                    <a:pt x="921" y="1771"/>
                  </a:lnTo>
                  <a:lnTo>
                    <a:pt x="921" y="1771"/>
                  </a:lnTo>
                  <a:lnTo>
                    <a:pt x="918" y="1778"/>
                  </a:lnTo>
                  <a:lnTo>
                    <a:pt x="918" y="1778"/>
                  </a:lnTo>
                  <a:lnTo>
                    <a:pt x="918" y="1778"/>
                  </a:lnTo>
                  <a:lnTo>
                    <a:pt x="918" y="1778"/>
                  </a:lnTo>
                  <a:lnTo>
                    <a:pt x="914" y="1782"/>
                  </a:lnTo>
                  <a:lnTo>
                    <a:pt x="914" y="1782"/>
                  </a:lnTo>
                  <a:lnTo>
                    <a:pt x="914" y="1782"/>
                  </a:lnTo>
                  <a:lnTo>
                    <a:pt x="914" y="1782"/>
                  </a:lnTo>
                  <a:lnTo>
                    <a:pt x="911" y="1782"/>
                  </a:lnTo>
                  <a:lnTo>
                    <a:pt x="911" y="1782"/>
                  </a:lnTo>
                  <a:lnTo>
                    <a:pt x="911" y="1788"/>
                  </a:lnTo>
                  <a:lnTo>
                    <a:pt x="911" y="1788"/>
                  </a:lnTo>
                  <a:lnTo>
                    <a:pt x="911" y="1792"/>
                  </a:lnTo>
                  <a:lnTo>
                    <a:pt x="911" y="1792"/>
                  </a:lnTo>
                  <a:lnTo>
                    <a:pt x="911" y="1792"/>
                  </a:lnTo>
                  <a:lnTo>
                    <a:pt x="907" y="1795"/>
                  </a:lnTo>
                  <a:lnTo>
                    <a:pt x="907" y="1795"/>
                  </a:lnTo>
                  <a:lnTo>
                    <a:pt x="907" y="1795"/>
                  </a:lnTo>
                  <a:lnTo>
                    <a:pt x="907" y="1795"/>
                  </a:lnTo>
                  <a:lnTo>
                    <a:pt x="907" y="1799"/>
                  </a:lnTo>
                  <a:lnTo>
                    <a:pt x="907" y="1799"/>
                  </a:lnTo>
                  <a:lnTo>
                    <a:pt x="904" y="1799"/>
                  </a:lnTo>
                  <a:lnTo>
                    <a:pt x="904" y="1799"/>
                  </a:lnTo>
                  <a:lnTo>
                    <a:pt x="904" y="1802"/>
                  </a:lnTo>
                  <a:lnTo>
                    <a:pt x="904" y="1802"/>
                  </a:lnTo>
                  <a:lnTo>
                    <a:pt x="904" y="1802"/>
                  </a:lnTo>
                  <a:lnTo>
                    <a:pt x="904" y="1799"/>
                  </a:lnTo>
                  <a:lnTo>
                    <a:pt x="904" y="1799"/>
                  </a:lnTo>
                  <a:lnTo>
                    <a:pt x="904" y="1799"/>
                  </a:lnTo>
                  <a:lnTo>
                    <a:pt x="904" y="1799"/>
                  </a:lnTo>
                  <a:lnTo>
                    <a:pt x="904" y="1799"/>
                  </a:lnTo>
                  <a:lnTo>
                    <a:pt x="904" y="1799"/>
                  </a:lnTo>
                  <a:lnTo>
                    <a:pt x="904" y="1795"/>
                  </a:lnTo>
                  <a:lnTo>
                    <a:pt x="904" y="1795"/>
                  </a:lnTo>
                  <a:lnTo>
                    <a:pt x="907" y="1792"/>
                  </a:lnTo>
                  <a:lnTo>
                    <a:pt x="907" y="1792"/>
                  </a:lnTo>
                  <a:lnTo>
                    <a:pt x="907" y="1792"/>
                  </a:lnTo>
                  <a:lnTo>
                    <a:pt x="907" y="1792"/>
                  </a:lnTo>
                  <a:lnTo>
                    <a:pt x="907" y="1788"/>
                  </a:lnTo>
                  <a:lnTo>
                    <a:pt x="907" y="1782"/>
                  </a:lnTo>
                  <a:lnTo>
                    <a:pt x="907" y="1782"/>
                  </a:lnTo>
                  <a:lnTo>
                    <a:pt x="907" y="1782"/>
                  </a:lnTo>
                  <a:lnTo>
                    <a:pt x="907" y="1782"/>
                  </a:lnTo>
                  <a:lnTo>
                    <a:pt x="904" y="1785"/>
                  </a:lnTo>
                  <a:lnTo>
                    <a:pt x="904" y="1785"/>
                  </a:lnTo>
                  <a:lnTo>
                    <a:pt x="901" y="1785"/>
                  </a:lnTo>
                  <a:lnTo>
                    <a:pt x="901" y="1785"/>
                  </a:lnTo>
                  <a:lnTo>
                    <a:pt x="901" y="1785"/>
                  </a:lnTo>
                  <a:lnTo>
                    <a:pt x="897" y="1785"/>
                  </a:lnTo>
                  <a:lnTo>
                    <a:pt x="897" y="1785"/>
                  </a:lnTo>
                  <a:lnTo>
                    <a:pt x="897" y="1785"/>
                  </a:lnTo>
                  <a:lnTo>
                    <a:pt x="897" y="1785"/>
                  </a:lnTo>
                  <a:lnTo>
                    <a:pt x="897" y="1785"/>
                  </a:lnTo>
                  <a:lnTo>
                    <a:pt x="897" y="1785"/>
                  </a:lnTo>
                  <a:lnTo>
                    <a:pt x="897" y="1785"/>
                  </a:lnTo>
                  <a:lnTo>
                    <a:pt x="894" y="1785"/>
                  </a:lnTo>
                  <a:lnTo>
                    <a:pt x="894" y="1785"/>
                  </a:lnTo>
                  <a:lnTo>
                    <a:pt x="894" y="1785"/>
                  </a:lnTo>
                  <a:lnTo>
                    <a:pt x="894" y="1785"/>
                  </a:lnTo>
                  <a:lnTo>
                    <a:pt x="894" y="1785"/>
                  </a:lnTo>
                  <a:lnTo>
                    <a:pt x="894" y="1785"/>
                  </a:lnTo>
                  <a:lnTo>
                    <a:pt x="894" y="1782"/>
                  </a:lnTo>
                  <a:lnTo>
                    <a:pt x="897" y="1782"/>
                  </a:lnTo>
                  <a:lnTo>
                    <a:pt x="897" y="1782"/>
                  </a:lnTo>
                  <a:lnTo>
                    <a:pt x="901" y="1782"/>
                  </a:lnTo>
                  <a:lnTo>
                    <a:pt x="901" y="1782"/>
                  </a:lnTo>
                  <a:lnTo>
                    <a:pt x="904" y="1782"/>
                  </a:lnTo>
                  <a:lnTo>
                    <a:pt x="904" y="1782"/>
                  </a:lnTo>
                  <a:lnTo>
                    <a:pt x="907" y="1782"/>
                  </a:lnTo>
                  <a:lnTo>
                    <a:pt x="907" y="1782"/>
                  </a:lnTo>
                  <a:lnTo>
                    <a:pt x="907" y="1782"/>
                  </a:lnTo>
                  <a:lnTo>
                    <a:pt x="907" y="1782"/>
                  </a:lnTo>
                  <a:lnTo>
                    <a:pt x="911" y="1778"/>
                  </a:lnTo>
                  <a:lnTo>
                    <a:pt x="911" y="1778"/>
                  </a:lnTo>
                  <a:lnTo>
                    <a:pt x="914" y="1775"/>
                  </a:lnTo>
                  <a:lnTo>
                    <a:pt x="914" y="1775"/>
                  </a:lnTo>
                  <a:lnTo>
                    <a:pt x="918" y="1771"/>
                  </a:lnTo>
                  <a:lnTo>
                    <a:pt x="918" y="1771"/>
                  </a:lnTo>
                  <a:lnTo>
                    <a:pt x="921" y="1765"/>
                  </a:lnTo>
                  <a:lnTo>
                    <a:pt x="921" y="1765"/>
                  </a:lnTo>
                  <a:lnTo>
                    <a:pt x="921" y="1761"/>
                  </a:lnTo>
                  <a:lnTo>
                    <a:pt x="921" y="1761"/>
                  </a:lnTo>
                  <a:lnTo>
                    <a:pt x="921" y="1761"/>
                  </a:lnTo>
                  <a:lnTo>
                    <a:pt x="921" y="1758"/>
                  </a:lnTo>
                  <a:lnTo>
                    <a:pt x="921" y="1758"/>
                  </a:lnTo>
                  <a:lnTo>
                    <a:pt x="924" y="1754"/>
                  </a:lnTo>
                  <a:lnTo>
                    <a:pt x="924" y="1754"/>
                  </a:lnTo>
                  <a:lnTo>
                    <a:pt x="921" y="1754"/>
                  </a:lnTo>
                  <a:lnTo>
                    <a:pt x="921" y="1751"/>
                  </a:lnTo>
                  <a:lnTo>
                    <a:pt x="921" y="1751"/>
                  </a:lnTo>
                  <a:lnTo>
                    <a:pt x="918" y="1751"/>
                  </a:lnTo>
                  <a:lnTo>
                    <a:pt x="918" y="1751"/>
                  </a:lnTo>
                  <a:lnTo>
                    <a:pt x="914" y="1751"/>
                  </a:lnTo>
                  <a:lnTo>
                    <a:pt x="914" y="1751"/>
                  </a:lnTo>
                  <a:lnTo>
                    <a:pt x="914" y="1751"/>
                  </a:lnTo>
                  <a:lnTo>
                    <a:pt x="914" y="1751"/>
                  </a:lnTo>
                  <a:lnTo>
                    <a:pt x="914" y="1751"/>
                  </a:lnTo>
                  <a:lnTo>
                    <a:pt x="914" y="1751"/>
                  </a:lnTo>
                  <a:lnTo>
                    <a:pt x="911" y="1751"/>
                  </a:lnTo>
                  <a:lnTo>
                    <a:pt x="911" y="1751"/>
                  </a:lnTo>
                  <a:lnTo>
                    <a:pt x="907" y="1748"/>
                  </a:lnTo>
                  <a:lnTo>
                    <a:pt x="907" y="1748"/>
                  </a:lnTo>
                  <a:lnTo>
                    <a:pt x="904" y="1751"/>
                  </a:lnTo>
                  <a:lnTo>
                    <a:pt x="904" y="1751"/>
                  </a:lnTo>
                  <a:lnTo>
                    <a:pt x="904" y="1751"/>
                  </a:lnTo>
                  <a:lnTo>
                    <a:pt x="901" y="1751"/>
                  </a:lnTo>
                  <a:lnTo>
                    <a:pt x="901" y="1751"/>
                  </a:lnTo>
                  <a:lnTo>
                    <a:pt x="901" y="1751"/>
                  </a:lnTo>
                  <a:lnTo>
                    <a:pt x="901" y="1751"/>
                  </a:lnTo>
                  <a:lnTo>
                    <a:pt x="901" y="1751"/>
                  </a:lnTo>
                  <a:lnTo>
                    <a:pt x="901" y="1751"/>
                  </a:lnTo>
                  <a:lnTo>
                    <a:pt x="897" y="1748"/>
                  </a:lnTo>
                  <a:lnTo>
                    <a:pt x="897" y="1748"/>
                  </a:lnTo>
                  <a:lnTo>
                    <a:pt x="887" y="1751"/>
                  </a:lnTo>
                  <a:lnTo>
                    <a:pt x="887" y="1751"/>
                  </a:lnTo>
                  <a:lnTo>
                    <a:pt x="887" y="1758"/>
                  </a:lnTo>
                  <a:lnTo>
                    <a:pt x="887" y="1758"/>
                  </a:lnTo>
                  <a:lnTo>
                    <a:pt x="887" y="1758"/>
                  </a:lnTo>
                  <a:lnTo>
                    <a:pt x="887" y="1758"/>
                  </a:lnTo>
                  <a:lnTo>
                    <a:pt x="884" y="1765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4" y="1768"/>
                  </a:lnTo>
                  <a:lnTo>
                    <a:pt x="880" y="1768"/>
                  </a:lnTo>
                  <a:lnTo>
                    <a:pt x="880" y="1768"/>
                  </a:lnTo>
                  <a:lnTo>
                    <a:pt x="877" y="1771"/>
                  </a:lnTo>
                  <a:lnTo>
                    <a:pt x="877" y="1771"/>
                  </a:lnTo>
                  <a:lnTo>
                    <a:pt x="877" y="1771"/>
                  </a:lnTo>
                  <a:lnTo>
                    <a:pt x="877" y="1771"/>
                  </a:lnTo>
                  <a:lnTo>
                    <a:pt x="877" y="1771"/>
                  </a:lnTo>
                  <a:lnTo>
                    <a:pt x="877" y="1771"/>
                  </a:lnTo>
                  <a:lnTo>
                    <a:pt x="873" y="1775"/>
                  </a:lnTo>
                  <a:lnTo>
                    <a:pt x="873" y="1775"/>
                  </a:lnTo>
                  <a:lnTo>
                    <a:pt x="870" y="1778"/>
                  </a:lnTo>
                  <a:lnTo>
                    <a:pt x="870" y="1778"/>
                  </a:lnTo>
                  <a:lnTo>
                    <a:pt x="870" y="1778"/>
                  </a:lnTo>
                  <a:lnTo>
                    <a:pt x="870" y="1778"/>
                  </a:lnTo>
                  <a:lnTo>
                    <a:pt x="867" y="1778"/>
                  </a:lnTo>
                  <a:lnTo>
                    <a:pt x="867" y="1778"/>
                  </a:lnTo>
                  <a:lnTo>
                    <a:pt x="867" y="1788"/>
                  </a:lnTo>
                  <a:lnTo>
                    <a:pt x="867" y="1788"/>
                  </a:lnTo>
                  <a:lnTo>
                    <a:pt x="867" y="1788"/>
                  </a:lnTo>
                  <a:lnTo>
                    <a:pt x="867" y="1788"/>
                  </a:lnTo>
                  <a:lnTo>
                    <a:pt x="867" y="1792"/>
                  </a:lnTo>
                  <a:lnTo>
                    <a:pt x="867" y="1792"/>
                  </a:lnTo>
                  <a:lnTo>
                    <a:pt x="870" y="1799"/>
                  </a:lnTo>
                  <a:lnTo>
                    <a:pt x="870" y="1799"/>
                  </a:lnTo>
                  <a:lnTo>
                    <a:pt x="867" y="1802"/>
                  </a:lnTo>
                  <a:lnTo>
                    <a:pt x="867" y="1802"/>
                  </a:lnTo>
                  <a:lnTo>
                    <a:pt x="867" y="1802"/>
                  </a:lnTo>
                  <a:lnTo>
                    <a:pt x="867" y="1802"/>
                  </a:lnTo>
                  <a:lnTo>
                    <a:pt x="867" y="1805"/>
                  </a:lnTo>
                  <a:lnTo>
                    <a:pt x="867" y="1805"/>
                  </a:lnTo>
                  <a:lnTo>
                    <a:pt x="867" y="1805"/>
                  </a:lnTo>
                  <a:lnTo>
                    <a:pt x="867" y="1805"/>
                  </a:lnTo>
                  <a:lnTo>
                    <a:pt x="867" y="1805"/>
                  </a:lnTo>
                  <a:lnTo>
                    <a:pt x="867" y="1805"/>
                  </a:lnTo>
                  <a:lnTo>
                    <a:pt x="863" y="1802"/>
                  </a:lnTo>
                  <a:lnTo>
                    <a:pt x="863" y="1802"/>
                  </a:lnTo>
                  <a:lnTo>
                    <a:pt x="863" y="1799"/>
                  </a:lnTo>
                  <a:lnTo>
                    <a:pt x="863" y="1799"/>
                  </a:lnTo>
                  <a:lnTo>
                    <a:pt x="863" y="1792"/>
                  </a:lnTo>
                  <a:lnTo>
                    <a:pt x="863" y="1792"/>
                  </a:lnTo>
                  <a:lnTo>
                    <a:pt x="863" y="1792"/>
                  </a:lnTo>
                  <a:lnTo>
                    <a:pt x="863" y="1792"/>
                  </a:lnTo>
                  <a:lnTo>
                    <a:pt x="863" y="1792"/>
                  </a:lnTo>
                  <a:lnTo>
                    <a:pt x="863" y="1792"/>
                  </a:lnTo>
                  <a:lnTo>
                    <a:pt x="863" y="1785"/>
                  </a:lnTo>
                  <a:lnTo>
                    <a:pt x="863" y="1785"/>
                  </a:lnTo>
                  <a:lnTo>
                    <a:pt x="863" y="1782"/>
                  </a:lnTo>
                  <a:lnTo>
                    <a:pt x="863" y="1782"/>
                  </a:lnTo>
                  <a:lnTo>
                    <a:pt x="863" y="1778"/>
                  </a:lnTo>
                  <a:lnTo>
                    <a:pt x="863" y="1778"/>
                  </a:lnTo>
                  <a:lnTo>
                    <a:pt x="863" y="1778"/>
                  </a:lnTo>
                  <a:lnTo>
                    <a:pt x="863" y="1778"/>
                  </a:lnTo>
                  <a:lnTo>
                    <a:pt x="860" y="1778"/>
                  </a:lnTo>
                  <a:lnTo>
                    <a:pt x="860" y="1778"/>
                  </a:lnTo>
                  <a:lnTo>
                    <a:pt x="860" y="1778"/>
                  </a:lnTo>
                  <a:lnTo>
                    <a:pt x="860" y="1778"/>
                  </a:lnTo>
                  <a:lnTo>
                    <a:pt x="856" y="1778"/>
                  </a:lnTo>
                  <a:lnTo>
                    <a:pt x="856" y="1778"/>
                  </a:lnTo>
                  <a:lnTo>
                    <a:pt x="850" y="1778"/>
                  </a:lnTo>
                  <a:lnTo>
                    <a:pt x="850" y="1778"/>
                  </a:lnTo>
                  <a:lnTo>
                    <a:pt x="850" y="1782"/>
                  </a:lnTo>
                  <a:lnTo>
                    <a:pt x="850" y="1782"/>
                  </a:lnTo>
                  <a:lnTo>
                    <a:pt x="843" y="1782"/>
                  </a:lnTo>
                  <a:lnTo>
                    <a:pt x="843" y="1782"/>
                  </a:lnTo>
                  <a:lnTo>
                    <a:pt x="843" y="1785"/>
                  </a:lnTo>
                  <a:lnTo>
                    <a:pt x="843" y="1785"/>
                  </a:lnTo>
                  <a:lnTo>
                    <a:pt x="836" y="1785"/>
                  </a:lnTo>
                  <a:lnTo>
                    <a:pt x="836" y="1785"/>
                  </a:lnTo>
                  <a:lnTo>
                    <a:pt x="836" y="1785"/>
                  </a:lnTo>
                  <a:lnTo>
                    <a:pt x="833" y="1788"/>
                  </a:lnTo>
                  <a:lnTo>
                    <a:pt x="833" y="1788"/>
                  </a:lnTo>
                  <a:lnTo>
                    <a:pt x="829" y="1792"/>
                  </a:lnTo>
                  <a:lnTo>
                    <a:pt x="829" y="1792"/>
                  </a:lnTo>
                  <a:lnTo>
                    <a:pt x="826" y="1795"/>
                  </a:lnTo>
                  <a:lnTo>
                    <a:pt x="826" y="1795"/>
                  </a:lnTo>
                  <a:lnTo>
                    <a:pt x="822" y="1795"/>
                  </a:lnTo>
                  <a:lnTo>
                    <a:pt x="822" y="1795"/>
                  </a:lnTo>
                  <a:lnTo>
                    <a:pt x="822" y="1795"/>
                  </a:lnTo>
                  <a:lnTo>
                    <a:pt x="822" y="1795"/>
                  </a:lnTo>
                  <a:lnTo>
                    <a:pt x="819" y="1795"/>
                  </a:lnTo>
                  <a:lnTo>
                    <a:pt x="819" y="1795"/>
                  </a:lnTo>
                  <a:lnTo>
                    <a:pt x="816" y="1799"/>
                  </a:lnTo>
                  <a:lnTo>
                    <a:pt x="816" y="1799"/>
                  </a:lnTo>
                  <a:lnTo>
                    <a:pt x="812" y="1805"/>
                  </a:lnTo>
                  <a:lnTo>
                    <a:pt x="812" y="1805"/>
                  </a:lnTo>
                  <a:lnTo>
                    <a:pt x="812" y="1802"/>
                  </a:lnTo>
                  <a:lnTo>
                    <a:pt x="812" y="1802"/>
                  </a:lnTo>
                  <a:lnTo>
                    <a:pt x="816" y="1799"/>
                  </a:lnTo>
                  <a:lnTo>
                    <a:pt x="816" y="1799"/>
                  </a:lnTo>
                  <a:lnTo>
                    <a:pt x="816" y="1799"/>
                  </a:lnTo>
                  <a:lnTo>
                    <a:pt x="816" y="1799"/>
                  </a:lnTo>
                  <a:lnTo>
                    <a:pt x="816" y="1795"/>
                  </a:lnTo>
                  <a:lnTo>
                    <a:pt x="816" y="1795"/>
                  </a:lnTo>
                  <a:lnTo>
                    <a:pt x="816" y="1795"/>
                  </a:lnTo>
                  <a:lnTo>
                    <a:pt x="816" y="1795"/>
                  </a:lnTo>
                  <a:lnTo>
                    <a:pt x="816" y="1792"/>
                  </a:lnTo>
                  <a:lnTo>
                    <a:pt x="816" y="1792"/>
                  </a:lnTo>
                  <a:lnTo>
                    <a:pt x="812" y="1795"/>
                  </a:lnTo>
                  <a:lnTo>
                    <a:pt x="812" y="1795"/>
                  </a:lnTo>
                  <a:lnTo>
                    <a:pt x="812" y="1795"/>
                  </a:lnTo>
                  <a:lnTo>
                    <a:pt x="812" y="1795"/>
                  </a:lnTo>
                  <a:lnTo>
                    <a:pt x="812" y="1795"/>
                  </a:lnTo>
                  <a:lnTo>
                    <a:pt x="816" y="1792"/>
                  </a:lnTo>
                  <a:lnTo>
                    <a:pt x="816" y="1792"/>
                  </a:lnTo>
                  <a:lnTo>
                    <a:pt x="819" y="1792"/>
                  </a:lnTo>
                  <a:lnTo>
                    <a:pt x="819" y="1792"/>
                  </a:lnTo>
                  <a:lnTo>
                    <a:pt x="819" y="1788"/>
                  </a:lnTo>
                  <a:lnTo>
                    <a:pt x="819" y="1788"/>
                  </a:lnTo>
                  <a:lnTo>
                    <a:pt x="819" y="1788"/>
                  </a:lnTo>
                  <a:lnTo>
                    <a:pt x="819" y="1788"/>
                  </a:lnTo>
                  <a:lnTo>
                    <a:pt x="819" y="1788"/>
                  </a:lnTo>
                  <a:lnTo>
                    <a:pt x="819" y="1788"/>
                  </a:lnTo>
                  <a:lnTo>
                    <a:pt x="816" y="1788"/>
                  </a:lnTo>
                  <a:lnTo>
                    <a:pt x="816" y="1788"/>
                  </a:lnTo>
                  <a:lnTo>
                    <a:pt x="816" y="1788"/>
                  </a:lnTo>
                  <a:lnTo>
                    <a:pt x="816" y="1788"/>
                  </a:lnTo>
                  <a:lnTo>
                    <a:pt x="816" y="1788"/>
                  </a:lnTo>
                  <a:lnTo>
                    <a:pt x="816" y="1788"/>
                  </a:lnTo>
                  <a:lnTo>
                    <a:pt x="816" y="1788"/>
                  </a:lnTo>
                  <a:lnTo>
                    <a:pt x="812" y="1785"/>
                  </a:lnTo>
                  <a:lnTo>
                    <a:pt x="812" y="1785"/>
                  </a:lnTo>
                  <a:lnTo>
                    <a:pt x="809" y="1785"/>
                  </a:lnTo>
                  <a:lnTo>
                    <a:pt x="809" y="1785"/>
                  </a:lnTo>
                  <a:lnTo>
                    <a:pt x="809" y="1785"/>
                  </a:lnTo>
                  <a:lnTo>
                    <a:pt x="809" y="1785"/>
                  </a:lnTo>
                  <a:lnTo>
                    <a:pt x="809" y="1785"/>
                  </a:lnTo>
                  <a:lnTo>
                    <a:pt x="809" y="1785"/>
                  </a:lnTo>
                  <a:lnTo>
                    <a:pt x="812" y="1785"/>
                  </a:lnTo>
                  <a:lnTo>
                    <a:pt x="812" y="1785"/>
                  </a:lnTo>
                  <a:lnTo>
                    <a:pt x="816" y="1785"/>
                  </a:lnTo>
                  <a:lnTo>
                    <a:pt x="816" y="1785"/>
                  </a:lnTo>
                  <a:lnTo>
                    <a:pt x="816" y="1785"/>
                  </a:lnTo>
                  <a:lnTo>
                    <a:pt x="816" y="1785"/>
                  </a:lnTo>
                  <a:lnTo>
                    <a:pt x="819" y="1785"/>
                  </a:lnTo>
                  <a:lnTo>
                    <a:pt x="819" y="1785"/>
                  </a:lnTo>
                  <a:lnTo>
                    <a:pt x="819" y="1782"/>
                  </a:lnTo>
                  <a:lnTo>
                    <a:pt x="819" y="1782"/>
                  </a:lnTo>
                  <a:lnTo>
                    <a:pt x="819" y="1782"/>
                  </a:lnTo>
                  <a:lnTo>
                    <a:pt x="822" y="1782"/>
                  </a:lnTo>
                  <a:lnTo>
                    <a:pt x="822" y="1782"/>
                  </a:lnTo>
                  <a:lnTo>
                    <a:pt x="822" y="1785"/>
                  </a:lnTo>
                  <a:lnTo>
                    <a:pt x="822" y="1785"/>
                  </a:lnTo>
                  <a:lnTo>
                    <a:pt x="822" y="1785"/>
                  </a:lnTo>
                  <a:lnTo>
                    <a:pt x="822" y="1785"/>
                  </a:lnTo>
                  <a:lnTo>
                    <a:pt x="822" y="1785"/>
                  </a:lnTo>
                  <a:lnTo>
                    <a:pt x="822" y="1785"/>
                  </a:lnTo>
                  <a:lnTo>
                    <a:pt x="826" y="1785"/>
                  </a:lnTo>
                  <a:lnTo>
                    <a:pt x="826" y="1785"/>
                  </a:lnTo>
                  <a:lnTo>
                    <a:pt x="826" y="1785"/>
                  </a:lnTo>
                  <a:lnTo>
                    <a:pt x="826" y="1785"/>
                  </a:lnTo>
                  <a:lnTo>
                    <a:pt x="826" y="1785"/>
                  </a:lnTo>
                  <a:lnTo>
                    <a:pt x="826" y="1785"/>
                  </a:lnTo>
                  <a:lnTo>
                    <a:pt x="826" y="1785"/>
                  </a:lnTo>
                  <a:lnTo>
                    <a:pt x="826" y="1785"/>
                  </a:lnTo>
                  <a:lnTo>
                    <a:pt x="826" y="1788"/>
                  </a:lnTo>
                  <a:lnTo>
                    <a:pt x="826" y="1788"/>
                  </a:lnTo>
                  <a:lnTo>
                    <a:pt x="826" y="1788"/>
                  </a:lnTo>
                  <a:lnTo>
                    <a:pt x="826" y="1788"/>
                  </a:lnTo>
                  <a:lnTo>
                    <a:pt x="826" y="1792"/>
                  </a:lnTo>
                  <a:lnTo>
                    <a:pt x="826" y="1792"/>
                  </a:lnTo>
                  <a:lnTo>
                    <a:pt x="826" y="1792"/>
                  </a:lnTo>
                  <a:lnTo>
                    <a:pt x="826" y="1792"/>
                  </a:lnTo>
                  <a:lnTo>
                    <a:pt x="829" y="1788"/>
                  </a:lnTo>
                  <a:lnTo>
                    <a:pt x="829" y="1788"/>
                  </a:lnTo>
                  <a:lnTo>
                    <a:pt x="833" y="1788"/>
                  </a:lnTo>
                  <a:lnTo>
                    <a:pt x="833" y="1788"/>
                  </a:lnTo>
                  <a:lnTo>
                    <a:pt x="833" y="1788"/>
                  </a:lnTo>
                  <a:lnTo>
                    <a:pt x="833" y="1788"/>
                  </a:lnTo>
                  <a:lnTo>
                    <a:pt x="833" y="1785"/>
                  </a:lnTo>
                  <a:lnTo>
                    <a:pt x="833" y="1785"/>
                  </a:lnTo>
                  <a:lnTo>
                    <a:pt x="833" y="1785"/>
                  </a:lnTo>
                  <a:lnTo>
                    <a:pt x="833" y="1785"/>
                  </a:lnTo>
                  <a:lnTo>
                    <a:pt x="836" y="1785"/>
                  </a:lnTo>
                  <a:lnTo>
                    <a:pt x="836" y="1785"/>
                  </a:lnTo>
                  <a:lnTo>
                    <a:pt x="836" y="1782"/>
                  </a:lnTo>
                  <a:lnTo>
                    <a:pt x="836" y="1782"/>
                  </a:lnTo>
                  <a:lnTo>
                    <a:pt x="836" y="1782"/>
                  </a:lnTo>
                  <a:lnTo>
                    <a:pt x="836" y="1782"/>
                  </a:lnTo>
                  <a:lnTo>
                    <a:pt x="836" y="1782"/>
                  </a:lnTo>
                  <a:lnTo>
                    <a:pt x="836" y="1782"/>
                  </a:lnTo>
                  <a:lnTo>
                    <a:pt x="839" y="1782"/>
                  </a:lnTo>
                  <a:lnTo>
                    <a:pt x="839" y="1782"/>
                  </a:lnTo>
                  <a:lnTo>
                    <a:pt x="839" y="1782"/>
                  </a:lnTo>
                  <a:lnTo>
                    <a:pt x="839" y="1782"/>
                  </a:lnTo>
                  <a:lnTo>
                    <a:pt x="839" y="1782"/>
                  </a:lnTo>
                  <a:lnTo>
                    <a:pt x="839" y="1782"/>
                  </a:lnTo>
                  <a:lnTo>
                    <a:pt x="839" y="1782"/>
                  </a:lnTo>
                  <a:lnTo>
                    <a:pt x="839" y="1782"/>
                  </a:lnTo>
                  <a:lnTo>
                    <a:pt x="839" y="1782"/>
                  </a:lnTo>
                  <a:lnTo>
                    <a:pt x="839" y="1782"/>
                  </a:lnTo>
                  <a:lnTo>
                    <a:pt x="843" y="1782"/>
                  </a:lnTo>
                  <a:lnTo>
                    <a:pt x="843" y="1782"/>
                  </a:lnTo>
                  <a:lnTo>
                    <a:pt x="843" y="1782"/>
                  </a:lnTo>
                  <a:lnTo>
                    <a:pt x="843" y="1782"/>
                  </a:lnTo>
                  <a:lnTo>
                    <a:pt x="843" y="1778"/>
                  </a:lnTo>
                  <a:lnTo>
                    <a:pt x="843" y="1778"/>
                  </a:lnTo>
                  <a:lnTo>
                    <a:pt x="846" y="1778"/>
                  </a:lnTo>
                  <a:lnTo>
                    <a:pt x="846" y="1778"/>
                  </a:lnTo>
                  <a:lnTo>
                    <a:pt x="846" y="1778"/>
                  </a:lnTo>
                  <a:lnTo>
                    <a:pt x="846" y="1778"/>
                  </a:lnTo>
                  <a:lnTo>
                    <a:pt x="846" y="1778"/>
                  </a:lnTo>
                  <a:lnTo>
                    <a:pt x="846" y="1778"/>
                  </a:lnTo>
                  <a:lnTo>
                    <a:pt x="850" y="1778"/>
                  </a:lnTo>
                  <a:lnTo>
                    <a:pt x="850" y="1778"/>
                  </a:lnTo>
                  <a:lnTo>
                    <a:pt x="850" y="1778"/>
                  </a:lnTo>
                  <a:lnTo>
                    <a:pt x="850" y="1775"/>
                  </a:lnTo>
                  <a:lnTo>
                    <a:pt x="850" y="1775"/>
                  </a:lnTo>
                  <a:lnTo>
                    <a:pt x="853" y="1775"/>
                  </a:lnTo>
                  <a:lnTo>
                    <a:pt x="853" y="1775"/>
                  </a:lnTo>
                  <a:lnTo>
                    <a:pt x="853" y="1775"/>
                  </a:lnTo>
                  <a:lnTo>
                    <a:pt x="853" y="1775"/>
                  </a:lnTo>
                  <a:lnTo>
                    <a:pt x="853" y="1775"/>
                  </a:lnTo>
                  <a:lnTo>
                    <a:pt x="853" y="1775"/>
                  </a:lnTo>
                  <a:lnTo>
                    <a:pt x="853" y="1775"/>
                  </a:lnTo>
                  <a:lnTo>
                    <a:pt x="853" y="1775"/>
                  </a:lnTo>
                  <a:lnTo>
                    <a:pt x="856" y="1775"/>
                  </a:lnTo>
                  <a:lnTo>
                    <a:pt x="856" y="1775"/>
                  </a:lnTo>
                  <a:lnTo>
                    <a:pt x="856" y="1775"/>
                  </a:lnTo>
                  <a:lnTo>
                    <a:pt x="856" y="1775"/>
                  </a:lnTo>
                  <a:lnTo>
                    <a:pt x="860" y="1775"/>
                  </a:lnTo>
                  <a:lnTo>
                    <a:pt x="860" y="1775"/>
                  </a:lnTo>
                  <a:lnTo>
                    <a:pt x="860" y="1775"/>
                  </a:lnTo>
                  <a:lnTo>
                    <a:pt x="860" y="1775"/>
                  </a:lnTo>
                  <a:lnTo>
                    <a:pt x="860" y="1775"/>
                  </a:lnTo>
                  <a:lnTo>
                    <a:pt x="863" y="1775"/>
                  </a:lnTo>
                  <a:lnTo>
                    <a:pt x="863" y="1775"/>
                  </a:lnTo>
                  <a:lnTo>
                    <a:pt x="863" y="1775"/>
                  </a:lnTo>
                  <a:lnTo>
                    <a:pt x="863" y="1775"/>
                  </a:lnTo>
                  <a:lnTo>
                    <a:pt x="867" y="1771"/>
                  </a:lnTo>
                  <a:lnTo>
                    <a:pt x="867" y="1768"/>
                  </a:lnTo>
                  <a:lnTo>
                    <a:pt x="867" y="1768"/>
                  </a:lnTo>
                  <a:lnTo>
                    <a:pt x="867" y="1768"/>
                  </a:lnTo>
                  <a:lnTo>
                    <a:pt x="867" y="1768"/>
                  </a:lnTo>
                  <a:lnTo>
                    <a:pt x="870" y="1765"/>
                  </a:lnTo>
                  <a:lnTo>
                    <a:pt x="870" y="1765"/>
                  </a:lnTo>
                  <a:lnTo>
                    <a:pt x="870" y="1765"/>
                  </a:lnTo>
                  <a:lnTo>
                    <a:pt x="870" y="1765"/>
                  </a:lnTo>
                  <a:lnTo>
                    <a:pt x="873" y="1761"/>
                  </a:lnTo>
                  <a:lnTo>
                    <a:pt x="873" y="1758"/>
                  </a:lnTo>
                  <a:lnTo>
                    <a:pt x="873" y="1758"/>
                  </a:lnTo>
                  <a:lnTo>
                    <a:pt x="873" y="1751"/>
                  </a:lnTo>
                  <a:lnTo>
                    <a:pt x="873" y="1751"/>
                  </a:lnTo>
                  <a:lnTo>
                    <a:pt x="880" y="1748"/>
                  </a:lnTo>
                  <a:lnTo>
                    <a:pt x="880" y="1748"/>
                  </a:lnTo>
                  <a:lnTo>
                    <a:pt x="887" y="1741"/>
                  </a:lnTo>
                  <a:lnTo>
                    <a:pt x="887" y="1741"/>
                  </a:lnTo>
                  <a:lnTo>
                    <a:pt x="887" y="1737"/>
                  </a:lnTo>
                  <a:lnTo>
                    <a:pt x="887" y="1737"/>
                  </a:lnTo>
                  <a:lnTo>
                    <a:pt x="890" y="1734"/>
                  </a:lnTo>
                  <a:lnTo>
                    <a:pt x="890" y="1734"/>
                  </a:lnTo>
                  <a:lnTo>
                    <a:pt x="890" y="1734"/>
                  </a:lnTo>
                  <a:lnTo>
                    <a:pt x="894" y="1731"/>
                  </a:lnTo>
                  <a:lnTo>
                    <a:pt x="894" y="1731"/>
                  </a:lnTo>
                  <a:lnTo>
                    <a:pt x="894" y="1727"/>
                  </a:lnTo>
                  <a:lnTo>
                    <a:pt x="894" y="1727"/>
                  </a:lnTo>
                  <a:lnTo>
                    <a:pt x="894" y="1727"/>
                  </a:lnTo>
                  <a:lnTo>
                    <a:pt x="897" y="1724"/>
                  </a:lnTo>
                  <a:lnTo>
                    <a:pt x="897" y="1720"/>
                  </a:lnTo>
                  <a:lnTo>
                    <a:pt x="897" y="1720"/>
                  </a:lnTo>
                  <a:lnTo>
                    <a:pt x="897" y="1717"/>
                  </a:lnTo>
                  <a:lnTo>
                    <a:pt x="897" y="1717"/>
                  </a:lnTo>
                  <a:lnTo>
                    <a:pt x="897" y="1714"/>
                  </a:lnTo>
                  <a:lnTo>
                    <a:pt x="897" y="1714"/>
                  </a:lnTo>
                  <a:lnTo>
                    <a:pt x="897" y="1714"/>
                  </a:lnTo>
                  <a:lnTo>
                    <a:pt x="897" y="1714"/>
                  </a:lnTo>
                  <a:lnTo>
                    <a:pt x="897" y="1710"/>
                  </a:lnTo>
                  <a:lnTo>
                    <a:pt x="897" y="1710"/>
                  </a:lnTo>
                  <a:lnTo>
                    <a:pt x="894" y="1710"/>
                  </a:lnTo>
                  <a:lnTo>
                    <a:pt x="894" y="1710"/>
                  </a:lnTo>
                  <a:lnTo>
                    <a:pt x="890" y="1710"/>
                  </a:lnTo>
                  <a:lnTo>
                    <a:pt x="890" y="1710"/>
                  </a:lnTo>
                  <a:lnTo>
                    <a:pt x="890" y="1710"/>
                  </a:lnTo>
                  <a:lnTo>
                    <a:pt x="887" y="1707"/>
                  </a:lnTo>
                  <a:lnTo>
                    <a:pt x="887" y="1707"/>
                  </a:lnTo>
                  <a:lnTo>
                    <a:pt x="887" y="1707"/>
                  </a:lnTo>
                  <a:lnTo>
                    <a:pt x="887" y="1707"/>
                  </a:lnTo>
                  <a:lnTo>
                    <a:pt x="887" y="1703"/>
                  </a:lnTo>
                  <a:lnTo>
                    <a:pt x="887" y="1703"/>
                  </a:lnTo>
                  <a:lnTo>
                    <a:pt x="884" y="1703"/>
                  </a:lnTo>
                  <a:lnTo>
                    <a:pt x="884" y="1703"/>
                  </a:lnTo>
                  <a:lnTo>
                    <a:pt x="884" y="1703"/>
                  </a:lnTo>
                  <a:lnTo>
                    <a:pt x="884" y="1697"/>
                  </a:lnTo>
                  <a:lnTo>
                    <a:pt x="884" y="1697"/>
                  </a:lnTo>
                  <a:lnTo>
                    <a:pt x="884" y="1693"/>
                  </a:lnTo>
                  <a:lnTo>
                    <a:pt x="884" y="1693"/>
                  </a:lnTo>
                  <a:lnTo>
                    <a:pt x="884" y="1693"/>
                  </a:lnTo>
                  <a:lnTo>
                    <a:pt x="884" y="1693"/>
                  </a:lnTo>
                  <a:lnTo>
                    <a:pt x="884" y="1690"/>
                  </a:lnTo>
                  <a:lnTo>
                    <a:pt x="884" y="1690"/>
                  </a:lnTo>
                  <a:lnTo>
                    <a:pt x="884" y="1690"/>
                  </a:lnTo>
                  <a:lnTo>
                    <a:pt x="884" y="1690"/>
                  </a:lnTo>
                  <a:lnTo>
                    <a:pt x="884" y="1686"/>
                  </a:lnTo>
                  <a:lnTo>
                    <a:pt x="884" y="1686"/>
                  </a:lnTo>
                  <a:lnTo>
                    <a:pt x="884" y="1686"/>
                  </a:lnTo>
                  <a:lnTo>
                    <a:pt x="884" y="1686"/>
                  </a:lnTo>
                  <a:lnTo>
                    <a:pt x="880" y="1683"/>
                  </a:lnTo>
                  <a:lnTo>
                    <a:pt x="880" y="1683"/>
                  </a:lnTo>
                  <a:lnTo>
                    <a:pt x="880" y="1680"/>
                  </a:lnTo>
                  <a:lnTo>
                    <a:pt x="880" y="1680"/>
                  </a:lnTo>
                  <a:lnTo>
                    <a:pt x="880" y="1676"/>
                  </a:lnTo>
                  <a:lnTo>
                    <a:pt x="880" y="1676"/>
                  </a:lnTo>
                  <a:lnTo>
                    <a:pt x="880" y="1673"/>
                  </a:lnTo>
                  <a:lnTo>
                    <a:pt x="880" y="1673"/>
                  </a:lnTo>
                  <a:lnTo>
                    <a:pt x="880" y="1669"/>
                  </a:lnTo>
                  <a:lnTo>
                    <a:pt x="880" y="1666"/>
                  </a:lnTo>
                  <a:lnTo>
                    <a:pt x="880" y="1666"/>
                  </a:lnTo>
                  <a:lnTo>
                    <a:pt x="880" y="1666"/>
                  </a:lnTo>
                  <a:lnTo>
                    <a:pt x="877" y="1669"/>
                  </a:lnTo>
                  <a:lnTo>
                    <a:pt x="877" y="1669"/>
                  </a:lnTo>
                  <a:lnTo>
                    <a:pt x="877" y="1669"/>
                  </a:lnTo>
                  <a:lnTo>
                    <a:pt x="877" y="1669"/>
                  </a:lnTo>
                  <a:lnTo>
                    <a:pt x="877" y="1669"/>
                  </a:lnTo>
                  <a:lnTo>
                    <a:pt x="877" y="1669"/>
                  </a:lnTo>
                  <a:lnTo>
                    <a:pt x="877" y="1669"/>
                  </a:lnTo>
                  <a:lnTo>
                    <a:pt x="877" y="1669"/>
                  </a:lnTo>
                  <a:lnTo>
                    <a:pt x="877" y="1666"/>
                  </a:lnTo>
                  <a:lnTo>
                    <a:pt x="877" y="1666"/>
                  </a:lnTo>
                  <a:lnTo>
                    <a:pt x="877" y="1663"/>
                  </a:lnTo>
                  <a:lnTo>
                    <a:pt x="877" y="1663"/>
                  </a:lnTo>
                  <a:lnTo>
                    <a:pt x="877" y="1663"/>
                  </a:lnTo>
                  <a:lnTo>
                    <a:pt x="877" y="1663"/>
                  </a:lnTo>
                  <a:lnTo>
                    <a:pt x="873" y="1666"/>
                  </a:lnTo>
                  <a:lnTo>
                    <a:pt x="873" y="1666"/>
                  </a:lnTo>
                  <a:lnTo>
                    <a:pt x="873" y="1666"/>
                  </a:lnTo>
                  <a:lnTo>
                    <a:pt x="873" y="1666"/>
                  </a:lnTo>
                  <a:lnTo>
                    <a:pt x="873" y="1666"/>
                  </a:lnTo>
                  <a:lnTo>
                    <a:pt x="873" y="1666"/>
                  </a:lnTo>
                  <a:lnTo>
                    <a:pt x="873" y="1663"/>
                  </a:lnTo>
                  <a:lnTo>
                    <a:pt x="870" y="1663"/>
                  </a:lnTo>
                  <a:lnTo>
                    <a:pt x="870" y="1663"/>
                  </a:lnTo>
                  <a:lnTo>
                    <a:pt x="870" y="1659"/>
                  </a:lnTo>
                  <a:lnTo>
                    <a:pt x="870" y="1659"/>
                  </a:lnTo>
                  <a:lnTo>
                    <a:pt x="870" y="1656"/>
                  </a:lnTo>
                  <a:lnTo>
                    <a:pt x="870" y="1656"/>
                  </a:lnTo>
                  <a:lnTo>
                    <a:pt x="867" y="1652"/>
                  </a:lnTo>
                  <a:lnTo>
                    <a:pt x="867" y="1652"/>
                  </a:lnTo>
                  <a:lnTo>
                    <a:pt x="863" y="1652"/>
                  </a:lnTo>
                  <a:lnTo>
                    <a:pt x="863" y="1652"/>
                  </a:lnTo>
                  <a:lnTo>
                    <a:pt x="860" y="1649"/>
                  </a:lnTo>
                  <a:lnTo>
                    <a:pt x="860" y="1649"/>
                  </a:lnTo>
                  <a:lnTo>
                    <a:pt x="860" y="1646"/>
                  </a:lnTo>
                  <a:lnTo>
                    <a:pt x="860" y="1646"/>
                  </a:lnTo>
                  <a:lnTo>
                    <a:pt x="860" y="1642"/>
                  </a:lnTo>
                  <a:lnTo>
                    <a:pt x="856" y="1642"/>
                  </a:lnTo>
                  <a:lnTo>
                    <a:pt x="856" y="1642"/>
                  </a:lnTo>
                  <a:lnTo>
                    <a:pt x="853" y="1639"/>
                  </a:lnTo>
                  <a:lnTo>
                    <a:pt x="853" y="1639"/>
                  </a:lnTo>
                  <a:lnTo>
                    <a:pt x="850" y="1635"/>
                  </a:lnTo>
                  <a:lnTo>
                    <a:pt x="850" y="1635"/>
                  </a:lnTo>
                  <a:lnTo>
                    <a:pt x="846" y="1635"/>
                  </a:lnTo>
                  <a:lnTo>
                    <a:pt x="846" y="1635"/>
                  </a:lnTo>
                  <a:lnTo>
                    <a:pt x="843" y="1632"/>
                  </a:lnTo>
                  <a:lnTo>
                    <a:pt x="843" y="1632"/>
                  </a:lnTo>
                  <a:lnTo>
                    <a:pt x="839" y="1632"/>
                  </a:lnTo>
                  <a:lnTo>
                    <a:pt x="839" y="1632"/>
                  </a:lnTo>
                  <a:lnTo>
                    <a:pt x="839" y="1629"/>
                  </a:lnTo>
                  <a:lnTo>
                    <a:pt x="839" y="1629"/>
                  </a:lnTo>
                  <a:lnTo>
                    <a:pt x="836" y="1629"/>
                  </a:lnTo>
                  <a:lnTo>
                    <a:pt x="836" y="1629"/>
                  </a:lnTo>
                  <a:lnTo>
                    <a:pt x="836" y="1629"/>
                  </a:lnTo>
                  <a:lnTo>
                    <a:pt x="836" y="1629"/>
                  </a:lnTo>
                  <a:lnTo>
                    <a:pt x="836" y="1625"/>
                  </a:lnTo>
                  <a:lnTo>
                    <a:pt x="836" y="1625"/>
                  </a:lnTo>
                  <a:lnTo>
                    <a:pt x="833" y="1625"/>
                  </a:lnTo>
                  <a:lnTo>
                    <a:pt x="833" y="1625"/>
                  </a:lnTo>
                  <a:lnTo>
                    <a:pt x="833" y="1625"/>
                  </a:lnTo>
                  <a:lnTo>
                    <a:pt x="833" y="1625"/>
                  </a:lnTo>
                  <a:lnTo>
                    <a:pt x="829" y="1625"/>
                  </a:lnTo>
                  <a:lnTo>
                    <a:pt x="829" y="1625"/>
                  </a:lnTo>
                  <a:lnTo>
                    <a:pt x="829" y="1625"/>
                  </a:lnTo>
                  <a:lnTo>
                    <a:pt x="829" y="1625"/>
                  </a:lnTo>
                  <a:lnTo>
                    <a:pt x="829" y="1625"/>
                  </a:lnTo>
                  <a:lnTo>
                    <a:pt x="826" y="1625"/>
                  </a:lnTo>
                  <a:lnTo>
                    <a:pt x="826" y="1625"/>
                  </a:lnTo>
                  <a:lnTo>
                    <a:pt x="826" y="1622"/>
                  </a:lnTo>
                  <a:lnTo>
                    <a:pt x="826" y="1622"/>
                  </a:lnTo>
                  <a:lnTo>
                    <a:pt x="826" y="1622"/>
                  </a:lnTo>
                  <a:lnTo>
                    <a:pt x="826" y="1622"/>
                  </a:lnTo>
                  <a:lnTo>
                    <a:pt x="826" y="1622"/>
                  </a:lnTo>
                  <a:lnTo>
                    <a:pt x="822" y="1622"/>
                  </a:lnTo>
                  <a:lnTo>
                    <a:pt x="822" y="1622"/>
                  </a:lnTo>
                  <a:lnTo>
                    <a:pt x="822" y="1622"/>
                  </a:lnTo>
                  <a:lnTo>
                    <a:pt x="822" y="1622"/>
                  </a:lnTo>
                  <a:lnTo>
                    <a:pt x="819" y="1622"/>
                  </a:lnTo>
                  <a:lnTo>
                    <a:pt x="819" y="1622"/>
                  </a:lnTo>
                  <a:lnTo>
                    <a:pt x="819" y="1625"/>
                  </a:lnTo>
                  <a:lnTo>
                    <a:pt x="819" y="1625"/>
                  </a:lnTo>
                  <a:lnTo>
                    <a:pt x="819" y="1625"/>
                  </a:lnTo>
                  <a:lnTo>
                    <a:pt x="819" y="1625"/>
                  </a:lnTo>
                  <a:lnTo>
                    <a:pt x="816" y="1622"/>
                  </a:lnTo>
                  <a:lnTo>
                    <a:pt x="816" y="1622"/>
                  </a:lnTo>
                  <a:lnTo>
                    <a:pt x="816" y="1622"/>
                  </a:lnTo>
                  <a:lnTo>
                    <a:pt x="816" y="1622"/>
                  </a:lnTo>
                  <a:lnTo>
                    <a:pt x="812" y="1622"/>
                  </a:lnTo>
                  <a:lnTo>
                    <a:pt x="812" y="1622"/>
                  </a:lnTo>
                  <a:lnTo>
                    <a:pt x="809" y="1625"/>
                  </a:lnTo>
                  <a:lnTo>
                    <a:pt x="809" y="1625"/>
                  </a:lnTo>
                  <a:lnTo>
                    <a:pt x="805" y="1625"/>
                  </a:lnTo>
                  <a:lnTo>
                    <a:pt x="805" y="1625"/>
                  </a:lnTo>
                  <a:lnTo>
                    <a:pt x="802" y="1625"/>
                  </a:lnTo>
                  <a:lnTo>
                    <a:pt x="802" y="1625"/>
                  </a:lnTo>
                  <a:lnTo>
                    <a:pt x="802" y="1622"/>
                  </a:lnTo>
                  <a:lnTo>
                    <a:pt x="802" y="1622"/>
                  </a:lnTo>
                  <a:lnTo>
                    <a:pt x="802" y="1622"/>
                  </a:lnTo>
                  <a:lnTo>
                    <a:pt x="799" y="1618"/>
                  </a:lnTo>
                  <a:lnTo>
                    <a:pt x="799" y="1618"/>
                  </a:lnTo>
                  <a:lnTo>
                    <a:pt x="799" y="1618"/>
                  </a:lnTo>
                  <a:lnTo>
                    <a:pt x="799" y="1618"/>
                  </a:lnTo>
                  <a:lnTo>
                    <a:pt x="799" y="1618"/>
                  </a:lnTo>
                  <a:lnTo>
                    <a:pt x="799" y="1618"/>
                  </a:lnTo>
                  <a:lnTo>
                    <a:pt x="795" y="1622"/>
                  </a:lnTo>
                  <a:lnTo>
                    <a:pt x="795" y="1622"/>
                  </a:lnTo>
                  <a:lnTo>
                    <a:pt x="795" y="1622"/>
                  </a:lnTo>
                  <a:lnTo>
                    <a:pt x="795" y="1622"/>
                  </a:lnTo>
                  <a:lnTo>
                    <a:pt x="795" y="1622"/>
                  </a:lnTo>
                  <a:lnTo>
                    <a:pt x="792" y="1622"/>
                  </a:lnTo>
                  <a:lnTo>
                    <a:pt x="792" y="1622"/>
                  </a:lnTo>
                  <a:lnTo>
                    <a:pt x="792" y="1622"/>
                  </a:lnTo>
                  <a:lnTo>
                    <a:pt x="792" y="1622"/>
                  </a:lnTo>
                  <a:lnTo>
                    <a:pt x="788" y="1622"/>
                  </a:lnTo>
                  <a:lnTo>
                    <a:pt x="788" y="1625"/>
                  </a:lnTo>
                  <a:lnTo>
                    <a:pt x="788" y="1625"/>
                  </a:lnTo>
                  <a:lnTo>
                    <a:pt x="788" y="1629"/>
                  </a:lnTo>
                  <a:lnTo>
                    <a:pt x="788" y="1629"/>
                  </a:lnTo>
                  <a:lnTo>
                    <a:pt x="788" y="1629"/>
                  </a:lnTo>
                  <a:lnTo>
                    <a:pt x="788" y="1629"/>
                  </a:lnTo>
                  <a:lnTo>
                    <a:pt x="788" y="1625"/>
                  </a:lnTo>
                  <a:lnTo>
                    <a:pt x="788" y="1625"/>
                  </a:lnTo>
                  <a:lnTo>
                    <a:pt x="788" y="1625"/>
                  </a:lnTo>
                  <a:lnTo>
                    <a:pt x="788" y="1625"/>
                  </a:lnTo>
                  <a:lnTo>
                    <a:pt x="785" y="1622"/>
                  </a:lnTo>
                  <a:lnTo>
                    <a:pt x="785" y="1622"/>
                  </a:lnTo>
                  <a:lnTo>
                    <a:pt x="785" y="1618"/>
                  </a:lnTo>
                  <a:lnTo>
                    <a:pt x="785" y="1618"/>
                  </a:lnTo>
                  <a:lnTo>
                    <a:pt x="785" y="1615"/>
                  </a:lnTo>
                  <a:lnTo>
                    <a:pt x="782" y="1612"/>
                  </a:lnTo>
                  <a:lnTo>
                    <a:pt x="782" y="1612"/>
                  </a:lnTo>
                  <a:lnTo>
                    <a:pt x="782" y="1612"/>
                  </a:lnTo>
                  <a:lnTo>
                    <a:pt x="782" y="1612"/>
                  </a:lnTo>
                  <a:lnTo>
                    <a:pt x="778" y="1608"/>
                  </a:lnTo>
                  <a:lnTo>
                    <a:pt x="778" y="1608"/>
                  </a:lnTo>
                  <a:lnTo>
                    <a:pt x="778" y="1608"/>
                  </a:lnTo>
                  <a:lnTo>
                    <a:pt x="775" y="1605"/>
                  </a:lnTo>
                  <a:lnTo>
                    <a:pt x="775" y="1605"/>
                  </a:lnTo>
                  <a:lnTo>
                    <a:pt x="771" y="1605"/>
                  </a:lnTo>
                  <a:lnTo>
                    <a:pt x="771" y="1605"/>
                  </a:lnTo>
                  <a:lnTo>
                    <a:pt x="768" y="1605"/>
                  </a:lnTo>
                  <a:lnTo>
                    <a:pt x="768" y="1605"/>
                  </a:lnTo>
                  <a:lnTo>
                    <a:pt x="768" y="1608"/>
                  </a:lnTo>
                  <a:lnTo>
                    <a:pt x="768" y="1608"/>
                  </a:lnTo>
                  <a:lnTo>
                    <a:pt x="765" y="1612"/>
                  </a:lnTo>
                  <a:lnTo>
                    <a:pt x="765" y="1612"/>
                  </a:lnTo>
                  <a:lnTo>
                    <a:pt x="765" y="1615"/>
                  </a:lnTo>
                  <a:lnTo>
                    <a:pt x="765" y="1615"/>
                  </a:lnTo>
                  <a:lnTo>
                    <a:pt x="765" y="1615"/>
                  </a:lnTo>
                  <a:lnTo>
                    <a:pt x="765" y="1615"/>
                  </a:lnTo>
                  <a:lnTo>
                    <a:pt x="765" y="1612"/>
                  </a:lnTo>
                  <a:lnTo>
                    <a:pt x="765" y="1612"/>
                  </a:lnTo>
                  <a:lnTo>
                    <a:pt x="765" y="1612"/>
                  </a:lnTo>
                  <a:lnTo>
                    <a:pt x="765" y="1612"/>
                  </a:lnTo>
                  <a:lnTo>
                    <a:pt x="765" y="1608"/>
                  </a:lnTo>
                  <a:lnTo>
                    <a:pt x="765" y="1608"/>
                  </a:lnTo>
                  <a:lnTo>
                    <a:pt x="765" y="1605"/>
                  </a:lnTo>
                  <a:lnTo>
                    <a:pt x="765" y="1605"/>
                  </a:lnTo>
                  <a:lnTo>
                    <a:pt x="765" y="1601"/>
                  </a:lnTo>
                  <a:lnTo>
                    <a:pt x="765" y="1601"/>
                  </a:lnTo>
                  <a:lnTo>
                    <a:pt x="768" y="1601"/>
                  </a:lnTo>
                  <a:lnTo>
                    <a:pt x="768" y="1601"/>
                  </a:lnTo>
                  <a:lnTo>
                    <a:pt x="768" y="1601"/>
                  </a:lnTo>
                  <a:lnTo>
                    <a:pt x="768" y="1601"/>
                  </a:lnTo>
                  <a:lnTo>
                    <a:pt x="768" y="1595"/>
                  </a:lnTo>
                  <a:lnTo>
                    <a:pt x="768" y="1595"/>
                  </a:lnTo>
                  <a:lnTo>
                    <a:pt x="765" y="1588"/>
                  </a:lnTo>
                  <a:lnTo>
                    <a:pt x="765" y="1588"/>
                  </a:lnTo>
                  <a:lnTo>
                    <a:pt x="765" y="1588"/>
                  </a:lnTo>
                  <a:lnTo>
                    <a:pt x="765" y="1588"/>
                  </a:lnTo>
                  <a:lnTo>
                    <a:pt x="765" y="1584"/>
                  </a:lnTo>
                  <a:lnTo>
                    <a:pt x="761" y="1584"/>
                  </a:lnTo>
                  <a:lnTo>
                    <a:pt x="761" y="1584"/>
                  </a:lnTo>
                  <a:lnTo>
                    <a:pt x="761" y="1581"/>
                  </a:lnTo>
                  <a:lnTo>
                    <a:pt x="761" y="1581"/>
                  </a:lnTo>
                  <a:lnTo>
                    <a:pt x="761" y="1578"/>
                  </a:lnTo>
                  <a:lnTo>
                    <a:pt x="761" y="1578"/>
                  </a:lnTo>
                  <a:lnTo>
                    <a:pt x="758" y="1578"/>
                  </a:lnTo>
                  <a:lnTo>
                    <a:pt x="758" y="1578"/>
                  </a:lnTo>
                  <a:lnTo>
                    <a:pt x="758" y="1574"/>
                  </a:lnTo>
                  <a:lnTo>
                    <a:pt x="758" y="1574"/>
                  </a:lnTo>
                  <a:lnTo>
                    <a:pt x="758" y="1574"/>
                  </a:lnTo>
                  <a:lnTo>
                    <a:pt x="758" y="1574"/>
                  </a:lnTo>
                  <a:lnTo>
                    <a:pt x="758" y="1574"/>
                  </a:lnTo>
                  <a:lnTo>
                    <a:pt x="758" y="1574"/>
                  </a:lnTo>
                  <a:lnTo>
                    <a:pt x="751" y="1571"/>
                  </a:lnTo>
                  <a:lnTo>
                    <a:pt x="751" y="1571"/>
                  </a:lnTo>
                  <a:lnTo>
                    <a:pt x="751" y="1571"/>
                  </a:lnTo>
                  <a:lnTo>
                    <a:pt x="751" y="1571"/>
                  </a:lnTo>
                  <a:lnTo>
                    <a:pt x="751" y="1571"/>
                  </a:lnTo>
                  <a:lnTo>
                    <a:pt x="751" y="1571"/>
                  </a:lnTo>
                  <a:lnTo>
                    <a:pt x="751" y="1571"/>
                  </a:lnTo>
                  <a:lnTo>
                    <a:pt x="751" y="1571"/>
                  </a:lnTo>
                  <a:lnTo>
                    <a:pt x="751" y="1571"/>
                  </a:lnTo>
                  <a:lnTo>
                    <a:pt x="748" y="1567"/>
                  </a:lnTo>
                  <a:lnTo>
                    <a:pt x="748" y="1567"/>
                  </a:lnTo>
                  <a:lnTo>
                    <a:pt x="748" y="1567"/>
                  </a:lnTo>
                  <a:lnTo>
                    <a:pt x="748" y="1567"/>
                  </a:lnTo>
                  <a:lnTo>
                    <a:pt x="744" y="1564"/>
                  </a:lnTo>
                  <a:lnTo>
                    <a:pt x="744" y="1564"/>
                  </a:lnTo>
                  <a:lnTo>
                    <a:pt x="741" y="1564"/>
                  </a:lnTo>
                  <a:lnTo>
                    <a:pt x="741" y="1564"/>
                  </a:lnTo>
                  <a:lnTo>
                    <a:pt x="741" y="1567"/>
                  </a:lnTo>
                  <a:lnTo>
                    <a:pt x="741" y="1567"/>
                  </a:lnTo>
                  <a:lnTo>
                    <a:pt x="737" y="1567"/>
                  </a:lnTo>
                  <a:lnTo>
                    <a:pt x="737" y="1567"/>
                  </a:lnTo>
                  <a:lnTo>
                    <a:pt x="737" y="1567"/>
                  </a:lnTo>
                  <a:lnTo>
                    <a:pt x="737" y="1567"/>
                  </a:lnTo>
                  <a:lnTo>
                    <a:pt x="734" y="1567"/>
                  </a:lnTo>
                  <a:lnTo>
                    <a:pt x="734" y="1567"/>
                  </a:lnTo>
                  <a:lnTo>
                    <a:pt x="734" y="1567"/>
                  </a:lnTo>
                  <a:lnTo>
                    <a:pt x="734" y="1567"/>
                  </a:lnTo>
                  <a:lnTo>
                    <a:pt x="731" y="1567"/>
                  </a:lnTo>
                  <a:lnTo>
                    <a:pt x="731" y="1567"/>
                  </a:lnTo>
                  <a:lnTo>
                    <a:pt x="734" y="1564"/>
                  </a:lnTo>
                  <a:lnTo>
                    <a:pt x="734" y="1564"/>
                  </a:lnTo>
                  <a:lnTo>
                    <a:pt x="734" y="1564"/>
                  </a:lnTo>
                  <a:lnTo>
                    <a:pt x="734" y="1561"/>
                  </a:lnTo>
                  <a:lnTo>
                    <a:pt x="734" y="1561"/>
                  </a:lnTo>
                  <a:lnTo>
                    <a:pt x="734" y="1561"/>
                  </a:lnTo>
                  <a:lnTo>
                    <a:pt x="734" y="1561"/>
                  </a:lnTo>
                  <a:lnTo>
                    <a:pt x="734" y="1557"/>
                  </a:lnTo>
                  <a:lnTo>
                    <a:pt x="734" y="1557"/>
                  </a:lnTo>
                  <a:lnTo>
                    <a:pt x="734" y="1557"/>
                  </a:lnTo>
                  <a:lnTo>
                    <a:pt x="734" y="1557"/>
                  </a:lnTo>
                  <a:lnTo>
                    <a:pt x="737" y="1554"/>
                  </a:lnTo>
                  <a:lnTo>
                    <a:pt x="737" y="1554"/>
                  </a:lnTo>
                  <a:lnTo>
                    <a:pt x="737" y="1550"/>
                  </a:lnTo>
                  <a:lnTo>
                    <a:pt x="734" y="1547"/>
                  </a:lnTo>
                  <a:lnTo>
                    <a:pt x="734" y="1547"/>
                  </a:lnTo>
                  <a:lnTo>
                    <a:pt x="734" y="1547"/>
                  </a:lnTo>
                  <a:lnTo>
                    <a:pt x="734" y="1547"/>
                  </a:lnTo>
                  <a:lnTo>
                    <a:pt x="731" y="1547"/>
                  </a:lnTo>
                  <a:lnTo>
                    <a:pt x="731" y="1547"/>
                  </a:lnTo>
                  <a:lnTo>
                    <a:pt x="731" y="1547"/>
                  </a:lnTo>
                  <a:lnTo>
                    <a:pt x="731" y="1547"/>
                  </a:lnTo>
                  <a:lnTo>
                    <a:pt x="731" y="1547"/>
                  </a:lnTo>
                  <a:lnTo>
                    <a:pt x="731" y="1547"/>
                  </a:lnTo>
                  <a:lnTo>
                    <a:pt x="724" y="1544"/>
                  </a:lnTo>
                  <a:lnTo>
                    <a:pt x="724" y="1544"/>
                  </a:lnTo>
                  <a:lnTo>
                    <a:pt x="724" y="1544"/>
                  </a:lnTo>
                  <a:lnTo>
                    <a:pt x="724" y="1544"/>
                  </a:lnTo>
                  <a:lnTo>
                    <a:pt x="724" y="1540"/>
                  </a:lnTo>
                  <a:lnTo>
                    <a:pt x="724" y="1540"/>
                  </a:lnTo>
                  <a:lnTo>
                    <a:pt x="724" y="1540"/>
                  </a:lnTo>
                  <a:lnTo>
                    <a:pt x="724" y="1540"/>
                  </a:lnTo>
                  <a:lnTo>
                    <a:pt x="724" y="1540"/>
                  </a:lnTo>
                  <a:lnTo>
                    <a:pt x="724" y="1540"/>
                  </a:lnTo>
                  <a:lnTo>
                    <a:pt x="724" y="1540"/>
                  </a:lnTo>
                  <a:lnTo>
                    <a:pt x="724" y="1540"/>
                  </a:lnTo>
                  <a:lnTo>
                    <a:pt x="720" y="1537"/>
                  </a:lnTo>
                  <a:lnTo>
                    <a:pt x="720" y="1537"/>
                  </a:lnTo>
                  <a:lnTo>
                    <a:pt x="720" y="1537"/>
                  </a:lnTo>
                  <a:lnTo>
                    <a:pt x="720" y="1537"/>
                  </a:lnTo>
                  <a:lnTo>
                    <a:pt x="720" y="1537"/>
                  </a:lnTo>
                  <a:lnTo>
                    <a:pt x="720" y="1537"/>
                  </a:lnTo>
                  <a:lnTo>
                    <a:pt x="717" y="1537"/>
                  </a:lnTo>
                  <a:lnTo>
                    <a:pt x="717" y="1537"/>
                  </a:lnTo>
                  <a:lnTo>
                    <a:pt x="717" y="1537"/>
                  </a:lnTo>
                  <a:lnTo>
                    <a:pt x="717" y="1537"/>
                  </a:lnTo>
                  <a:lnTo>
                    <a:pt x="714" y="1537"/>
                  </a:lnTo>
                  <a:lnTo>
                    <a:pt x="714" y="1537"/>
                  </a:lnTo>
                  <a:lnTo>
                    <a:pt x="714" y="1537"/>
                  </a:lnTo>
                  <a:lnTo>
                    <a:pt x="714" y="1537"/>
                  </a:lnTo>
                  <a:lnTo>
                    <a:pt x="714" y="1537"/>
                  </a:lnTo>
                  <a:lnTo>
                    <a:pt x="714" y="1537"/>
                  </a:lnTo>
                  <a:lnTo>
                    <a:pt x="714" y="1537"/>
                  </a:lnTo>
                  <a:lnTo>
                    <a:pt x="714" y="1537"/>
                  </a:lnTo>
                  <a:lnTo>
                    <a:pt x="710" y="1533"/>
                  </a:lnTo>
                  <a:lnTo>
                    <a:pt x="710" y="1533"/>
                  </a:lnTo>
                  <a:lnTo>
                    <a:pt x="710" y="1533"/>
                  </a:lnTo>
                  <a:lnTo>
                    <a:pt x="710" y="1533"/>
                  </a:lnTo>
                  <a:lnTo>
                    <a:pt x="707" y="1533"/>
                  </a:lnTo>
                  <a:lnTo>
                    <a:pt x="707" y="1533"/>
                  </a:lnTo>
                  <a:lnTo>
                    <a:pt x="707" y="1533"/>
                  </a:lnTo>
                  <a:lnTo>
                    <a:pt x="707" y="1533"/>
                  </a:lnTo>
                  <a:lnTo>
                    <a:pt x="707" y="1530"/>
                  </a:lnTo>
                  <a:lnTo>
                    <a:pt x="707" y="1530"/>
                  </a:lnTo>
                  <a:lnTo>
                    <a:pt x="703" y="1530"/>
                  </a:lnTo>
                  <a:lnTo>
                    <a:pt x="703" y="1530"/>
                  </a:lnTo>
                  <a:lnTo>
                    <a:pt x="703" y="1533"/>
                  </a:lnTo>
                  <a:lnTo>
                    <a:pt x="703" y="1533"/>
                  </a:lnTo>
                  <a:lnTo>
                    <a:pt x="703" y="1533"/>
                  </a:lnTo>
                  <a:lnTo>
                    <a:pt x="703" y="1530"/>
                  </a:lnTo>
                  <a:lnTo>
                    <a:pt x="703" y="1530"/>
                  </a:lnTo>
                  <a:lnTo>
                    <a:pt x="703" y="1530"/>
                  </a:lnTo>
                  <a:lnTo>
                    <a:pt x="703" y="1530"/>
                  </a:lnTo>
                  <a:lnTo>
                    <a:pt x="703" y="1530"/>
                  </a:lnTo>
                  <a:lnTo>
                    <a:pt x="703" y="1530"/>
                  </a:lnTo>
                  <a:lnTo>
                    <a:pt x="703" y="1530"/>
                  </a:lnTo>
                  <a:lnTo>
                    <a:pt x="703" y="1527"/>
                  </a:lnTo>
                  <a:lnTo>
                    <a:pt x="703" y="1527"/>
                  </a:lnTo>
                  <a:lnTo>
                    <a:pt x="703" y="1527"/>
                  </a:lnTo>
                  <a:lnTo>
                    <a:pt x="703" y="1527"/>
                  </a:lnTo>
                  <a:lnTo>
                    <a:pt x="703" y="1527"/>
                  </a:lnTo>
                  <a:lnTo>
                    <a:pt x="703" y="1527"/>
                  </a:lnTo>
                  <a:lnTo>
                    <a:pt x="703" y="1527"/>
                  </a:lnTo>
                  <a:lnTo>
                    <a:pt x="703" y="1527"/>
                  </a:lnTo>
                  <a:lnTo>
                    <a:pt x="707" y="1527"/>
                  </a:lnTo>
                  <a:lnTo>
                    <a:pt x="707" y="1527"/>
                  </a:lnTo>
                  <a:lnTo>
                    <a:pt x="707" y="1527"/>
                  </a:lnTo>
                  <a:lnTo>
                    <a:pt x="707" y="1527"/>
                  </a:lnTo>
                  <a:lnTo>
                    <a:pt x="710" y="1527"/>
                  </a:lnTo>
                  <a:lnTo>
                    <a:pt x="710" y="1527"/>
                  </a:lnTo>
                  <a:lnTo>
                    <a:pt x="710" y="1527"/>
                  </a:lnTo>
                  <a:lnTo>
                    <a:pt x="710" y="1527"/>
                  </a:lnTo>
                  <a:lnTo>
                    <a:pt x="710" y="1527"/>
                  </a:lnTo>
                  <a:lnTo>
                    <a:pt x="710" y="1527"/>
                  </a:lnTo>
                  <a:lnTo>
                    <a:pt x="710" y="1527"/>
                  </a:lnTo>
                  <a:lnTo>
                    <a:pt x="714" y="1523"/>
                  </a:lnTo>
                  <a:lnTo>
                    <a:pt x="717" y="1523"/>
                  </a:lnTo>
                  <a:lnTo>
                    <a:pt x="717" y="1523"/>
                  </a:lnTo>
                  <a:lnTo>
                    <a:pt x="717" y="1527"/>
                  </a:lnTo>
                  <a:lnTo>
                    <a:pt x="717" y="1527"/>
                  </a:lnTo>
                  <a:lnTo>
                    <a:pt x="717" y="1527"/>
                  </a:lnTo>
                  <a:lnTo>
                    <a:pt x="717" y="1527"/>
                  </a:lnTo>
                  <a:lnTo>
                    <a:pt x="720" y="1527"/>
                  </a:lnTo>
                  <a:lnTo>
                    <a:pt x="720" y="1527"/>
                  </a:lnTo>
                  <a:lnTo>
                    <a:pt x="720" y="1527"/>
                  </a:lnTo>
                  <a:lnTo>
                    <a:pt x="720" y="1527"/>
                  </a:lnTo>
                  <a:lnTo>
                    <a:pt x="720" y="1523"/>
                  </a:lnTo>
                  <a:lnTo>
                    <a:pt x="720" y="1523"/>
                  </a:lnTo>
                  <a:lnTo>
                    <a:pt x="720" y="1523"/>
                  </a:lnTo>
                  <a:lnTo>
                    <a:pt x="720" y="1523"/>
                  </a:lnTo>
                  <a:lnTo>
                    <a:pt x="720" y="1523"/>
                  </a:lnTo>
                  <a:lnTo>
                    <a:pt x="720" y="1523"/>
                  </a:lnTo>
                  <a:lnTo>
                    <a:pt x="717" y="1523"/>
                  </a:lnTo>
                  <a:lnTo>
                    <a:pt x="717" y="1523"/>
                  </a:lnTo>
                  <a:lnTo>
                    <a:pt x="717" y="1523"/>
                  </a:lnTo>
                  <a:lnTo>
                    <a:pt x="717" y="1523"/>
                  </a:lnTo>
                  <a:lnTo>
                    <a:pt x="717" y="1523"/>
                  </a:lnTo>
                  <a:lnTo>
                    <a:pt x="717" y="1523"/>
                  </a:lnTo>
                  <a:lnTo>
                    <a:pt x="717" y="1523"/>
                  </a:lnTo>
                  <a:lnTo>
                    <a:pt x="717" y="1523"/>
                  </a:lnTo>
                  <a:lnTo>
                    <a:pt x="714" y="1523"/>
                  </a:lnTo>
                  <a:lnTo>
                    <a:pt x="714" y="1523"/>
                  </a:lnTo>
                  <a:lnTo>
                    <a:pt x="714" y="1523"/>
                  </a:lnTo>
                  <a:lnTo>
                    <a:pt x="714" y="1523"/>
                  </a:lnTo>
                  <a:lnTo>
                    <a:pt x="714" y="1523"/>
                  </a:lnTo>
                  <a:lnTo>
                    <a:pt x="710" y="1523"/>
                  </a:lnTo>
                  <a:lnTo>
                    <a:pt x="710" y="1523"/>
                  </a:lnTo>
                  <a:lnTo>
                    <a:pt x="710" y="1523"/>
                  </a:lnTo>
                  <a:lnTo>
                    <a:pt x="710" y="1523"/>
                  </a:lnTo>
                  <a:lnTo>
                    <a:pt x="710" y="1520"/>
                  </a:lnTo>
                  <a:lnTo>
                    <a:pt x="710" y="1520"/>
                  </a:lnTo>
                  <a:lnTo>
                    <a:pt x="707" y="1520"/>
                  </a:lnTo>
                  <a:lnTo>
                    <a:pt x="707" y="1520"/>
                  </a:lnTo>
                  <a:lnTo>
                    <a:pt x="707" y="1523"/>
                  </a:lnTo>
                  <a:lnTo>
                    <a:pt x="707" y="1523"/>
                  </a:lnTo>
                  <a:lnTo>
                    <a:pt x="703" y="1523"/>
                  </a:lnTo>
                  <a:lnTo>
                    <a:pt x="703" y="1523"/>
                  </a:lnTo>
                  <a:lnTo>
                    <a:pt x="703" y="1523"/>
                  </a:lnTo>
                  <a:lnTo>
                    <a:pt x="703" y="1523"/>
                  </a:lnTo>
                  <a:lnTo>
                    <a:pt x="700" y="1523"/>
                  </a:lnTo>
                  <a:lnTo>
                    <a:pt x="700" y="1523"/>
                  </a:lnTo>
                  <a:lnTo>
                    <a:pt x="700" y="1523"/>
                  </a:lnTo>
                  <a:lnTo>
                    <a:pt x="700" y="1523"/>
                  </a:lnTo>
                  <a:lnTo>
                    <a:pt x="700" y="1523"/>
                  </a:lnTo>
                  <a:lnTo>
                    <a:pt x="700" y="1523"/>
                  </a:lnTo>
                  <a:lnTo>
                    <a:pt x="697" y="1523"/>
                  </a:lnTo>
                  <a:lnTo>
                    <a:pt x="697" y="1523"/>
                  </a:lnTo>
                  <a:lnTo>
                    <a:pt x="697" y="1523"/>
                  </a:lnTo>
                  <a:lnTo>
                    <a:pt x="697" y="1523"/>
                  </a:lnTo>
                  <a:lnTo>
                    <a:pt x="697" y="1523"/>
                  </a:lnTo>
                  <a:lnTo>
                    <a:pt x="693" y="1523"/>
                  </a:lnTo>
                  <a:lnTo>
                    <a:pt x="693" y="1523"/>
                  </a:lnTo>
                  <a:lnTo>
                    <a:pt x="693" y="1523"/>
                  </a:lnTo>
                  <a:lnTo>
                    <a:pt x="693" y="1523"/>
                  </a:lnTo>
                  <a:lnTo>
                    <a:pt x="693" y="1523"/>
                  </a:lnTo>
                  <a:lnTo>
                    <a:pt x="693" y="1523"/>
                  </a:lnTo>
                  <a:lnTo>
                    <a:pt x="690" y="1523"/>
                  </a:lnTo>
                  <a:lnTo>
                    <a:pt x="690" y="1523"/>
                  </a:lnTo>
                  <a:lnTo>
                    <a:pt x="690" y="1523"/>
                  </a:lnTo>
                  <a:lnTo>
                    <a:pt x="686" y="1523"/>
                  </a:lnTo>
                  <a:lnTo>
                    <a:pt x="686" y="1523"/>
                  </a:lnTo>
                  <a:lnTo>
                    <a:pt x="686" y="1523"/>
                  </a:lnTo>
                  <a:lnTo>
                    <a:pt x="686" y="1523"/>
                  </a:lnTo>
                  <a:lnTo>
                    <a:pt x="686" y="1523"/>
                  </a:lnTo>
                  <a:lnTo>
                    <a:pt x="686" y="1523"/>
                  </a:lnTo>
                  <a:lnTo>
                    <a:pt x="683" y="1523"/>
                  </a:lnTo>
                  <a:lnTo>
                    <a:pt x="683" y="1523"/>
                  </a:lnTo>
                  <a:lnTo>
                    <a:pt x="683" y="1527"/>
                  </a:lnTo>
                  <a:lnTo>
                    <a:pt x="683" y="1527"/>
                  </a:lnTo>
                  <a:lnTo>
                    <a:pt x="686" y="1527"/>
                  </a:lnTo>
                  <a:lnTo>
                    <a:pt x="686" y="1527"/>
                  </a:lnTo>
                  <a:lnTo>
                    <a:pt x="686" y="1527"/>
                  </a:lnTo>
                  <a:lnTo>
                    <a:pt x="686" y="1527"/>
                  </a:lnTo>
                  <a:lnTo>
                    <a:pt x="686" y="1527"/>
                  </a:lnTo>
                  <a:lnTo>
                    <a:pt x="686" y="1527"/>
                  </a:lnTo>
                  <a:lnTo>
                    <a:pt x="690" y="1527"/>
                  </a:lnTo>
                  <a:lnTo>
                    <a:pt x="690" y="1527"/>
                  </a:lnTo>
                  <a:lnTo>
                    <a:pt x="690" y="1530"/>
                  </a:lnTo>
                  <a:lnTo>
                    <a:pt x="690" y="1530"/>
                  </a:lnTo>
                  <a:lnTo>
                    <a:pt x="686" y="1530"/>
                  </a:lnTo>
                  <a:lnTo>
                    <a:pt x="686" y="1530"/>
                  </a:lnTo>
                  <a:lnTo>
                    <a:pt x="686" y="1527"/>
                  </a:lnTo>
                  <a:lnTo>
                    <a:pt x="686" y="1527"/>
                  </a:lnTo>
                  <a:lnTo>
                    <a:pt x="683" y="1527"/>
                  </a:lnTo>
                  <a:lnTo>
                    <a:pt x="683" y="1527"/>
                  </a:lnTo>
                  <a:lnTo>
                    <a:pt x="683" y="1527"/>
                  </a:lnTo>
                  <a:lnTo>
                    <a:pt x="683" y="1527"/>
                  </a:lnTo>
                  <a:lnTo>
                    <a:pt x="680" y="1530"/>
                  </a:lnTo>
                  <a:lnTo>
                    <a:pt x="680" y="1530"/>
                  </a:lnTo>
                  <a:lnTo>
                    <a:pt x="676" y="1530"/>
                  </a:lnTo>
                  <a:lnTo>
                    <a:pt x="676" y="1530"/>
                  </a:lnTo>
                  <a:lnTo>
                    <a:pt x="673" y="1530"/>
                  </a:lnTo>
                  <a:lnTo>
                    <a:pt x="673" y="1530"/>
                  </a:lnTo>
                  <a:lnTo>
                    <a:pt x="673" y="1530"/>
                  </a:lnTo>
                  <a:lnTo>
                    <a:pt x="669" y="1530"/>
                  </a:lnTo>
                  <a:lnTo>
                    <a:pt x="669" y="1530"/>
                  </a:lnTo>
                  <a:lnTo>
                    <a:pt x="669" y="1530"/>
                  </a:lnTo>
                  <a:lnTo>
                    <a:pt x="669" y="1530"/>
                  </a:lnTo>
                  <a:lnTo>
                    <a:pt x="669" y="1530"/>
                  </a:lnTo>
                  <a:lnTo>
                    <a:pt x="669" y="1530"/>
                  </a:lnTo>
                  <a:lnTo>
                    <a:pt x="666" y="1530"/>
                  </a:lnTo>
                  <a:lnTo>
                    <a:pt x="666" y="1530"/>
                  </a:lnTo>
                  <a:lnTo>
                    <a:pt x="663" y="1530"/>
                  </a:lnTo>
                  <a:lnTo>
                    <a:pt x="663" y="1530"/>
                  </a:lnTo>
                  <a:lnTo>
                    <a:pt x="663" y="1530"/>
                  </a:lnTo>
                  <a:lnTo>
                    <a:pt x="659" y="1530"/>
                  </a:lnTo>
                  <a:lnTo>
                    <a:pt x="659" y="1530"/>
                  </a:lnTo>
                  <a:lnTo>
                    <a:pt x="659" y="1530"/>
                  </a:lnTo>
                  <a:lnTo>
                    <a:pt x="659" y="1530"/>
                  </a:lnTo>
                  <a:lnTo>
                    <a:pt x="659" y="1527"/>
                  </a:lnTo>
                  <a:lnTo>
                    <a:pt x="659" y="1527"/>
                  </a:lnTo>
                  <a:lnTo>
                    <a:pt x="659" y="1527"/>
                  </a:lnTo>
                  <a:lnTo>
                    <a:pt x="659" y="1527"/>
                  </a:lnTo>
                  <a:lnTo>
                    <a:pt x="656" y="1527"/>
                  </a:lnTo>
                  <a:lnTo>
                    <a:pt x="656" y="1527"/>
                  </a:lnTo>
                  <a:lnTo>
                    <a:pt x="656" y="1527"/>
                  </a:lnTo>
                  <a:lnTo>
                    <a:pt x="656" y="1527"/>
                  </a:lnTo>
                  <a:lnTo>
                    <a:pt x="656" y="1523"/>
                  </a:lnTo>
                  <a:lnTo>
                    <a:pt x="656" y="1523"/>
                  </a:lnTo>
                  <a:lnTo>
                    <a:pt x="652" y="1523"/>
                  </a:lnTo>
                  <a:lnTo>
                    <a:pt x="652" y="1523"/>
                  </a:lnTo>
                  <a:lnTo>
                    <a:pt x="652" y="1523"/>
                  </a:lnTo>
                  <a:lnTo>
                    <a:pt x="652" y="1523"/>
                  </a:lnTo>
                  <a:lnTo>
                    <a:pt x="652" y="1523"/>
                  </a:lnTo>
                  <a:lnTo>
                    <a:pt x="652" y="1523"/>
                  </a:lnTo>
                  <a:lnTo>
                    <a:pt x="652" y="1523"/>
                  </a:lnTo>
                  <a:lnTo>
                    <a:pt x="652" y="1523"/>
                  </a:lnTo>
                  <a:lnTo>
                    <a:pt x="652" y="1523"/>
                  </a:lnTo>
                  <a:lnTo>
                    <a:pt x="652" y="1523"/>
                  </a:lnTo>
                  <a:lnTo>
                    <a:pt x="652" y="1523"/>
                  </a:lnTo>
                  <a:lnTo>
                    <a:pt x="652" y="1523"/>
                  </a:lnTo>
                  <a:lnTo>
                    <a:pt x="649" y="1523"/>
                  </a:lnTo>
                  <a:lnTo>
                    <a:pt x="649" y="1523"/>
                  </a:lnTo>
                  <a:lnTo>
                    <a:pt x="649" y="1523"/>
                  </a:lnTo>
                  <a:lnTo>
                    <a:pt x="649" y="1523"/>
                  </a:lnTo>
                  <a:lnTo>
                    <a:pt x="646" y="1523"/>
                  </a:lnTo>
                  <a:lnTo>
                    <a:pt x="646" y="1523"/>
                  </a:lnTo>
                  <a:lnTo>
                    <a:pt x="646" y="1523"/>
                  </a:lnTo>
                  <a:lnTo>
                    <a:pt x="646" y="1523"/>
                  </a:lnTo>
                  <a:lnTo>
                    <a:pt x="646" y="1523"/>
                  </a:lnTo>
                  <a:lnTo>
                    <a:pt x="646" y="1523"/>
                  </a:lnTo>
                  <a:lnTo>
                    <a:pt x="646" y="1523"/>
                  </a:lnTo>
                  <a:lnTo>
                    <a:pt x="646" y="1523"/>
                  </a:lnTo>
                  <a:lnTo>
                    <a:pt x="646" y="1523"/>
                  </a:lnTo>
                  <a:lnTo>
                    <a:pt x="646" y="1523"/>
                  </a:lnTo>
                  <a:lnTo>
                    <a:pt x="646" y="1523"/>
                  </a:lnTo>
                  <a:lnTo>
                    <a:pt x="642" y="1523"/>
                  </a:lnTo>
                  <a:lnTo>
                    <a:pt x="642" y="1523"/>
                  </a:lnTo>
                  <a:lnTo>
                    <a:pt x="639" y="1523"/>
                  </a:lnTo>
                  <a:lnTo>
                    <a:pt x="639" y="1523"/>
                  </a:lnTo>
                  <a:lnTo>
                    <a:pt x="639" y="1523"/>
                  </a:lnTo>
                  <a:lnTo>
                    <a:pt x="639" y="1523"/>
                  </a:lnTo>
                  <a:lnTo>
                    <a:pt x="639" y="1523"/>
                  </a:lnTo>
                  <a:lnTo>
                    <a:pt x="639" y="1523"/>
                  </a:lnTo>
                  <a:lnTo>
                    <a:pt x="639" y="1523"/>
                  </a:lnTo>
                  <a:lnTo>
                    <a:pt x="639" y="1523"/>
                  </a:lnTo>
                  <a:lnTo>
                    <a:pt x="635" y="1523"/>
                  </a:lnTo>
                  <a:lnTo>
                    <a:pt x="635" y="1523"/>
                  </a:lnTo>
                  <a:lnTo>
                    <a:pt x="635" y="1523"/>
                  </a:lnTo>
                  <a:lnTo>
                    <a:pt x="635" y="1523"/>
                  </a:lnTo>
                  <a:lnTo>
                    <a:pt x="632" y="1523"/>
                  </a:lnTo>
                  <a:lnTo>
                    <a:pt x="632" y="1523"/>
                  </a:lnTo>
                  <a:lnTo>
                    <a:pt x="632" y="1523"/>
                  </a:lnTo>
                  <a:lnTo>
                    <a:pt x="632" y="1523"/>
                  </a:lnTo>
                  <a:lnTo>
                    <a:pt x="632" y="1523"/>
                  </a:lnTo>
                  <a:lnTo>
                    <a:pt x="632" y="1523"/>
                  </a:lnTo>
                  <a:lnTo>
                    <a:pt x="629" y="1523"/>
                  </a:lnTo>
                  <a:lnTo>
                    <a:pt x="629" y="1523"/>
                  </a:lnTo>
                  <a:lnTo>
                    <a:pt x="625" y="1520"/>
                  </a:lnTo>
                  <a:lnTo>
                    <a:pt x="625" y="1520"/>
                  </a:lnTo>
                  <a:lnTo>
                    <a:pt x="625" y="1520"/>
                  </a:lnTo>
                  <a:lnTo>
                    <a:pt x="625" y="1520"/>
                  </a:lnTo>
                  <a:lnTo>
                    <a:pt x="622" y="1520"/>
                  </a:lnTo>
                  <a:lnTo>
                    <a:pt x="622" y="1520"/>
                  </a:lnTo>
                  <a:lnTo>
                    <a:pt x="622" y="1516"/>
                  </a:lnTo>
                  <a:lnTo>
                    <a:pt x="622" y="1516"/>
                  </a:lnTo>
                  <a:lnTo>
                    <a:pt x="622" y="1516"/>
                  </a:lnTo>
                  <a:lnTo>
                    <a:pt x="622" y="1516"/>
                  </a:lnTo>
                  <a:lnTo>
                    <a:pt x="622" y="1516"/>
                  </a:lnTo>
                  <a:lnTo>
                    <a:pt x="622" y="1516"/>
                  </a:lnTo>
                  <a:lnTo>
                    <a:pt x="622" y="1516"/>
                  </a:lnTo>
                  <a:lnTo>
                    <a:pt x="622" y="1513"/>
                  </a:lnTo>
                  <a:lnTo>
                    <a:pt x="622" y="1513"/>
                  </a:lnTo>
                  <a:lnTo>
                    <a:pt x="622" y="1513"/>
                  </a:lnTo>
                  <a:lnTo>
                    <a:pt x="622" y="1513"/>
                  </a:lnTo>
                  <a:lnTo>
                    <a:pt x="618" y="1513"/>
                  </a:lnTo>
                  <a:lnTo>
                    <a:pt x="618" y="1513"/>
                  </a:lnTo>
                  <a:lnTo>
                    <a:pt x="618" y="1513"/>
                  </a:lnTo>
                  <a:lnTo>
                    <a:pt x="618" y="1513"/>
                  </a:lnTo>
                  <a:lnTo>
                    <a:pt x="618" y="1513"/>
                  </a:lnTo>
                  <a:lnTo>
                    <a:pt x="618" y="1513"/>
                  </a:lnTo>
                  <a:lnTo>
                    <a:pt x="618" y="1513"/>
                  </a:lnTo>
                  <a:lnTo>
                    <a:pt x="618" y="1513"/>
                  </a:lnTo>
                  <a:lnTo>
                    <a:pt x="618" y="1510"/>
                  </a:lnTo>
                  <a:lnTo>
                    <a:pt x="618" y="1510"/>
                  </a:lnTo>
                  <a:lnTo>
                    <a:pt x="615" y="1510"/>
                  </a:lnTo>
                  <a:lnTo>
                    <a:pt x="615" y="1510"/>
                  </a:lnTo>
                  <a:lnTo>
                    <a:pt x="615" y="1510"/>
                  </a:lnTo>
                  <a:lnTo>
                    <a:pt x="615" y="1510"/>
                  </a:lnTo>
                  <a:lnTo>
                    <a:pt x="612" y="1506"/>
                  </a:lnTo>
                  <a:lnTo>
                    <a:pt x="612" y="1506"/>
                  </a:lnTo>
                  <a:lnTo>
                    <a:pt x="612" y="1503"/>
                  </a:lnTo>
                  <a:lnTo>
                    <a:pt x="612" y="1503"/>
                  </a:lnTo>
                  <a:lnTo>
                    <a:pt x="612" y="1503"/>
                  </a:lnTo>
                  <a:lnTo>
                    <a:pt x="612" y="1503"/>
                  </a:lnTo>
                  <a:lnTo>
                    <a:pt x="608" y="1499"/>
                  </a:lnTo>
                  <a:lnTo>
                    <a:pt x="608" y="1499"/>
                  </a:lnTo>
                  <a:lnTo>
                    <a:pt x="608" y="1499"/>
                  </a:lnTo>
                  <a:lnTo>
                    <a:pt x="608" y="1499"/>
                  </a:lnTo>
                  <a:lnTo>
                    <a:pt x="608" y="1503"/>
                  </a:lnTo>
                  <a:lnTo>
                    <a:pt x="608" y="1503"/>
                  </a:lnTo>
                  <a:lnTo>
                    <a:pt x="605" y="1503"/>
                  </a:lnTo>
                  <a:lnTo>
                    <a:pt x="605" y="1503"/>
                  </a:lnTo>
                  <a:lnTo>
                    <a:pt x="605" y="1503"/>
                  </a:lnTo>
                  <a:lnTo>
                    <a:pt x="605" y="1503"/>
                  </a:lnTo>
                  <a:lnTo>
                    <a:pt x="605" y="1503"/>
                  </a:lnTo>
                  <a:lnTo>
                    <a:pt x="605" y="1503"/>
                  </a:lnTo>
                  <a:lnTo>
                    <a:pt x="601" y="1503"/>
                  </a:lnTo>
                  <a:lnTo>
                    <a:pt x="601" y="1503"/>
                  </a:lnTo>
                  <a:lnTo>
                    <a:pt x="601" y="1499"/>
                  </a:lnTo>
                  <a:lnTo>
                    <a:pt x="601" y="1499"/>
                  </a:lnTo>
                  <a:lnTo>
                    <a:pt x="601" y="1496"/>
                  </a:lnTo>
                  <a:lnTo>
                    <a:pt x="601" y="1496"/>
                  </a:lnTo>
                  <a:lnTo>
                    <a:pt x="601" y="1493"/>
                  </a:lnTo>
                  <a:lnTo>
                    <a:pt x="601" y="1493"/>
                  </a:lnTo>
                  <a:lnTo>
                    <a:pt x="601" y="1493"/>
                  </a:lnTo>
                  <a:lnTo>
                    <a:pt x="601" y="1493"/>
                  </a:lnTo>
                  <a:lnTo>
                    <a:pt x="601" y="1493"/>
                  </a:lnTo>
                  <a:lnTo>
                    <a:pt x="601" y="1493"/>
                  </a:lnTo>
                  <a:lnTo>
                    <a:pt x="601" y="1489"/>
                  </a:lnTo>
                  <a:lnTo>
                    <a:pt x="601" y="1489"/>
                  </a:lnTo>
                  <a:lnTo>
                    <a:pt x="601" y="1486"/>
                  </a:lnTo>
                  <a:lnTo>
                    <a:pt x="601" y="1486"/>
                  </a:lnTo>
                  <a:lnTo>
                    <a:pt x="598" y="1486"/>
                  </a:lnTo>
                  <a:lnTo>
                    <a:pt x="598" y="1486"/>
                  </a:lnTo>
                  <a:lnTo>
                    <a:pt x="598" y="1489"/>
                  </a:lnTo>
                  <a:lnTo>
                    <a:pt x="598" y="1489"/>
                  </a:lnTo>
                  <a:lnTo>
                    <a:pt x="595" y="1489"/>
                  </a:lnTo>
                  <a:lnTo>
                    <a:pt x="595" y="1489"/>
                  </a:lnTo>
                  <a:lnTo>
                    <a:pt x="595" y="1489"/>
                  </a:lnTo>
                  <a:lnTo>
                    <a:pt x="595" y="1489"/>
                  </a:lnTo>
                  <a:lnTo>
                    <a:pt x="595" y="1489"/>
                  </a:lnTo>
                  <a:lnTo>
                    <a:pt x="595" y="1489"/>
                  </a:lnTo>
                  <a:lnTo>
                    <a:pt x="591" y="1493"/>
                  </a:lnTo>
                  <a:lnTo>
                    <a:pt x="595" y="1493"/>
                  </a:lnTo>
                  <a:lnTo>
                    <a:pt x="595" y="1493"/>
                  </a:lnTo>
                  <a:lnTo>
                    <a:pt x="595" y="1496"/>
                  </a:lnTo>
                  <a:lnTo>
                    <a:pt x="595" y="1496"/>
                  </a:lnTo>
                  <a:lnTo>
                    <a:pt x="591" y="1496"/>
                  </a:lnTo>
                  <a:lnTo>
                    <a:pt x="591" y="1496"/>
                  </a:lnTo>
                  <a:lnTo>
                    <a:pt x="591" y="1496"/>
                  </a:lnTo>
                  <a:lnTo>
                    <a:pt x="591" y="1496"/>
                  </a:lnTo>
                  <a:lnTo>
                    <a:pt x="595" y="1499"/>
                  </a:lnTo>
                  <a:lnTo>
                    <a:pt x="595" y="1499"/>
                  </a:lnTo>
                  <a:lnTo>
                    <a:pt x="595" y="1499"/>
                  </a:lnTo>
                  <a:lnTo>
                    <a:pt x="595" y="1499"/>
                  </a:lnTo>
                  <a:lnTo>
                    <a:pt x="595" y="1499"/>
                  </a:lnTo>
                  <a:lnTo>
                    <a:pt x="595" y="1499"/>
                  </a:lnTo>
                  <a:lnTo>
                    <a:pt x="595" y="1499"/>
                  </a:lnTo>
                  <a:lnTo>
                    <a:pt x="595" y="1499"/>
                  </a:lnTo>
                  <a:lnTo>
                    <a:pt x="595" y="1499"/>
                  </a:lnTo>
                  <a:lnTo>
                    <a:pt x="595" y="1499"/>
                  </a:lnTo>
                  <a:lnTo>
                    <a:pt x="598" y="1499"/>
                  </a:lnTo>
                  <a:lnTo>
                    <a:pt x="598" y="1499"/>
                  </a:lnTo>
                  <a:lnTo>
                    <a:pt x="598" y="1499"/>
                  </a:lnTo>
                  <a:lnTo>
                    <a:pt x="598" y="1499"/>
                  </a:lnTo>
                  <a:lnTo>
                    <a:pt x="598" y="1499"/>
                  </a:lnTo>
                  <a:lnTo>
                    <a:pt x="598" y="1499"/>
                  </a:lnTo>
                  <a:lnTo>
                    <a:pt x="598" y="1499"/>
                  </a:lnTo>
                  <a:lnTo>
                    <a:pt x="598" y="1499"/>
                  </a:lnTo>
                  <a:lnTo>
                    <a:pt x="595" y="1503"/>
                  </a:lnTo>
                  <a:lnTo>
                    <a:pt x="595" y="1503"/>
                  </a:lnTo>
                  <a:lnTo>
                    <a:pt x="595" y="1503"/>
                  </a:lnTo>
                  <a:lnTo>
                    <a:pt x="595" y="1503"/>
                  </a:lnTo>
                  <a:lnTo>
                    <a:pt x="595" y="1503"/>
                  </a:lnTo>
                  <a:lnTo>
                    <a:pt x="595" y="1503"/>
                  </a:lnTo>
                  <a:lnTo>
                    <a:pt x="595" y="1503"/>
                  </a:lnTo>
                  <a:lnTo>
                    <a:pt x="595" y="1503"/>
                  </a:lnTo>
                  <a:lnTo>
                    <a:pt x="595" y="1503"/>
                  </a:lnTo>
                  <a:lnTo>
                    <a:pt x="591" y="1503"/>
                  </a:lnTo>
                  <a:lnTo>
                    <a:pt x="591" y="1503"/>
                  </a:lnTo>
                  <a:lnTo>
                    <a:pt x="591" y="1503"/>
                  </a:lnTo>
                  <a:lnTo>
                    <a:pt x="591" y="1503"/>
                  </a:lnTo>
                  <a:lnTo>
                    <a:pt x="591" y="1499"/>
                  </a:lnTo>
                  <a:lnTo>
                    <a:pt x="591" y="1499"/>
                  </a:lnTo>
                  <a:lnTo>
                    <a:pt x="591" y="1499"/>
                  </a:lnTo>
                  <a:lnTo>
                    <a:pt x="591" y="1506"/>
                  </a:lnTo>
                  <a:lnTo>
                    <a:pt x="591" y="1506"/>
                  </a:lnTo>
                  <a:lnTo>
                    <a:pt x="591" y="1506"/>
                  </a:lnTo>
                  <a:lnTo>
                    <a:pt x="588" y="1506"/>
                  </a:lnTo>
                  <a:lnTo>
                    <a:pt x="588" y="1506"/>
                  </a:lnTo>
                  <a:lnTo>
                    <a:pt x="588" y="1506"/>
                  </a:lnTo>
                  <a:lnTo>
                    <a:pt x="588" y="1506"/>
                  </a:lnTo>
                  <a:lnTo>
                    <a:pt x="584" y="1506"/>
                  </a:lnTo>
                  <a:lnTo>
                    <a:pt x="584" y="1506"/>
                  </a:lnTo>
                  <a:lnTo>
                    <a:pt x="584" y="1506"/>
                  </a:lnTo>
                  <a:lnTo>
                    <a:pt x="584" y="1506"/>
                  </a:lnTo>
                  <a:lnTo>
                    <a:pt x="584" y="1506"/>
                  </a:lnTo>
                  <a:lnTo>
                    <a:pt x="584" y="1506"/>
                  </a:lnTo>
                  <a:lnTo>
                    <a:pt x="584" y="1506"/>
                  </a:lnTo>
                  <a:lnTo>
                    <a:pt x="584" y="1506"/>
                  </a:lnTo>
                  <a:lnTo>
                    <a:pt x="581" y="1506"/>
                  </a:lnTo>
                  <a:lnTo>
                    <a:pt x="581" y="1506"/>
                  </a:lnTo>
                  <a:lnTo>
                    <a:pt x="581" y="1506"/>
                  </a:lnTo>
                  <a:lnTo>
                    <a:pt x="581" y="1506"/>
                  </a:lnTo>
                  <a:lnTo>
                    <a:pt x="581" y="1506"/>
                  </a:lnTo>
                  <a:lnTo>
                    <a:pt x="581" y="1506"/>
                  </a:lnTo>
                  <a:lnTo>
                    <a:pt x="581" y="1510"/>
                  </a:lnTo>
                  <a:lnTo>
                    <a:pt x="581" y="1510"/>
                  </a:lnTo>
                  <a:lnTo>
                    <a:pt x="578" y="1510"/>
                  </a:lnTo>
                  <a:lnTo>
                    <a:pt x="578" y="1510"/>
                  </a:lnTo>
                  <a:lnTo>
                    <a:pt x="578" y="1510"/>
                  </a:lnTo>
                  <a:lnTo>
                    <a:pt x="578" y="1510"/>
                  </a:lnTo>
                  <a:lnTo>
                    <a:pt x="578" y="1513"/>
                  </a:lnTo>
                  <a:lnTo>
                    <a:pt x="578" y="1513"/>
                  </a:lnTo>
                  <a:lnTo>
                    <a:pt x="574" y="1513"/>
                  </a:lnTo>
                  <a:lnTo>
                    <a:pt x="574" y="1513"/>
                  </a:lnTo>
                  <a:lnTo>
                    <a:pt x="574" y="1513"/>
                  </a:lnTo>
                  <a:lnTo>
                    <a:pt x="574" y="1513"/>
                  </a:lnTo>
                  <a:lnTo>
                    <a:pt x="574" y="1513"/>
                  </a:lnTo>
                  <a:lnTo>
                    <a:pt x="574" y="1513"/>
                  </a:lnTo>
                  <a:lnTo>
                    <a:pt x="571" y="1513"/>
                  </a:lnTo>
                  <a:lnTo>
                    <a:pt x="571" y="1513"/>
                  </a:lnTo>
                  <a:lnTo>
                    <a:pt x="571" y="1513"/>
                  </a:lnTo>
                  <a:lnTo>
                    <a:pt x="571" y="1513"/>
                  </a:lnTo>
                  <a:lnTo>
                    <a:pt x="571" y="1513"/>
                  </a:lnTo>
                  <a:lnTo>
                    <a:pt x="571" y="1513"/>
                  </a:lnTo>
                  <a:lnTo>
                    <a:pt x="571" y="1513"/>
                  </a:lnTo>
                  <a:lnTo>
                    <a:pt x="571" y="1516"/>
                  </a:lnTo>
                  <a:lnTo>
                    <a:pt x="571" y="1516"/>
                  </a:lnTo>
                  <a:lnTo>
                    <a:pt x="571" y="1516"/>
                  </a:lnTo>
                  <a:lnTo>
                    <a:pt x="571" y="1516"/>
                  </a:lnTo>
                  <a:lnTo>
                    <a:pt x="571" y="1516"/>
                  </a:lnTo>
                  <a:lnTo>
                    <a:pt x="571" y="1516"/>
                  </a:lnTo>
                  <a:lnTo>
                    <a:pt x="571" y="1516"/>
                  </a:lnTo>
                  <a:lnTo>
                    <a:pt x="571" y="1516"/>
                  </a:lnTo>
                  <a:lnTo>
                    <a:pt x="571" y="1516"/>
                  </a:lnTo>
                  <a:lnTo>
                    <a:pt x="571" y="1516"/>
                  </a:lnTo>
                  <a:lnTo>
                    <a:pt x="571" y="1520"/>
                  </a:lnTo>
                  <a:lnTo>
                    <a:pt x="571" y="1520"/>
                  </a:lnTo>
                  <a:lnTo>
                    <a:pt x="571" y="1520"/>
                  </a:lnTo>
                  <a:lnTo>
                    <a:pt x="571" y="1520"/>
                  </a:lnTo>
                  <a:lnTo>
                    <a:pt x="571" y="1520"/>
                  </a:lnTo>
                  <a:lnTo>
                    <a:pt x="571" y="1520"/>
                  </a:lnTo>
                  <a:lnTo>
                    <a:pt x="571" y="1520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3"/>
                  </a:lnTo>
                  <a:lnTo>
                    <a:pt x="571" y="1527"/>
                  </a:lnTo>
                  <a:lnTo>
                    <a:pt x="571" y="1527"/>
                  </a:lnTo>
                  <a:lnTo>
                    <a:pt x="571" y="1527"/>
                  </a:lnTo>
                  <a:lnTo>
                    <a:pt x="571" y="1527"/>
                  </a:lnTo>
                  <a:lnTo>
                    <a:pt x="571" y="1527"/>
                  </a:lnTo>
                  <a:lnTo>
                    <a:pt x="571" y="1527"/>
                  </a:lnTo>
                  <a:lnTo>
                    <a:pt x="571" y="1530"/>
                  </a:lnTo>
                  <a:lnTo>
                    <a:pt x="571" y="1530"/>
                  </a:lnTo>
                  <a:lnTo>
                    <a:pt x="571" y="1530"/>
                  </a:lnTo>
                  <a:lnTo>
                    <a:pt x="571" y="1533"/>
                  </a:lnTo>
                  <a:lnTo>
                    <a:pt x="571" y="1533"/>
                  </a:lnTo>
                  <a:lnTo>
                    <a:pt x="571" y="1533"/>
                  </a:lnTo>
                  <a:lnTo>
                    <a:pt x="571" y="1533"/>
                  </a:lnTo>
                  <a:lnTo>
                    <a:pt x="571" y="1533"/>
                  </a:lnTo>
                  <a:lnTo>
                    <a:pt x="571" y="1533"/>
                  </a:lnTo>
                  <a:lnTo>
                    <a:pt x="571" y="1537"/>
                  </a:lnTo>
                  <a:lnTo>
                    <a:pt x="571" y="1537"/>
                  </a:lnTo>
                  <a:lnTo>
                    <a:pt x="574" y="1540"/>
                  </a:lnTo>
                  <a:lnTo>
                    <a:pt x="574" y="1540"/>
                  </a:lnTo>
                  <a:lnTo>
                    <a:pt x="574" y="1540"/>
                  </a:lnTo>
                  <a:lnTo>
                    <a:pt x="574" y="1540"/>
                  </a:lnTo>
                  <a:lnTo>
                    <a:pt x="571" y="1540"/>
                  </a:lnTo>
                  <a:lnTo>
                    <a:pt x="571" y="1540"/>
                  </a:lnTo>
                  <a:lnTo>
                    <a:pt x="574" y="1544"/>
                  </a:lnTo>
                  <a:lnTo>
                    <a:pt x="574" y="1544"/>
                  </a:lnTo>
                  <a:lnTo>
                    <a:pt x="571" y="1544"/>
                  </a:lnTo>
                  <a:lnTo>
                    <a:pt x="571" y="1544"/>
                  </a:lnTo>
                  <a:lnTo>
                    <a:pt x="571" y="1544"/>
                  </a:lnTo>
                  <a:lnTo>
                    <a:pt x="571" y="1544"/>
                  </a:lnTo>
                  <a:lnTo>
                    <a:pt x="571" y="1547"/>
                  </a:lnTo>
                  <a:lnTo>
                    <a:pt x="571" y="1547"/>
                  </a:lnTo>
                  <a:lnTo>
                    <a:pt x="571" y="1547"/>
                  </a:lnTo>
                  <a:lnTo>
                    <a:pt x="571" y="1550"/>
                  </a:lnTo>
                  <a:lnTo>
                    <a:pt x="571" y="1550"/>
                  </a:lnTo>
                  <a:lnTo>
                    <a:pt x="571" y="1550"/>
                  </a:lnTo>
                  <a:lnTo>
                    <a:pt x="571" y="1550"/>
                  </a:lnTo>
                  <a:lnTo>
                    <a:pt x="571" y="1550"/>
                  </a:lnTo>
                  <a:lnTo>
                    <a:pt x="571" y="1550"/>
                  </a:lnTo>
                  <a:lnTo>
                    <a:pt x="571" y="1554"/>
                  </a:lnTo>
                  <a:lnTo>
                    <a:pt x="571" y="1554"/>
                  </a:lnTo>
                  <a:lnTo>
                    <a:pt x="567" y="1554"/>
                  </a:lnTo>
                  <a:lnTo>
                    <a:pt x="567" y="1554"/>
                  </a:lnTo>
                  <a:lnTo>
                    <a:pt x="567" y="1554"/>
                  </a:lnTo>
                  <a:lnTo>
                    <a:pt x="567" y="1554"/>
                  </a:lnTo>
                  <a:lnTo>
                    <a:pt x="564" y="1554"/>
                  </a:lnTo>
                  <a:lnTo>
                    <a:pt x="564" y="1554"/>
                  </a:lnTo>
                  <a:lnTo>
                    <a:pt x="564" y="1554"/>
                  </a:lnTo>
                  <a:lnTo>
                    <a:pt x="564" y="1554"/>
                  </a:lnTo>
                  <a:lnTo>
                    <a:pt x="564" y="1554"/>
                  </a:lnTo>
                  <a:lnTo>
                    <a:pt x="564" y="1554"/>
                  </a:lnTo>
                  <a:lnTo>
                    <a:pt x="564" y="1554"/>
                  </a:lnTo>
                  <a:lnTo>
                    <a:pt x="564" y="1554"/>
                  </a:lnTo>
                  <a:lnTo>
                    <a:pt x="564" y="1554"/>
                  </a:lnTo>
                  <a:lnTo>
                    <a:pt x="564" y="1554"/>
                  </a:lnTo>
                  <a:lnTo>
                    <a:pt x="564" y="1554"/>
                  </a:lnTo>
                  <a:lnTo>
                    <a:pt x="564" y="1550"/>
                  </a:lnTo>
                  <a:lnTo>
                    <a:pt x="564" y="1550"/>
                  </a:lnTo>
                  <a:lnTo>
                    <a:pt x="564" y="1544"/>
                  </a:lnTo>
                  <a:lnTo>
                    <a:pt x="564" y="1544"/>
                  </a:lnTo>
                  <a:lnTo>
                    <a:pt x="561" y="1540"/>
                  </a:lnTo>
                  <a:lnTo>
                    <a:pt x="561" y="1540"/>
                  </a:lnTo>
                  <a:lnTo>
                    <a:pt x="561" y="1540"/>
                  </a:lnTo>
                  <a:lnTo>
                    <a:pt x="561" y="1540"/>
                  </a:lnTo>
                  <a:lnTo>
                    <a:pt x="557" y="1537"/>
                  </a:lnTo>
                  <a:lnTo>
                    <a:pt x="557" y="1537"/>
                  </a:lnTo>
                  <a:lnTo>
                    <a:pt x="557" y="1537"/>
                  </a:lnTo>
                  <a:lnTo>
                    <a:pt x="557" y="1537"/>
                  </a:lnTo>
                  <a:lnTo>
                    <a:pt x="561" y="1537"/>
                  </a:lnTo>
                  <a:lnTo>
                    <a:pt x="561" y="1537"/>
                  </a:lnTo>
                  <a:lnTo>
                    <a:pt x="561" y="1537"/>
                  </a:lnTo>
                  <a:lnTo>
                    <a:pt x="561" y="1537"/>
                  </a:lnTo>
                  <a:lnTo>
                    <a:pt x="561" y="1533"/>
                  </a:lnTo>
                  <a:lnTo>
                    <a:pt x="561" y="1533"/>
                  </a:lnTo>
                  <a:lnTo>
                    <a:pt x="564" y="1530"/>
                  </a:lnTo>
                  <a:lnTo>
                    <a:pt x="564" y="1530"/>
                  </a:lnTo>
                  <a:lnTo>
                    <a:pt x="567" y="1527"/>
                  </a:lnTo>
                  <a:lnTo>
                    <a:pt x="567" y="1527"/>
                  </a:lnTo>
                  <a:lnTo>
                    <a:pt x="567" y="1520"/>
                  </a:lnTo>
                  <a:lnTo>
                    <a:pt x="567" y="1520"/>
                  </a:lnTo>
                  <a:lnTo>
                    <a:pt x="567" y="1520"/>
                  </a:lnTo>
                  <a:lnTo>
                    <a:pt x="567" y="1520"/>
                  </a:lnTo>
                  <a:lnTo>
                    <a:pt x="567" y="1516"/>
                  </a:lnTo>
                  <a:lnTo>
                    <a:pt x="567" y="1516"/>
                  </a:lnTo>
                  <a:lnTo>
                    <a:pt x="567" y="1516"/>
                  </a:lnTo>
                  <a:lnTo>
                    <a:pt x="567" y="1516"/>
                  </a:lnTo>
                  <a:lnTo>
                    <a:pt x="567" y="1513"/>
                  </a:lnTo>
                  <a:lnTo>
                    <a:pt x="567" y="1513"/>
                  </a:lnTo>
                  <a:lnTo>
                    <a:pt x="567" y="1510"/>
                  </a:lnTo>
                  <a:lnTo>
                    <a:pt x="567" y="1510"/>
                  </a:lnTo>
                  <a:lnTo>
                    <a:pt x="571" y="1506"/>
                  </a:lnTo>
                  <a:lnTo>
                    <a:pt x="571" y="1506"/>
                  </a:lnTo>
                  <a:lnTo>
                    <a:pt x="571" y="1506"/>
                  </a:lnTo>
                  <a:lnTo>
                    <a:pt x="571" y="1506"/>
                  </a:lnTo>
                  <a:lnTo>
                    <a:pt x="571" y="1503"/>
                  </a:lnTo>
                  <a:lnTo>
                    <a:pt x="571" y="1503"/>
                  </a:lnTo>
                  <a:lnTo>
                    <a:pt x="571" y="1503"/>
                  </a:lnTo>
                  <a:lnTo>
                    <a:pt x="571" y="1503"/>
                  </a:lnTo>
                  <a:lnTo>
                    <a:pt x="571" y="1499"/>
                  </a:lnTo>
                  <a:lnTo>
                    <a:pt x="571" y="1499"/>
                  </a:lnTo>
                  <a:lnTo>
                    <a:pt x="571" y="1499"/>
                  </a:lnTo>
                  <a:lnTo>
                    <a:pt x="571" y="1499"/>
                  </a:lnTo>
                  <a:lnTo>
                    <a:pt x="574" y="1499"/>
                  </a:lnTo>
                  <a:lnTo>
                    <a:pt x="574" y="1499"/>
                  </a:lnTo>
                  <a:lnTo>
                    <a:pt x="574" y="1499"/>
                  </a:lnTo>
                  <a:lnTo>
                    <a:pt x="574" y="1499"/>
                  </a:lnTo>
                  <a:lnTo>
                    <a:pt x="574" y="1499"/>
                  </a:lnTo>
                  <a:lnTo>
                    <a:pt x="574" y="1499"/>
                  </a:lnTo>
                  <a:lnTo>
                    <a:pt x="574" y="1499"/>
                  </a:lnTo>
                  <a:lnTo>
                    <a:pt x="574" y="1499"/>
                  </a:lnTo>
                  <a:lnTo>
                    <a:pt x="578" y="1496"/>
                  </a:lnTo>
                  <a:lnTo>
                    <a:pt x="578" y="1496"/>
                  </a:lnTo>
                  <a:lnTo>
                    <a:pt x="578" y="1496"/>
                  </a:lnTo>
                  <a:lnTo>
                    <a:pt x="578" y="1496"/>
                  </a:lnTo>
                  <a:lnTo>
                    <a:pt x="578" y="1496"/>
                  </a:lnTo>
                  <a:lnTo>
                    <a:pt x="578" y="1496"/>
                  </a:lnTo>
                  <a:lnTo>
                    <a:pt x="578" y="1496"/>
                  </a:lnTo>
                  <a:lnTo>
                    <a:pt x="578" y="1496"/>
                  </a:lnTo>
                  <a:lnTo>
                    <a:pt x="578" y="1496"/>
                  </a:lnTo>
                  <a:lnTo>
                    <a:pt x="578" y="1496"/>
                  </a:lnTo>
                  <a:lnTo>
                    <a:pt x="578" y="1496"/>
                  </a:lnTo>
                  <a:lnTo>
                    <a:pt x="578" y="1496"/>
                  </a:lnTo>
                  <a:lnTo>
                    <a:pt x="578" y="1493"/>
                  </a:lnTo>
                  <a:lnTo>
                    <a:pt x="578" y="1493"/>
                  </a:lnTo>
                  <a:lnTo>
                    <a:pt x="578" y="1493"/>
                  </a:lnTo>
                  <a:lnTo>
                    <a:pt x="578" y="1493"/>
                  </a:lnTo>
                  <a:lnTo>
                    <a:pt x="581" y="1489"/>
                  </a:lnTo>
                  <a:lnTo>
                    <a:pt x="581" y="1486"/>
                  </a:lnTo>
                  <a:lnTo>
                    <a:pt x="581" y="1486"/>
                  </a:lnTo>
                  <a:lnTo>
                    <a:pt x="578" y="1486"/>
                  </a:lnTo>
                  <a:lnTo>
                    <a:pt x="578" y="1486"/>
                  </a:lnTo>
                  <a:lnTo>
                    <a:pt x="578" y="1482"/>
                  </a:lnTo>
                  <a:lnTo>
                    <a:pt x="578" y="1482"/>
                  </a:lnTo>
                  <a:lnTo>
                    <a:pt x="578" y="1482"/>
                  </a:lnTo>
                  <a:lnTo>
                    <a:pt x="578" y="1482"/>
                  </a:lnTo>
                  <a:lnTo>
                    <a:pt x="574" y="1482"/>
                  </a:lnTo>
                  <a:lnTo>
                    <a:pt x="574" y="1482"/>
                  </a:lnTo>
                  <a:lnTo>
                    <a:pt x="574" y="1482"/>
                  </a:lnTo>
                  <a:lnTo>
                    <a:pt x="574" y="1482"/>
                  </a:lnTo>
                  <a:lnTo>
                    <a:pt x="574" y="1482"/>
                  </a:lnTo>
                  <a:lnTo>
                    <a:pt x="574" y="1482"/>
                  </a:lnTo>
                  <a:lnTo>
                    <a:pt x="571" y="1482"/>
                  </a:lnTo>
                  <a:lnTo>
                    <a:pt x="571" y="1482"/>
                  </a:lnTo>
                  <a:lnTo>
                    <a:pt x="571" y="1482"/>
                  </a:lnTo>
                  <a:lnTo>
                    <a:pt x="571" y="1482"/>
                  </a:lnTo>
                  <a:lnTo>
                    <a:pt x="567" y="1482"/>
                  </a:lnTo>
                  <a:lnTo>
                    <a:pt x="567" y="1482"/>
                  </a:lnTo>
                  <a:lnTo>
                    <a:pt x="567" y="1482"/>
                  </a:lnTo>
                  <a:lnTo>
                    <a:pt x="567" y="1482"/>
                  </a:lnTo>
                  <a:lnTo>
                    <a:pt x="567" y="1482"/>
                  </a:lnTo>
                  <a:lnTo>
                    <a:pt x="567" y="1482"/>
                  </a:lnTo>
                  <a:lnTo>
                    <a:pt x="567" y="1482"/>
                  </a:lnTo>
                  <a:lnTo>
                    <a:pt x="567" y="1482"/>
                  </a:lnTo>
                  <a:lnTo>
                    <a:pt x="567" y="1482"/>
                  </a:lnTo>
                  <a:lnTo>
                    <a:pt x="567" y="1482"/>
                  </a:lnTo>
                  <a:lnTo>
                    <a:pt x="564" y="1486"/>
                  </a:lnTo>
                  <a:lnTo>
                    <a:pt x="564" y="1486"/>
                  </a:lnTo>
                  <a:lnTo>
                    <a:pt x="564" y="1486"/>
                  </a:lnTo>
                  <a:lnTo>
                    <a:pt x="564" y="1486"/>
                  </a:lnTo>
                  <a:lnTo>
                    <a:pt x="564" y="1486"/>
                  </a:lnTo>
                  <a:lnTo>
                    <a:pt x="564" y="1486"/>
                  </a:lnTo>
                  <a:lnTo>
                    <a:pt x="564" y="1486"/>
                  </a:lnTo>
                  <a:lnTo>
                    <a:pt x="561" y="1489"/>
                  </a:lnTo>
                  <a:lnTo>
                    <a:pt x="561" y="1489"/>
                  </a:lnTo>
                  <a:lnTo>
                    <a:pt x="564" y="1489"/>
                  </a:lnTo>
                  <a:lnTo>
                    <a:pt x="564" y="1489"/>
                  </a:lnTo>
                  <a:lnTo>
                    <a:pt x="564" y="1489"/>
                  </a:lnTo>
                  <a:lnTo>
                    <a:pt x="564" y="1489"/>
                  </a:lnTo>
                  <a:lnTo>
                    <a:pt x="564" y="1493"/>
                  </a:lnTo>
                  <a:lnTo>
                    <a:pt x="564" y="1493"/>
                  </a:lnTo>
                  <a:lnTo>
                    <a:pt x="564" y="1493"/>
                  </a:lnTo>
                  <a:lnTo>
                    <a:pt x="564" y="1493"/>
                  </a:lnTo>
                  <a:lnTo>
                    <a:pt x="564" y="1493"/>
                  </a:lnTo>
                  <a:lnTo>
                    <a:pt x="564" y="1493"/>
                  </a:lnTo>
                  <a:lnTo>
                    <a:pt x="561" y="1493"/>
                  </a:lnTo>
                  <a:lnTo>
                    <a:pt x="561" y="1493"/>
                  </a:lnTo>
                  <a:lnTo>
                    <a:pt x="561" y="1493"/>
                  </a:lnTo>
                  <a:lnTo>
                    <a:pt x="561" y="1496"/>
                  </a:lnTo>
                  <a:lnTo>
                    <a:pt x="561" y="1496"/>
                  </a:lnTo>
                  <a:lnTo>
                    <a:pt x="561" y="1496"/>
                  </a:lnTo>
                  <a:lnTo>
                    <a:pt x="561" y="1496"/>
                  </a:lnTo>
                  <a:lnTo>
                    <a:pt x="557" y="1496"/>
                  </a:lnTo>
                  <a:lnTo>
                    <a:pt x="557" y="1496"/>
                  </a:lnTo>
                  <a:lnTo>
                    <a:pt x="557" y="1496"/>
                  </a:lnTo>
                  <a:lnTo>
                    <a:pt x="557" y="1496"/>
                  </a:lnTo>
                  <a:lnTo>
                    <a:pt x="557" y="1496"/>
                  </a:lnTo>
                  <a:lnTo>
                    <a:pt x="557" y="1496"/>
                  </a:lnTo>
                  <a:lnTo>
                    <a:pt x="554" y="1496"/>
                  </a:lnTo>
                  <a:lnTo>
                    <a:pt x="554" y="1496"/>
                  </a:lnTo>
                  <a:lnTo>
                    <a:pt x="554" y="1496"/>
                  </a:lnTo>
                  <a:lnTo>
                    <a:pt x="554" y="1496"/>
                  </a:lnTo>
                  <a:lnTo>
                    <a:pt x="554" y="1496"/>
                  </a:lnTo>
                  <a:lnTo>
                    <a:pt x="550" y="1499"/>
                  </a:lnTo>
                  <a:lnTo>
                    <a:pt x="550" y="1499"/>
                  </a:lnTo>
                  <a:lnTo>
                    <a:pt x="550" y="1499"/>
                  </a:lnTo>
                  <a:lnTo>
                    <a:pt x="550" y="1499"/>
                  </a:lnTo>
                  <a:lnTo>
                    <a:pt x="547" y="1499"/>
                  </a:lnTo>
                  <a:lnTo>
                    <a:pt x="547" y="1499"/>
                  </a:lnTo>
                  <a:lnTo>
                    <a:pt x="547" y="1503"/>
                  </a:lnTo>
                  <a:lnTo>
                    <a:pt x="547" y="1503"/>
                  </a:lnTo>
                  <a:lnTo>
                    <a:pt x="547" y="1503"/>
                  </a:lnTo>
                  <a:lnTo>
                    <a:pt x="547" y="1503"/>
                  </a:lnTo>
                  <a:lnTo>
                    <a:pt x="544" y="1503"/>
                  </a:lnTo>
                  <a:lnTo>
                    <a:pt x="544" y="1503"/>
                  </a:lnTo>
                  <a:lnTo>
                    <a:pt x="544" y="1506"/>
                  </a:lnTo>
                  <a:lnTo>
                    <a:pt x="544" y="1506"/>
                  </a:lnTo>
                  <a:lnTo>
                    <a:pt x="544" y="1506"/>
                  </a:lnTo>
                  <a:lnTo>
                    <a:pt x="540" y="1506"/>
                  </a:lnTo>
                  <a:lnTo>
                    <a:pt x="540" y="1506"/>
                  </a:lnTo>
                  <a:lnTo>
                    <a:pt x="540" y="1506"/>
                  </a:lnTo>
                  <a:lnTo>
                    <a:pt x="540" y="1506"/>
                  </a:lnTo>
                  <a:lnTo>
                    <a:pt x="540" y="1506"/>
                  </a:lnTo>
                  <a:lnTo>
                    <a:pt x="540" y="1506"/>
                  </a:lnTo>
                  <a:lnTo>
                    <a:pt x="540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7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3" y="1506"/>
                  </a:lnTo>
                  <a:lnTo>
                    <a:pt x="530" y="1506"/>
                  </a:lnTo>
                  <a:lnTo>
                    <a:pt x="530" y="1506"/>
                  </a:lnTo>
                  <a:lnTo>
                    <a:pt x="530" y="1506"/>
                  </a:lnTo>
                  <a:lnTo>
                    <a:pt x="530" y="1506"/>
                  </a:lnTo>
                  <a:lnTo>
                    <a:pt x="530" y="1506"/>
                  </a:lnTo>
                  <a:lnTo>
                    <a:pt x="530" y="1510"/>
                  </a:lnTo>
                  <a:lnTo>
                    <a:pt x="530" y="1510"/>
                  </a:lnTo>
                  <a:lnTo>
                    <a:pt x="527" y="1510"/>
                  </a:lnTo>
                  <a:lnTo>
                    <a:pt x="527" y="1510"/>
                  </a:lnTo>
                  <a:lnTo>
                    <a:pt x="527" y="1513"/>
                  </a:lnTo>
                  <a:lnTo>
                    <a:pt x="527" y="1513"/>
                  </a:lnTo>
                  <a:lnTo>
                    <a:pt x="527" y="1513"/>
                  </a:lnTo>
                  <a:lnTo>
                    <a:pt x="527" y="1513"/>
                  </a:lnTo>
                  <a:lnTo>
                    <a:pt x="527" y="1513"/>
                  </a:lnTo>
                  <a:lnTo>
                    <a:pt x="527" y="1513"/>
                  </a:lnTo>
                  <a:lnTo>
                    <a:pt x="523" y="1513"/>
                  </a:lnTo>
                  <a:lnTo>
                    <a:pt x="523" y="1513"/>
                  </a:lnTo>
                  <a:lnTo>
                    <a:pt x="523" y="1513"/>
                  </a:lnTo>
                  <a:lnTo>
                    <a:pt x="523" y="1513"/>
                  </a:lnTo>
                  <a:lnTo>
                    <a:pt x="527" y="1513"/>
                  </a:lnTo>
                  <a:lnTo>
                    <a:pt x="527" y="1513"/>
                  </a:lnTo>
                  <a:lnTo>
                    <a:pt x="527" y="1510"/>
                  </a:lnTo>
                  <a:lnTo>
                    <a:pt x="527" y="1510"/>
                  </a:lnTo>
                  <a:lnTo>
                    <a:pt x="523" y="1510"/>
                  </a:lnTo>
                  <a:lnTo>
                    <a:pt x="523" y="1510"/>
                  </a:lnTo>
                  <a:lnTo>
                    <a:pt x="523" y="1510"/>
                  </a:lnTo>
                  <a:lnTo>
                    <a:pt x="523" y="1510"/>
                  </a:lnTo>
                  <a:lnTo>
                    <a:pt x="520" y="1510"/>
                  </a:lnTo>
                  <a:lnTo>
                    <a:pt x="520" y="1510"/>
                  </a:lnTo>
                  <a:lnTo>
                    <a:pt x="520" y="1510"/>
                  </a:lnTo>
                  <a:lnTo>
                    <a:pt x="520" y="1510"/>
                  </a:lnTo>
                  <a:lnTo>
                    <a:pt x="516" y="1513"/>
                  </a:lnTo>
                  <a:lnTo>
                    <a:pt x="516" y="1513"/>
                  </a:lnTo>
                  <a:lnTo>
                    <a:pt x="516" y="1513"/>
                  </a:lnTo>
                  <a:lnTo>
                    <a:pt x="516" y="1513"/>
                  </a:lnTo>
                  <a:lnTo>
                    <a:pt x="516" y="1513"/>
                  </a:lnTo>
                  <a:lnTo>
                    <a:pt x="516" y="1513"/>
                  </a:lnTo>
                  <a:lnTo>
                    <a:pt x="516" y="1513"/>
                  </a:lnTo>
                  <a:lnTo>
                    <a:pt x="516" y="1513"/>
                  </a:lnTo>
                  <a:lnTo>
                    <a:pt x="513" y="1516"/>
                  </a:lnTo>
                  <a:lnTo>
                    <a:pt x="513" y="1516"/>
                  </a:lnTo>
                  <a:lnTo>
                    <a:pt x="513" y="1516"/>
                  </a:lnTo>
                  <a:lnTo>
                    <a:pt x="513" y="1516"/>
                  </a:lnTo>
                  <a:lnTo>
                    <a:pt x="513" y="1516"/>
                  </a:lnTo>
                  <a:lnTo>
                    <a:pt x="513" y="1516"/>
                  </a:lnTo>
                  <a:lnTo>
                    <a:pt x="510" y="1516"/>
                  </a:lnTo>
                  <a:lnTo>
                    <a:pt x="510" y="1516"/>
                  </a:lnTo>
                  <a:lnTo>
                    <a:pt x="510" y="1520"/>
                  </a:lnTo>
                  <a:lnTo>
                    <a:pt x="510" y="1520"/>
                  </a:lnTo>
                  <a:lnTo>
                    <a:pt x="510" y="1520"/>
                  </a:lnTo>
                  <a:lnTo>
                    <a:pt x="510" y="1520"/>
                  </a:lnTo>
                  <a:lnTo>
                    <a:pt x="510" y="1520"/>
                  </a:lnTo>
                  <a:lnTo>
                    <a:pt x="506" y="1523"/>
                  </a:lnTo>
                  <a:lnTo>
                    <a:pt x="506" y="1523"/>
                  </a:lnTo>
                  <a:lnTo>
                    <a:pt x="506" y="1523"/>
                  </a:lnTo>
                  <a:lnTo>
                    <a:pt x="506" y="1523"/>
                  </a:lnTo>
                  <a:lnTo>
                    <a:pt x="506" y="1523"/>
                  </a:lnTo>
                  <a:lnTo>
                    <a:pt x="506" y="1523"/>
                  </a:lnTo>
                  <a:lnTo>
                    <a:pt x="503" y="1527"/>
                  </a:lnTo>
                  <a:lnTo>
                    <a:pt x="503" y="1527"/>
                  </a:lnTo>
                  <a:lnTo>
                    <a:pt x="503" y="1527"/>
                  </a:lnTo>
                  <a:lnTo>
                    <a:pt x="503" y="1527"/>
                  </a:lnTo>
                  <a:lnTo>
                    <a:pt x="503" y="1527"/>
                  </a:lnTo>
                  <a:lnTo>
                    <a:pt x="503" y="1527"/>
                  </a:lnTo>
                  <a:lnTo>
                    <a:pt x="506" y="1527"/>
                  </a:lnTo>
                  <a:lnTo>
                    <a:pt x="506" y="1527"/>
                  </a:lnTo>
                  <a:lnTo>
                    <a:pt x="506" y="1530"/>
                  </a:lnTo>
                  <a:lnTo>
                    <a:pt x="506" y="1530"/>
                  </a:lnTo>
                  <a:lnTo>
                    <a:pt x="503" y="1530"/>
                  </a:lnTo>
                  <a:lnTo>
                    <a:pt x="503" y="1530"/>
                  </a:lnTo>
                  <a:lnTo>
                    <a:pt x="503" y="1530"/>
                  </a:lnTo>
                  <a:lnTo>
                    <a:pt x="503" y="1530"/>
                  </a:lnTo>
                  <a:lnTo>
                    <a:pt x="503" y="1530"/>
                  </a:lnTo>
                  <a:lnTo>
                    <a:pt x="503" y="1530"/>
                  </a:lnTo>
                  <a:lnTo>
                    <a:pt x="503" y="1530"/>
                  </a:lnTo>
                  <a:lnTo>
                    <a:pt x="503" y="1530"/>
                  </a:lnTo>
                  <a:lnTo>
                    <a:pt x="503" y="1530"/>
                  </a:lnTo>
                  <a:lnTo>
                    <a:pt x="503" y="1530"/>
                  </a:lnTo>
                  <a:lnTo>
                    <a:pt x="506" y="1530"/>
                  </a:lnTo>
                  <a:lnTo>
                    <a:pt x="506" y="1530"/>
                  </a:lnTo>
                  <a:lnTo>
                    <a:pt x="506" y="1530"/>
                  </a:lnTo>
                  <a:lnTo>
                    <a:pt x="506" y="1530"/>
                  </a:lnTo>
                  <a:lnTo>
                    <a:pt x="506" y="1530"/>
                  </a:lnTo>
                  <a:lnTo>
                    <a:pt x="506" y="1530"/>
                  </a:lnTo>
                  <a:lnTo>
                    <a:pt x="506" y="1533"/>
                  </a:lnTo>
                  <a:lnTo>
                    <a:pt x="506" y="1533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503" y="1540"/>
                  </a:lnTo>
                  <a:lnTo>
                    <a:pt x="503" y="1540"/>
                  </a:lnTo>
                  <a:lnTo>
                    <a:pt x="503" y="1540"/>
                  </a:lnTo>
                  <a:lnTo>
                    <a:pt x="503" y="1540"/>
                  </a:lnTo>
                  <a:lnTo>
                    <a:pt x="503" y="1540"/>
                  </a:lnTo>
                  <a:lnTo>
                    <a:pt x="503" y="1540"/>
                  </a:lnTo>
                  <a:lnTo>
                    <a:pt x="503" y="1540"/>
                  </a:lnTo>
                  <a:lnTo>
                    <a:pt x="503" y="1540"/>
                  </a:lnTo>
                  <a:lnTo>
                    <a:pt x="503" y="1544"/>
                  </a:lnTo>
                  <a:lnTo>
                    <a:pt x="503" y="1544"/>
                  </a:lnTo>
                  <a:lnTo>
                    <a:pt x="503" y="1544"/>
                  </a:lnTo>
                  <a:lnTo>
                    <a:pt x="503" y="1544"/>
                  </a:lnTo>
                  <a:lnTo>
                    <a:pt x="503" y="1544"/>
                  </a:lnTo>
                  <a:lnTo>
                    <a:pt x="499" y="1544"/>
                  </a:lnTo>
                  <a:lnTo>
                    <a:pt x="499" y="1544"/>
                  </a:lnTo>
                  <a:lnTo>
                    <a:pt x="499" y="1544"/>
                  </a:lnTo>
                  <a:lnTo>
                    <a:pt x="499" y="1544"/>
                  </a:lnTo>
                  <a:lnTo>
                    <a:pt x="496" y="1544"/>
                  </a:lnTo>
                  <a:lnTo>
                    <a:pt x="496" y="1544"/>
                  </a:lnTo>
                  <a:lnTo>
                    <a:pt x="496" y="1544"/>
                  </a:lnTo>
                  <a:lnTo>
                    <a:pt x="496" y="1544"/>
                  </a:lnTo>
                  <a:lnTo>
                    <a:pt x="496" y="1544"/>
                  </a:lnTo>
                  <a:lnTo>
                    <a:pt x="496" y="1544"/>
                  </a:lnTo>
                  <a:lnTo>
                    <a:pt x="496" y="1544"/>
                  </a:lnTo>
                  <a:lnTo>
                    <a:pt x="493" y="1547"/>
                  </a:lnTo>
                  <a:lnTo>
                    <a:pt x="493" y="1547"/>
                  </a:lnTo>
                  <a:lnTo>
                    <a:pt x="493" y="1547"/>
                  </a:lnTo>
                  <a:lnTo>
                    <a:pt x="493" y="1547"/>
                  </a:lnTo>
                  <a:lnTo>
                    <a:pt x="493" y="1547"/>
                  </a:lnTo>
                  <a:lnTo>
                    <a:pt x="493" y="1547"/>
                  </a:lnTo>
                  <a:lnTo>
                    <a:pt x="493" y="1547"/>
                  </a:lnTo>
                  <a:lnTo>
                    <a:pt x="489" y="1550"/>
                  </a:lnTo>
                  <a:lnTo>
                    <a:pt x="489" y="1550"/>
                  </a:lnTo>
                  <a:lnTo>
                    <a:pt x="489" y="1550"/>
                  </a:lnTo>
                  <a:lnTo>
                    <a:pt x="489" y="1550"/>
                  </a:lnTo>
                  <a:lnTo>
                    <a:pt x="489" y="1554"/>
                  </a:lnTo>
                  <a:lnTo>
                    <a:pt x="489" y="1554"/>
                  </a:lnTo>
                  <a:lnTo>
                    <a:pt x="486" y="1554"/>
                  </a:lnTo>
                  <a:lnTo>
                    <a:pt x="486" y="1554"/>
                  </a:lnTo>
                  <a:lnTo>
                    <a:pt x="486" y="1554"/>
                  </a:lnTo>
                  <a:lnTo>
                    <a:pt x="486" y="1554"/>
                  </a:lnTo>
                  <a:lnTo>
                    <a:pt x="486" y="1557"/>
                  </a:lnTo>
                  <a:lnTo>
                    <a:pt x="486" y="1557"/>
                  </a:lnTo>
                  <a:lnTo>
                    <a:pt x="486" y="1557"/>
                  </a:lnTo>
                  <a:lnTo>
                    <a:pt x="486" y="1557"/>
                  </a:lnTo>
                  <a:lnTo>
                    <a:pt x="486" y="1557"/>
                  </a:lnTo>
                  <a:lnTo>
                    <a:pt x="486" y="1557"/>
                  </a:lnTo>
                  <a:lnTo>
                    <a:pt x="486" y="1557"/>
                  </a:lnTo>
                  <a:lnTo>
                    <a:pt x="486" y="1557"/>
                  </a:lnTo>
                  <a:lnTo>
                    <a:pt x="482" y="1561"/>
                  </a:lnTo>
                  <a:lnTo>
                    <a:pt x="482" y="1561"/>
                  </a:lnTo>
                  <a:lnTo>
                    <a:pt x="482" y="1561"/>
                  </a:lnTo>
                  <a:lnTo>
                    <a:pt x="482" y="1561"/>
                  </a:lnTo>
                  <a:lnTo>
                    <a:pt x="482" y="1561"/>
                  </a:lnTo>
                  <a:lnTo>
                    <a:pt x="479" y="1561"/>
                  </a:lnTo>
                  <a:lnTo>
                    <a:pt x="479" y="1561"/>
                  </a:lnTo>
                  <a:lnTo>
                    <a:pt x="479" y="1564"/>
                  </a:lnTo>
                  <a:lnTo>
                    <a:pt x="479" y="1564"/>
                  </a:lnTo>
                  <a:lnTo>
                    <a:pt x="479" y="1564"/>
                  </a:lnTo>
                  <a:lnTo>
                    <a:pt x="479" y="1564"/>
                  </a:lnTo>
                  <a:lnTo>
                    <a:pt x="482" y="1564"/>
                  </a:lnTo>
                  <a:lnTo>
                    <a:pt x="482" y="1564"/>
                  </a:lnTo>
                  <a:lnTo>
                    <a:pt x="482" y="1564"/>
                  </a:lnTo>
                  <a:lnTo>
                    <a:pt x="482" y="1564"/>
                  </a:lnTo>
                  <a:lnTo>
                    <a:pt x="482" y="1567"/>
                  </a:lnTo>
                  <a:lnTo>
                    <a:pt x="482" y="1567"/>
                  </a:lnTo>
                  <a:lnTo>
                    <a:pt x="482" y="1567"/>
                  </a:lnTo>
                  <a:lnTo>
                    <a:pt x="482" y="1567"/>
                  </a:lnTo>
                  <a:lnTo>
                    <a:pt x="482" y="1567"/>
                  </a:lnTo>
                  <a:lnTo>
                    <a:pt x="482" y="1571"/>
                  </a:lnTo>
                  <a:lnTo>
                    <a:pt x="482" y="1571"/>
                  </a:lnTo>
                  <a:lnTo>
                    <a:pt x="482" y="1574"/>
                  </a:lnTo>
                  <a:lnTo>
                    <a:pt x="482" y="1574"/>
                  </a:lnTo>
                  <a:lnTo>
                    <a:pt x="479" y="1574"/>
                  </a:lnTo>
                  <a:lnTo>
                    <a:pt x="479" y="1574"/>
                  </a:lnTo>
                  <a:lnTo>
                    <a:pt x="479" y="1574"/>
                  </a:lnTo>
                  <a:lnTo>
                    <a:pt x="479" y="1574"/>
                  </a:lnTo>
                  <a:lnTo>
                    <a:pt x="479" y="1574"/>
                  </a:lnTo>
                  <a:lnTo>
                    <a:pt x="479" y="1574"/>
                  </a:lnTo>
                  <a:lnTo>
                    <a:pt x="479" y="1574"/>
                  </a:lnTo>
                  <a:lnTo>
                    <a:pt x="479" y="1574"/>
                  </a:lnTo>
                  <a:lnTo>
                    <a:pt x="479" y="1571"/>
                  </a:lnTo>
                  <a:lnTo>
                    <a:pt x="479" y="1571"/>
                  </a:lnTo>
                  <a:lnTo>
                    <a:pt x="479" y="1571"/>
                  </a:lnTo>
                  <a:lnTo>
                    <a:pt x="479" y="1567"/>
                  </a:lnTo>
                  <a:lnTo>
                    <a:pt x="479" y="1567"/>
                  </a:lnTo>
                  <a:lnTo>
                    <a:pt x="479" y="1567"/>
                  </a:lnTo>
                  <a:lnTo>
                    <a:pt x="479" y="1567"/>
                  </a:lnTo>
                  <a:lnTo>
                    <a:pt x="479" y="1564"/>
                  </a:lnTo>
                  <a:lnTo>
                    <a:pt x="479" y="1564"/>
                  </a:lnTo>
                  <a:lnTo>
                    <a:pt x="476" y="1564"/>
                  </a:lnTo>
                  <a:lnTo>
                    <a:pt x="476" y="1564"/>
                  </a:lnTo>
                  <a:lnTo>
                    <a:pt x="476" y="1564"/>
                  </a:lnTo>
                  <a:lnTo>
                    <a:pt x="476" y="1564"/>
                  </a:lnTo>
                  <a:lnTo>
                    <a:pt x="476" y="1561"/>
                  </a:lnTo>
                  <a:lnTo>
                    <a:pt x="476" y="1561"/>
                  </a:lnTo>
                  <a:lnTo>
                    <a:pt x="476" y="1561"/>
                  </a:lnTo>
                  <a:lnTo>
                    <a:pt x="476" y="1561"/>
                  </a:lnTo>
                  <a:lnTo>
                    <a:pt x="472" y="1561"/>
                  </a:lnTo>
                  <a:lnTo>
                    <a:pt x="472" y="1561"/>
                  </a:lnTo>
                  <a:lnTo>
                    <a:pt x="472" y="1561"/>
                  </a:lnTo>
                  <a:lnTo>
                    <a:pt x="472" y="1561"/>
                  </a:lnTo>
                  <a:lnTo>
                    <a:pt x="472" y="1561"/>
                  </a:lnTo>
                  <a:lnTo>
                    <a:pt x="472" y="1561"/>
                  </a:lnTo>
                  <a:lnTo>
                    <a:pt x="472" y="1557"/>
                  </a:lnTo>
                  <a:lnTo>
                    <a:pt x="472" y="1557"/>
                  </a:lnTo>
                  <a:lnTo>
                    <a:pt x="472" y="1557"/>
                  </a:lnTo>
                  <a:lnTo>
                    <a:pt x="472" y="1557"/>
                  </a:lnTo>
                  <a:lnTo>
                    <a:pt x="472" y="1557"/>
                  </a:lnTo>
                  <a:lnTo>
                    <a:pt x="472" y="1557"/>
                  </a:lnTo>
                  <a:lnTo>
                    <a:pt x="469" y="1557"/>
                  </a:lnTo>
                  <a:lnTo>
                    <a:pt x="469" y="1557"/>
                  </a:lnTo>
                  <a:lnTo>
                    <a:pt x="469" y="1557"/>
                  </a:lnTo>
                  <a:lnTo>
                    <a:pt x="469" y="1557"/>
                  </a:lnTo>
                  <a:lnTo>
                    <a:pt x="469" y="1557"/>
                  </a:lnTo>
                  <a:lnTo>
                    <a:pt x="469" y="1557"/>
                  </a:lnTo>
                  <a:lnTo>
                    <a:pt x="469" y="1554"/>
                  </a:lnTo>
                  <a:lnTo>
                    <a:pt x="469" y="1554"/>
                  </a:lnTo>
                  <a:lnTo>
                    <a:pt x="469" y="1554"/>
                  </a:lnTo>
                  <a:lnTo>
                    <a:pt x="469" y="1554"/>
                  </a:lnTo>
                  <a:lnTo>
                    <a:pt x="465" y="1554"/>
                  </a:lnTo>
                  <a:lnTo>
                    <a:pt x="465" y="1554"/>
                  </a:lnTo>
                  <a:lnTo>
                    <a:pt x="462" y="1547"/>
                  </a:lnTo>
                  <a:lnTo>
                    <a:pt x="462" y="1547"/>
                  </a:lnTo>
                  <a:lnTo>
                    <a:pt x="459" y="1547"/>
                  </a:lnTo>
                  <a:lnTo>
                    <a:pt x="459" y="1547"/>
                  </a:lnTo>
                  <a:lnTo>
                    <a:pt x="459" y="1547"/>
                  </a:lnTo>
                  <a:lnTo>
                    <a:pt x="459" y="1547"/>
                  </a:lnTo>
                  <a:lnTo>
                    <a:pt x="455" y="1544"/>
                  </a:lnTo>
                  <a:lnTo>
                    <a:pt x="455" y="1544"/>
                  </a:lnTo>
                  <a:lnTo>
                    <a:pt x="452" y="1540"/>
                  </a:lnTo>
                  <a:lnTo>
                    <a:pt x="452" y="1540"/>
                  </a:lnTo>
                  <a:lnTo>
                    <a:pt x="452" y="1540"/>
                  </a:lnTo>
                  <a:lnTo>
                    <a:pt x="452" y="1540"/>
                  </a:lnTo>
                  <a:lnTo>
                    <a:pt x="448" y="1540"/>
                  </a:lnTo>
                  <a:lnTo>
                    <a:pt x="448" y="1540"/>
                  </a:lnTo>
                  <a:lnTo>
                    <a:pt x="448" y="1537"/>
                  </a:lnTo>
                  <a:lnTo>
                    <a:pt x="448" y="1537"/>
                  </a:lnTo>
                  <a:lnTo>
                    <a:pt x="445" y="1537"/>
                  </a:lnTo>
                  <a:lnTo>
                    <a:pt x="445" y="1537"/>
                  </a:lnTo>
                  <a:lnTo>
                    <a:pt x="445" y="1537"/>
                  </a:lnTo>
                  <a:lnTo>
                    <a:pt x="442" y="1537"/>
                  </a:lnTo>
                  <a:lnTo>
                    <a:pt x="442" y="1537"/>
                  </a:lnTo>
                  <a:lnTo>
                    <a:pt x="442" y="1537"/>
                  </a:lnTo>
                  <a:lnTo>
                    <a:pt x="442" y="1537"/>
                  </a:lnTo>
                  <a:lnTo>
                    <a:pt x="442" y="1537"/>
                  </a:lnTo>
                  <a:lnTo>
                    <a:pt x="442" y="1537"/>
                  </a:lnTo>
                  <a:lnTo>
                    <a:pt x="442" y="1537"/>
                  </a:lnTo>
                  <a:lnTo>
                    <a:pt x="442" y="1537"/>
                  </a:lnTo>
                  <a:lnTo>
                    <a:pt x="442" y="1537"/>
                  </a:lnTo>
                  <a:lnTo>
                    <a:pt x="442" y="1537"/>
                  </a:lnTo>
                  <a:lnTo>
                    <a:pt x="438" y="1537"/>
                  </a:lnTo>
                  <a:lnTo>
                    <a:pt x="438" y="1537"/>
                  </a:lnTo>
                  <a:lnTo>
                    <a:pt x="438" y="1540"/>
                  </a:lnTo>
                  <a:lnTo>
                    <a:pt x="438" y="1540"/>
                  </a:lnTo>
                  <a:lnTo>
                    <a:pt x="438" y="1540"/>
                  </a:lnTo>
                  <a:lnTo>
                    <a:pt x="438" y="1540"/>
                  </a:lnTo>
                  <a:lnTo>
                    <a:pt x="438" y="1540"/>
                  </a:lnTo>
                  <a:lnTo>
                    <a:pt x="438" y="1540"/>
                  </a:lnTo>
                  <a:lnTo>
                    <a:pt x="435" y="1540"/>
                  </a:lnTo>
                  <a:lnTo>
                    <a:pt x="435" y="1540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5" y="1544"/>
                  </a:lnTo>
                  <a:lnTo>
                    <a:pt x="431" y="1544"/>
                  </a:lnTo>
                  <a:lnTo>
                    <a:pt x="431" y="1544"/>
                  </a:lnTo>
                  <a:lnTo>
                    <a:pt x="431" y="1544"/>
                  </a:lnTo>
                  <a:lnTo>
                    <a:pt x="431" y="1544"/>
                  </a:lnTo>
                  <a:lnTo>
                    <a:pt x="431" y="1544"/>
                  </a:lnTo>
                  <a:lnTo>
                    <a:pt x="431" y="1544"/>
                  </a:lnTo>
                  <a:lnTo>
                    <a:pt x="431" y="1544"/>
                  </a:lnTo>
                  <a:lnTo>
                    <a:pt x="431" y="1544"/>
                  </a:lnTo>
                  <a:lnTo>
                    <a:pt x="431" y="1547"/>
                  </a:lnTo>
                  <a:lnTo>
                    <a:pt x="431" y="1547"/>
                  </a:lnTo>
                  <a:lnTo>
                    <a:pt x="428" y="1547"/>
                  </a:lnTo>
                  <a:lnTo>
                    <a:pt x="428" y="1547"/>
                  </a:lnTo>
                  <a:lnTo>
                    <a:pt x="425" y="1547"/>
                  </a:lnTo>
                  <a:lnTo>
                    <a:pt x="425" y="1547"/>
                  </a:lnTo>
                  <a:lnTo>
                    <a:pt x="425" y="1547"/>
                  </a:lnTo>
                  <a:lnTo>
                    <a:pt x="425" y="1550"/>
                  </a:lnTo>
                  <a:lnTo>
                    <a:pt x="425" y="1550"/>
                  </a:lnTo>
                  <a:lnTo>
                    <a:pt x="418" y="1550"/>
                  </a:lnTo>
                  <a:lnTo>
                    <a:pt x="418" y="1550"/>
                  </a:lnTo>
                  <a:lnTo>
                    <a:pt x="418" y="1550"/>
                  </a:lnTo>
                  <a:lnTo>
                    <a:pt x="418" y="1550"/>
                  </a:lnTo>
                  <a:lnTo>
                    <a:pt x="418" y="1554"/>
                  </a:lnTo>
                  <a:lnTo>
                    <a:pt x="418" y="1554"/>
                  </a:lnTo>
                  <a:lnTo>
                    <a:pt x="414" y="1554"/>
                  </a:lnTo>
                  <a:lnTo>
                    <a:pt x="414" y="1554"/>
                  </a:lnTo>
                  <a:lnTo>
                    <a:pt x="414" y="1554"/>
                  </a:lnTo>
                  <a:lnTo>
                    <a:pt x="411" y="1554"/>
                  </a:lnTo>
                  <a:lnTo>
                    <a:pt x="411" y="1554"/>
                  </a:lnTo>
                  <a:lnTo>
                    <a:pt x="411" y="1554"/>
                  </a:lnTo>
                  <a:lnTo>
                    <a:pt x="411" y="1554"/>
                  </a:lnTo>
                  <a:lnTo>
                    <a:pt x="408" y="1554"/>
                  </a:lnTo>
                  <a:lnTo>
                    <a:pt x="408" y="1554"/>
                  </a:lnTo>
                  <a:lnTo>
                    <a:pt x="408" y="1554"/>
                  </a:lnTo>
                  <a:lnTo>
                    <a:pt x="408" y="1550"/>
                  </a:lnTo>
                  <a:lnTo>
                    <a:pt x="408" y="1550"/>
                  </a:lnTo>
                  <a:lnTo>
                    <a:pt x="404" y="1547"/>
                  </a:lnTo>
                  <a:lnTo>
                    <a:pt x="404" y="1547"/>
                  </a:lnTo>
                  <a:lnTo>
                    <a:pt x="404" y="1547"/>
                  </a:lnTo>
                  <a:lnTo>
                    <a:pt x="404" y="1547"/>
                  </a:lnTo>
                  <a:lnTo>
                    <a:pt x="404" y="1550"/>
                  </a:lnTo>
                  <a:lnTo>
                    <a:pt x="404" y="1550"/>
                  </a:lnTo>
                  <a:lnTo>
                    <a:pt x="404" y="1550"/>
                  </a:lnTo>
                  <a:lnTo>
                    <a:pt x="401" y="1554"/>
                  </a:lnTo>
                  <a:lnTo>
                    <a:pt x="401" y="1554"/>
                  </a:lnTo>
                  <a:lnTo>
                    <a:pt x="401" y="1550"/>
                  </a:lnTo>
                  <a:lnTo>
                    <a:pt x="401" y="1550"/>
                  </a:lnTo>
                  <a:lnTo>
                    <a:pt x="401" y="1550"/>
                  </a:lnTo>
                  <a:lnTo>
                    <a:pt x="401" y="1550"/>
                  </a:lnTo>
                  <a:lnTo>
                    <a:pt x="397" y="1547"/>
                  </a:lnTo>
                  <a:lnTo>
                    <a:pt x="397" y="1547"/>
                  </a:lnTo>
                  <a:lnTo>
                    <a:pt x="397" y="1547"/>
                  </a:lnTo>
                  <a:lnTo>
                    <a:pt x="397" y="1547"/>
                  </a:lnTo>
                  <a:lnTo>
                    <a:pt x="397" y="1547"/>
                  </a:lnTo>
                  <a:lnTo>
                    <a:pt x="397" y="1547"/>
                  </a:lnTo>
                  <a:lnTo>
                    <a:pt x="397" y="1550"/>
                  </a:lnTo>
                  <a:lnTo>
                    <a:pt x="397" y="1550"/>
                  </a:lnTo>
                  <a:lnTo>
                    <a:pt x="397" y="1550"/>
                  </a:lnTo>
                  <a:lnTo>
                    <a:pt x="397" y="1550"/>
                  </a:lnTo>
                  <a:lnTo>
                    <a:pt x="397" y="1550"/>
                  </a:lnTo>
                  <a:lnTo>
                    <a:pt x="397" y="1550"/>
                  </a:lnTo>
                  <a:lnTo>
                    <a:pt x="397" y="1547"/>
                  </a:lnTo>
                  <a:lnTo>
                    <a:pt x="397" y="1547"/>
                  </a:lnTo>
                  <a:lnTo>
                    <a:pt x="397" y="1547"/>
                  </a:lnTo>
                  <a:lnTo>
                    <a:pt x="397" y="1544"/>
                  </a:lnTo>
                  <a:lnTo>
                    <a:pt x="397" y="1544"/>
                  </a:lnTo>
                  <a:lnTo>
                    <a:pt x="397" y="1544"/>
                  </a:lnTo>
                  <a:lnTo>
                    <a:pt x="397" y="1544"/>
                  </a:lnTo>
                  <a:lnTo>
                    <a:pt x="397" y="1544"/>
                  </a:lnTo>
                  <a:lnTo>
                    <a:pt x="397" y="1544"/>
                  </a:lnTo>
                  <a:lnTo>
                    <a:pt x="397" y="1540"/>
                  </a:lnTo>
                  <a:lnTo>
                    <a:pt x="397" y="1540"/>
                  </a:lnTo>
                  <a:lnTo>
                    <a:pt x="397" y="1540"/>
                  </a:lnTo>
                  <a:lnTo>
                    <a:pt x="397" y="1540"/>
                  </a:lnTo>
                  <a:lnTo>
                    <a:pt x="397" y="1540"/>
                  </a:lnTo>
                  <a:lnTo>
                    <a:pt x="397" y="1540"/>
                  </a:lnTo>
                  <a:lnTo>
                    <a:pt x="394" y="1537"/>
                  </a:lnTo>
                  <a:lnTo>
                    <a:pt x="394" y="1537"/>
                  </a:lnTo>
                  <a:lnTo>
                    <a:pt x="394" y="1537"/>
                  </a:lnTo>
                  <a:lnTo>
                    <a:pt x="394" y="1533"/>
                  </a:lnTo>
                  <a:lnTo>
                    <a:pt x="394" y="1533"/>
                  </a:lnTo>
                  <a:lnTo>
                    <a:pt x="391" y="1533"/>
                  </a:lnTo>
                  <a:lnTo>
                    <a:pt x="391" y="1533"/>
                  </a:lnTo>
                  <a:lnTo>
                    <a:pt x="391" y="1530"/>
                  </a:lnTo>
                  <a:lnTo>
                    <a:pt x="391" y="1530"/>
                  </a:lnTo>
                  <a:lnTo>
                    <a:pt x="391" y="1530"/>
                  </a:lnTo>
                  <a:lnTo>
                    <a:pt x="391" y="1527"/>
                  </a:lnTo>
                  <a:lnTo>
                    <a:pt x="391" y="1527"/>
                  </a:lnTo>
                  <a:lnTo>
                    <a:pt x="387" y="1523"/>
                  </a:lnTo>
                  <a:lnTo>
                    <a:pt x="387" y="1523"/>
                  </a:lnTo>
                  <a:lnTo>
                    <a:pt x="387" y="1523"/>
                  </a:lnTo>
                  <a:lnTo>
                    <a:pt x="387" y="1523"/>
                  </a:lnTo>
                  <a:lnTo>
                    <a:pt x="384" y="1523"/>
                  </a:lnTo>
                  <a:lnTo>
                    <a:pt x="384" y="1523"/>
                  </a:lnTo>
                  <a:lnTo>
                    <a:pt x="384" y="1520"/>
                  </a:lnTo>
                  <a:lnTo>
                    <a:pt x="384" y="1520"/>
                  </a:lnTo>
                  <a:lnTo>
                    <a:pt x="384" y="1520"/>
                  </a:lnTo>
                  <a:lnTo>
                    <a:pt x="384" y="1520"/>
                  </a:lnTo>
                  <a:lnTo>
                    <a:pt x="384" y="1516"/>
                  </a:lnTo>
                  <a:lnTo>
                    <a:pt x="384" y="1516"/>
                  </a:lnTo>
                  <a:lnTo>
                    <a:pt x="384" y="1516"/>
                  </a:lnTo>
                  <a:lnTo>
                    <a:pt x="384" y="1516"/>
                  </a:lnTo>
                  <a:lnTo>
                    <a:pt x="384" y="1513"/>
                  </a:lnTo>
                  <a:lnTo>
                    <a:pt x="384" y="1513"/>
                  </a:lnTo>
                  <a:lnTo>
                    <a:pt x="384" y="1513"/>
                  </a:lnTo>
                  <a:lnTo>
                    <a:pt x="384" y="1510"/>
                  </a:lnTo>
                  <a:lnTo>
                    <a:pt x="384" y="1510"/>
                  </a:lnTo>
                  <a:lnTo>
                    <a:pt x="384" y="1510"/>
                  </a:lnTo>
                  <a:lnTo>
                    <a:pt x="384" y="1510"/>
                  </a:lnTo>
                  <a:lnTo>
                    <a:pt x="384" y="1510"/>
                  </a:lnTo>
                  <a:lnTo>
                    <a:pt x="380" y="1510"/>
                  </a:lnTo>
                  <a:lnTo>
                    <a:pt x="380" y="1510"/>
                  </a:lnTo>
                  <a:lnTo>
                    <a:pt x="380" y="1506"/>
                  </a:lnTo>
                  <a:lnTo>
                    <a:pt x="380" y="1506"/>
                  </a:lnTo>
                  <a:lnTo>
                    <a:pt x="380" y="1506"/>
                  </a:lnTo>
                  <a:lnTo>
                    <a:pt x="380" y="1506"/>
                  </a:lnTo>
                  <a:lnTo>
                    <a:pt x="380" y="1503"/>
                  </a:lnTo>
                  <a:lnTo>
                    <a:pt x="380" y="1503"/>
                  </a:lnTo>
                  <a:lnTo>
                    <a:pt x="380" y="1503"/>
                  </a:lnTo>
                  <a:lnTo>
                    <a:pt x="380" y="1503"/>
                  </a:lnTo>
                  <a:lnTo>
                    <a:pt x="380" y="1499"/>
                  </a:lnTo>
                  <a:lnTo>
                    <a:pt x="380" y="1499"/>
                  </a:lnTo>
                  <a:lnTo>
                    <a:pt x="380" y="1499"/>
                  </a:lnTo>
                  <a:lnTo>
                    <a:pt x="380" y="1499"/>
                  </a:lnTo>
                  <a:lnTo>
                    <a:pt x="380" y="1496"/>
                  </a:lnTo>
                  <a:lnTo>
                    <a:pt x="380" y="1496"/>
                  </a:lnTo>
                  <a:lnTo>
                    <a:pt x="380" y="1496"/>
                  </a:lnTo>
                  <a:lnTo>
                    <a:pt x="380" y="1496"/>
                  </a:lnTo>
                  <a:lnTo>
                    <a:pt x="380" y="1493"/>
                  </a:lnTo>
                  <a:lnTo>
                    <a:pt x="380" y="1493"/>
                  </a:lnTo>
                  <a:lnTo>
                    <a:pt x="384" y="1493"/>
                  </a:lnTo>
                  <a:lnTo>
                    <a:pt x="384" y="1493"/>
                  </a:lnTo>
                  <a:lnTo>
                    <a:pt x="384" y="1489"/>
                  </a:lnTo>
                  <a:lnTo>
                    <a:pt x="384" y="1489"/>
                  </a:lnTo>
                  <a:lnTo>
                    <a:pt x="384" y="1486"/>
                  </a:lnTo>
                  <a:lnTo>
                    <a:pt x="384" y="1486"/>
                  </a:lnTo>
                  <a:lnTo>
                    <a:pt x="384" y="1486"/>
                  </a:lnTo>
                  <a:lnTo>
                    <a:pt x="384" y="1486"/>
                  </a:lnTo>
                  <a:lnTo>
                    <a:pt x="384" y="1482"/>
                  </a:lnTo>
                  <a:lnTo>
                    <a:pt x="384" y="1482"/>
                  </a:lnTo>
                  <a:lnTo>
                    <a:pt x="384" y="1482"/>
                  </a:lnTo>
                  <a:lnTo>
                    <a:pt x="384" y="1482"/>
                  </a:lnTo>
                  <a:lnTo>
                    <a:pt x="384" y="1482"/>
                  </a:lnTo>
                  <a:lnTo>
                    <a:pt x="384" y="1482"/>
                  </a:lnTo>
                  <a:lnTo>
                    <a:pt x="387" y="1479"/>
                  </a:lnTo>
                  <a:lnTo>
                    <a:pt x="387" y="1479"/>
                  </a:lnTo>
                  <a:lnTo>
                    <a:pt x="387" y="1479"/>
                  </a:lnTo>
                  <a:lnTo>
                    <a:pt x="387" y="1479"/>
                  </a:lnTo>
                  <a:lnTo>
                    <a:pt x="387" y="1476"/>
                  </a:lnTo>
                  <a:lnTo>
                    <a:pt x="387" y="1476"/>
                  </a:lnTo>
                  <a:lnTo>
                    <a:pt x="384" y="1476"/>
                  </a:lnTo>
                  <a:lnTo>
                    <a:pt x="384" y="1476"/>
                  </a:lnTo>
                  <a:lnTo>
                    <a:pt x="384" y="1476"/>
                  </a:lnTo>
                  <a:lnTo>
                    <a:pt x="384" y="1476"/>
                  </a:lnTo>
                  <a:lnTo>
                    <a:pt x="384" y="1476"/>
                  </a:lnTo>
                  <a:lnTo>
                    <a:pt x="384" y="1476"/>
                  </a:lnTo>
                  <a:lnTo>
                    <a:pt x="387" y="1472"/>
                  </a:lnTo>
                  <a:lnTo>
                    <a:pt x="387" y="1472"/>
                  </a:lnTo>
                  <a:lnTo>
                    <a:pt x="387" y="1469"/>
                  </a:lnTo>
                  <a:lnTo>
                    <a:pt x="387" y="1469"/>
                  </a:lnTo>
                  <a:lnTo>
                    <a:pt x="387" y="1469"/>
                  </a:lnTo>
                  <a:lnTo>
                    <a:pt x="387" y="1469"/>
                  </a:lnTo>
                  <a:lnTo>
                    <a:pt x="387" y="1469"/>
                  </a:lnTo>
                  <a:lnTo>
                    <a:pt x="387" y="1469"/>
                  </a:lnTo>
                  <a:lnTo>
                    <a:pt x="391" y="1469"/>
                  </a:lnTo>
                  <a:lnTo>
                    <a:pt x="391" y="1469"/>
                  </a:lnTo>
                  <a:lnTo>
                    <a:pt x="391" y="1465"/>
                  </a:lnTo>
                  <a:lnTo>
                    <a:pt x="391" y="1465"/>
                  </a:lnTo>
                  <a:lnTo>
                    <a:pt x="391" y="1465"/>
                  </a:lnTo>
                  <a:lnTo>
                    <a:pt x="391" y="1462"/>
                  </a:lnTo>
                  <a:lnTo>
                    <a:pt x="391" y="1462"/>
                  </a:lnTo>
                  <a:lnTo>
                    <a:pt x="391" y="1462"/>
                  </a:lnTo>
                  <a:lnTo>
                    <a:pt x="391" y="1462"/>
                  </a:lnTo>
                  <a:lnTo>
                    <a:pt x="391" y="1459"/>
                  </a:lnTo>
                  <a:lnTo>
                    <a:pt x="391" y="1455"/>
                  </a:lnTo>
                  <a:lnTo>
                    <a:pt x="391" y="1455"/>
                  </a:lnTo>
                  <a:lnTo>
                    <a:pt x="391" y="1452"/>
                  </a:lnTo>
                  <a:lnTo>
                    <a:pt x="391" y="1452"/>
                  </a:lnTo>
                  <a:lnTo>
                    <a:pt x="391" y="1452"/>
                  </a:lnTo>
                  <a:lnTo>
                    <a:pt x="391" y="1452"/>
                  </a:lnTo>
                  <a:lnTo>
                    <a:pt x="391" y="1452"/>
                  </a:lnTo>
                  <a:lnTo>
                    <a:pt x="391" y="1452"/>
                  </a:lnTo>
                  <a:lnTo>
                    <a:pt x="391" y="1452"/>
                  </a:lnTo>
                  <a:lnTo>
                    <a:pt x="391" y="1452"/>
                  </a:lnTo>
                  <a:lnTo>
                    <a:pt x="391" y="1452"/>
                  </a:lnTo>
                  <a:lnTo>
                    <a:pt x="391" y="1452"/>
                  </a:lnTo>
                  <a:lnTo>
                    <a:pt x="391" y="1452"/>
                  </a:lnTo>
                  <a:lnTo>
                    <a:pt x="394" y="1452"/>
                  </a:lnTo>
                  <a:lnTo>
                    <a:pt x="394" y="1452"/>
                  </a:lnTo>
                  <a:lnTo>
                    <a:pt x="394" y="1448"/>
                  </a:lnTo>
                  <a:lnTo>
                    <a:pt x="394" y="1448"/>
                  </a:lnTo>
                  <a:lnTo>
                    <a:pt x="394" y="1445"/>
                  </a:lnTo>
                  <a:lnTo>
                    <a:pt x="394" y="1445"/>
                  </a:lnTo>
                  <a:lnTo>
                    <a:pt x="394" y="1445"/>
                  </a:lnTo>
                  <a:lnTo>
                    <a:pt x="394" y="1445"/>
                  </a:lnTo>
                  <a:lnTo>
                    <a:pt x="397" y="1438"/>
                  </a:lnTo>
                  <a:lnTo>
                    <a:pt x="397" y="1438"/>
                  </a:lnTo>
                  <a:lnTo>
                    <a:pt x="397" y="1438"/>
                  </a:lnTo>
                  <a:lnTo>
                    <a:pt x="397" y="1438"/>
                  </a:lnTo>
                  <a:lnTo>
                    <a:pt x="397" y="1438"/>
                  </a:lnTo>
                  <a:lnTo>
                    <a:pt x="397" y="1435"/>
                  </a:lnTo>
                  <a:lnTo>
                    <a:pt x="397" y="1435"/>
                  </a:lnTo>
                  <a:lnTo>
                    <a:pt x="397" y="1435"/>
                  </a:lnTo>
                  <a:lnTo>
                    <a:pt x="397" y="1435"/>
                  </a:lnTo>
                  <a:lnTo>
                    <a:pt x="397" y="1435"/>
                  </a:lnTo>
                  <a:lnTo>
                    <a:pt x="397" y="1435"/>
                  </a:lnTo>
                  <a:lnTo>
                    <a:pt x="397" y="1435"/>
                  </a:lnTo>
                  <a:lnTo>
                    <a:pt x="397" y="1435"/>
                  </a:lnTo>
                  <a:lnTo>
                    <a:pt x="397" y="1435"/>
                  </a:lnTo>
                  <a:lnTo>
                    <a:pt x="397" y="1435"/>
                  </a:lnTo>
                  <a:lnTo>
                    <a:pt x="401" y="1435"/>
                  </a:lnTo>
                  <a:lnTo>
                    <a:pt x="401" y="1435"/>
                  </a:lnTo>
                  <a:lnTo>
                    <a:pt x="401" y="1435"/>
                  </a:lnTo>
                  <a:lnTo>
                    <a:pt x="401" y="1435"/>
                  </a:lnTo>
                  <a:lnTo>
                    <a:pt x="401" y="1435"/>
                  </a:lnTo>
                  <a:lnTo>
                    <a:pt x="401" y="1435"/>
                  </a:lnTo>
                  <a:lnTo>
                    <a:pt x="401" y="1431"/>
                  </a:lnTo>
                  <a:lnTo>
                    <a:pt x="401" y="1431"/>
                  </a:lnTo>
                  <a:lnTo>
                    <a:pt x="401" y="1431"/>
                  </a:lnTo>
                  <a:lnTo>
                    <a:pt x="401" y="1431"/>
                  </a:lnTo>
                  <a:lnTo>
                    <a:pt x="401" y="1428"/>
                  </a:lnTo>
                  <a:lnTo>
                    <a:pt x="401" y="1428"/>
                  </a:lnTo>
                  <a:lnTo>
                    <a:pt x="397" y="1428"/>
                  </a:lnTo>
                  <a:lnTo>
                    <a:pt x="397" y="1428"/>
                  </a:lnTo>
                  <a:lnTo>
                    <a:pt x="401" y="1428"/>
                  </a:lnTo>
                  <a:lnTo>
                    <a:pt x="401" y="1428"/>
                  </a:lnTo>
                  <a:lnTo>
                    <a:pt x="401" y="1428"/>
                  </a:lnTo>
                  <a:lnTo>
                    <a:pt x="401" y="1428"/>
                  </a:lnTo>
                  <a:lnTo>
                    <a:pt x="401" y="1425"/>
                  </a:lnTo>
                  <a:lnTo>
                    <a:pt x="401" y="1425"/>
                  </a:lnTo>
                  <a:lnTo>
                    <a:pt x="401" y="1421"/>
                  </a:lnTo>
                  <a:lnTo>
                    <a:pt x="401" y="1421"/>
                  </a:lnTo>
                  <a:lnTo>
                    <a:pt x="401" y="1421"/>
                  </a:lnTo>
                  <a:lnTo>
                    <a:pt x="401" y="1421"/>
                  </a:lnTo>
                  <a:lnTo>
                    <a:pt x="401" y="1421"/>
                  </a:lnTo>
                  <a:lnTo>
                    <a:pt x="401" y="1421"/>
                  </a:lnTo>
                  <a:lnTo>
                    <a:pt x="404" y="1418"/>
                  </a:lnTo>
                  <a:lnTo>
                    <a:pt x="404" y="1418"/>
                  </a:lnTo>
                  <a:lnTo>
                    <a:pt x="404" y="1418"/>
                  </a:lnTo>
                  <a:lnTo>
                    <a:pt x="404" y="1418"/>
                  </a:lnTo>
                  <a:lnTo>
                    <a:pt x="404" y="1418"/>
                  </a:lnTo>
                  <a:lnTo>
                    <a:pt x="404" y="1418"/>
                  </a:lnTo>
                  <a:lnTo>
                    <a:pt x="404" y="1414"/>
                  </a:lnTo>
                  <a:lnTo>
                    <a:pt x="404" y="1414"/>
                  </a:lnTo>
                  <a:lnTo>
                    <a:pt x="401" y="1411"/>
                  </a:lnTo>
                  <a:lnTo>
                    <a:pt x="401" y="1411"/>
                  </a:lnTo>
                  <a:lnTo>
                    <a:pt x="401" y="1408"/>
                  </a:lnTo>
                  <a:lnTo>
                    <a:pt x="401" y="1408"/>
                  </a:lnTo>
                  <a:lnTo>
                    <a:pt x="397" y="1408"/>
                  </a:lnTo>
                  <a:lnTo>
                    <a:pt x="397" y="1408"/>
                  </a:lnTo>
                  <a:lnTo>
                    <a:pt x="397" y="1408"/>
                  </a:lnTo>
                  <a:lnTo>
                    <a:pt x="397" y="1408"/>
                  </a:lnTo>
                  <a:lnTo>
                    <a:pt x="397" y="1408"/>
                  </a:lnTo>
                  <a:lnTo>
                    <a:pt x="397" y="1408"/>
                  </a:lnTo>
                  <a:lnTo>
                    <a:pt x="397" y="1408"/>
                  </a:lnTo>
                  <a:lnTo>
                    <a:pt x="397" y="1408"/>
                  </a:lnTo>
                  <a:lnTo>
                    <a:pt x="397" y="1408"/>
                  </a:lnTo>
                  <a:lnTo>
                    <a:pt x="397" y="1408"/>
                  </a:lnTo>
                  <a:lnTo>
                    <a:pt x="397" y="1411"/>
                  </a:lnTo>
                  <a:lnTo>
                    <a:pt x="397" y="1411"/>
                  </a:lnTo>
                  <a:lnTo>
                    <a:pt x="397" y="1411"/>
                  </a:lnTo>
                  <a:lnTo>
                    <a:pt x="397" y="1411"/>
                  </a:lnTo>
                  <a:lnTo>
                    <a:pt x="394" y="1411"/>
                  </a:lnTo>
                  <a:lnTo>
                    <a:pt x="394" y="1411"/>
                  </a:lnTo>
                  <a:lnTo>
                    <a:pt x="394" y="1411"/>
                  </a:lnTo>
                  <a:lnTo>
                    <a:pt x="394" y="1411"/>
                  </a:lnTo>
                  <a:lnTo>
                    <a:pt x="394" y="1411"/>
                  </a:lnTo>
                  <a:lnTo>
                    <a:pt x="394" y="1411"/>
                  </a:lnTo>
                  <a:lnTo>
                    <a:pt x="394" y="1408"/>
                  </a:lnTo>
                  <a:lnTo>
                    <a:pt x="394" y="1408"/>
                  </a:lnTo>
                  <a:lnTo>
                    <a:pt x="394" y="1408"/>
                  </a:lnTo>
                  <a:lnTo>
                    <a:pt x="394" y="1408"/>
                  </a:lnTo>
                  <a:lnTo>
                    <a:pt x="394" y="1408"/>
                  </a:lnTo>
                  <a:lnTo>
                    <a:pt x="394" y="1408"/>
                  </a:lnTo>
                  <a:lnTo>
                    <a:pt x="391" y="1404"/>
                  </a:lnTo>
                  <a:lnTo>
                    <a:pt x="391" y="1404"/>
                  </a:lnTo>
                  <a:lnTo>
                    <a:pt x="391" y="1404"/>
                  </a:lnTo>
                  <a:lnTo>
                    <a:pt x="394" y="1404"/>
                  </a:lnTo>
                  <a:lnTo>
                    <a:pt x="394" y="1404"/>
                  </a:lnTo>
                  <a:lnTo>
                    <a:pt x="394" y="1404"/>
                  </a:lnTo>
                  <a:lnTo>
                    <a:pt x="394" y="1404"/>
                  </a:lnTo>
                  <a:lnTo>
                    <a:pt x="394" y="1404"/>
                  </a:lnTo>
                  <a:lnTo>
                    <a:pt x="394" y="1404"/>
                  </a:lnTo>
                  <a:lnTo>
                    <a:pt x="391" y="1401"/>
                  </a:lnTo>
                  <a:lnTo>
                    <a:pt x="391" y="1401"/>
                  </a:lnTo>
                  <a:lnTo>
                    <a:pt x="391" y="1401"/>
                  </a:lnTo>
                  <a:lnTo>
                    <a:pt x="391" y="1401"/>
                  </a:lnTo>
                  <a:lnTo>
                    <a:pt x="391" y="1401"/>
                  </a:lnTo>
                  <a:lnTo>
                    <a:pt x="391" y="1401"/>
                  </a:lnTo>
                  <a:lnTo>
                    <a:pt x="391" y="1401"/>
                  </a:lnTo>
                  <a:lnTo>
                    <a:pt x="391" y="1401"/>
                  </a:lnTo>
                  <a:lnTo>
                    <a:pt x="387" y="1397"/>
                  </a:lnTo>
                  <a:lnTo>
                    <a:pt x="387" y="1397"/>
                  </a:lnTo>
                  <a:lnTo>
                    <a:pt x="387" y="1397"/>
                  </a:lnTo>
                  <a:lnTo>
                    <a:pt x="387" y="1397"/>
                  </a:lnTo>
                  <a:lnTo>
                    <a:pt x="384" y="1397"/>
                  </a:lnTo>
                  <a:lnTo>
                    <a:pt x="384" y="1397"/>
                  </a:lnTo>
                  <a:lnTo>
                    <a:pt x="384" y="1397"/>
                  </a:lnTo>
                  <a:lnTo>
                    <a:pt x="384" y="1397"/>
                  </a:lnTo>
                  <a:lnTo>
                    <a:pt x="384" y="1397"/>
                  </a:lnTo>
                  <a:lnTo>
                    <a:pt x="384" y="1397"/>
                  </a:lnTo>
                  <a:lnTo>
                    <a:pt x="380" y="1394"/>
                  </a:lnTo>
                  <a:lnTo>
                    <a:pt x="380" y="1394"/>
                  </a:lnTo>
                  <a:lnTo>
                    <a:pt x="380" y="1394"/>
                  </a:lnTo>
                  <a:lnTo>
                    <a:pt x="380" y="1394"/>
                  </a:lnTo>
                  <a:lnTo>
                    <a:pt x="380" y="1397"/>
                  </a:lnTo>
                  <a:lnTo>
                    <a:pt x="380" y="1397"/>
                  </a:lnTo>
                  <a:lnTo>
                    <a:pt x="377" y="1401"/>
                  </a:lnTo>
                  <a:lnTo>
                    <a:pt x="377" y="1401"/>
                  </a:lnTo>
                  <a:lnTo>
                    <a:pt x="377" y="1401"/>
                  </a:lnTo>
                  <a:lnTo>
                    <a:pt x="374" y="1397"/>
                  </a:lnTo>
                  <a:lnTo>
                    <a:pt x="374" y="1397"/>
                  </a:lnTo>
                  <a:lnTo>
                    <a:pt x="370" y="1397"/>
                  </a:lnTo>
                  <a:lnTo>
                    <a:pt x="370" y="1397"/>
                  </a:lnTo>
                  <a:lnTo>
                    <a:pt x="367" y="1394"/>
                  </a:lnTo>
                  <a:lnTo>
                    <a:pt x="367" y="1394"/>
                  </a:lnTo>
                  <a:lnTo>
                    <a:pt x="367" y="1394"/>
                  </a:lnTo>
                  <a:lnTo>
                    <a:pt x="367" y="1394"/>
                  </a:lnTo>
                  <a:lnTo>
                    <a:pt x="363" y="1394"/>
                  </a:lnTo>
                  <a:lnTo>
                    <a:pt x="363" y="1394"/>
                  </a:lnTo>
                  <a:lnTo>
                    <a:pt x="363" y="1394"/>
                  </a:lnTo>
                  <a:lnTo>
                    <a:pt x="363" y="1394"/>
                  </a:lnTo>
                  <a:lnTo>
                    <a:pt x="363" y="1394"/>
                  </a:lnTo>
                  <a:lnTo>
                    <a:pt x="363" y="1394"/>
                  </a:lnTo>
                  <a:lnTo>
                    <a:pt x="363" y="1394"/>
                  </a:lnTo>
                  <a:lnTo>
                    <a:pt x="363" y="1394"/>
                  </a:lnTo>
                  <a:lnTo>
                    <a:pt x="360" y="1394"/>
                  </a:lnTo>
                  <a:lnTo>
                    <a:pt x="360" y="1394"/>
                  </a:lnTo>
                  <a:lnTo>
                    <a:pt x="360" y="1397"/>
                  </a:lnTo>
                  <a:lnTo>
                    <a:pt x="360" y="1397"/>
                  </a:lnTo>
                  <a:lnTo>
                    <a:pt x="357" y="1397"/>
                  </a:lnTo>
                  <a:lnTo>
                    <a:pt x="357" y="1397"/>
                  </a:lnTo>
                  <a:lnTo>
                    <a:pt x="357" y="1397"/>
                  </a:lnTo>
                  <a:lnTo>
                    <a:pt x="357" y="1397"/>
                  </a:lnTo>
                  <a:lnTo>
                    <a:pt x="357" y="1397"/>
                  </a:lnTo>
                  <a:lnTo>
                    <a:pt x="357" y="1397"/>
                  </a:lnTo>
                  <a:lnTo>
                    <a:pt x="353" y="1397"/>
                  </a:lnTo>
                  <a:lnTo>
                    <a:pt x="353" y="1397"/>
                  </a:lnTo>
                  <a:lnTo>
                    <a:pt x="353" y="1397"/>
                  </a:lnTo>
                  <a:lnTo>
                    <a:pt x="353" y="1397"/>
                  </a:lnTo>
                  <a:lnTo>
                    <a:pt x="350" y="1397"/>
                  </a:lnTo>
                  <a:lnTo>
                    <a:pt x="350" y="1397"/>
                  </a:lnTo>
                  <a:lnTo>
                    <a:pt x="350" y="1397"/>
                  </a:lnTo>
                  <a:lnTo>
                    <a:pt x="350" y="1397"/>
                  </a:lnTo>
                  <a:lnTo>
                    <a:pt x="350" y="1397"/>
                  </a:lnTo>
                  <a:lnTo>
                    <a:pt x="350" y="1397"/>
                  </a:lnTo>
                  <a:lnTo>
                    <a:pt x="346" y="1397"/>
                  </a:lnTo>
                  <a:lnTo>
                    <a:pt x="346" y="1397"/>
                  </a:lnTo>
                  <a:lnTo>
                    <a:pt x="343" y="1397"/>
                  </a:lnTo>
                  <a:lnTo>
                    <a:pt x="343" y="1397"/>
                  </a:lnTo>
                  <a:lnTo>
                    <a:pt x="343" y="1397"/>
                  </a:lnTo>
                  <a:lnTo>
                    <a:pt x="343" y="1397"/>
                  </a:lnTo>
                  <a:lnTo>
                    <a:pt x="343" y="1397"/>
                  </a:lnTo>
                  <a:lnTo>
                    <a:pt x="343" y="1397"/>
                  </a:lnTo>
                  <a:lnTo>
                    <a:pt x="340" y="1394"/>
                  </a:lnTo>
                  <a:lnTo>
                    <a:pt x="340" y="1394"/>
                  </a:lnTo>
                  <a:lnTo>
                    <a:pt x="340" y="1394"/>
                  </a:lnTo>
                  <a:lnTo>
                    <a:pt x="340" y="1394"/>
                  </a:lnTo>
                  <a:lnTo>
                    <a:pt x="336" y="1394"/>
                  </a:lnTo>
                  <a:lnTo>
                    <a:pt x="336" y="1394"/>
                  </a:lnTo>
                  <a:lnTo>
                    <a:pt x="336" y="1394"/>
                  </a:lnTo>
                  <a:lnTo>
                    <a:pt x="336" y="1394"/>
                  </a:lnTo>
                  <a:lnTo>
                    <a:pt x="336" y="1394"/>
                  </a:lnTo>
                  <a:lnTo>
                    <a:pt x="336" y="1394"/>
                  </a:lnTo>
                  <a:lnTo>
                    <a:pt x="336" y="1394"/>
                  </a:lnTo>
                  <a:lnTo>
                    <a:pt x="336" y="1394"/>
                  </a:lnTo>
                  <a:lnTo>
                    <a:pt x="336" y="1394"/>
                  </a:lnTo>
                  <a:lnTo>
                    <a:pt x="336" y="1394"/>
                  </a:lnTo>
                  <a:lnTo>
                    <a:pt x="333" y="1394"/>
                  </a:lnTo>
                  <a:lnTo>
                    <a:pt x="333" y="1394"/>
                  </a:lnTo>
                  <a:lnTo>
                    <a:pt x="333" y="1394"/>
                  </a:lnTo>
                  <a:lnTo>
                    <a:pt x="333" y="1394"/>
                  </a:lnTo>
                  <a:lnTo>
                    <a:pt x="333" y="1394"/>
                  </a:lnTo>
                  <a:lnTo>
                    <a:pt x="333" y="1394"/>
                  </a:lnTo>
                  <a:lnTo>
                    <a:pt x="329" y="1394"/>
                  </a:lnTo>
                  <a:lnTo>
                    <a:pt x="329" y="1394"/>
                  </a:lnTo>
                  <a:lnTo>
                    <a:pt x="329" y="1397"/>
                  </a:lnTo>
                  <a:lnTo>
                    <a:pt x="329" y="1397"/>
                  </a:lnTo>
                  <a:lnTo>
                    <a:pt x="329" y="1397"/>
                  </a:lnTo>
                  <a:lnTo>
                    <a:pt x="329" y="1397"/>
                  </a:lnTo>
                  <a:lnTo>
                    <a:pt x="329" y="1397"/>
                  </a:lnTo>
                  <a:lnTo>
                    <a:pt x="326" y="1397"/>
                  </a:lnTo>
                  <a:lnTo>
                    <a:pt x="326" y="1397"/>
                  </a:lnTo>
                  <a:lnTo>
                    <a:pt x="326" y="1397"/>
                  </a:lnTo>
                  <a:lnTo>
                    <a:pt x="326" y="1397"/>
                  </a:lnTo>
                  <a:lnTo>
                    <a:pt x="323" y="1394"/>
                  </a:lnTo>
                  <a:lnTo>
                    <a:pt x="323" y="1394"/>
                  </a:lnTo>
                  <a:lnTo>
                    <a:pt x="323" y="1394"/>
                  </a:lnTo>
                  <a:lnTo>
                    <a:pt x="323" y="1394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7"/>
                  </a:lnTo>
                  <a:lnTo>
                    <a:pt x="319" y="1397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4"/>
                  </a:lnTo>
                  <a:lnTo>
                    <a:pt x="319" y="1391"/>
                  </a:lnTo>
                  <a:lnTo>
                    <a:pt x="319" y="1391"/>
                  </a:lnTo>
                  <a:lnTo>
                    <a:pt x="319" y="1391"/>
                  </a:lnTo>
                  <a:lnTo>
                    <a:pt x="319" y="1391"/>
                  </a:lnTo>
                  <a:lnTo>
                    <a:pt x="319" y="1387"/>
                  </a:lnTo>
                  <a:lnTo>
                    <a:pt x="319" y="1387"/>
                  </a:lnTo>
                  <a:lnTo>
                    <a:pt x="319" y="1387"/>
                  </a:lnTo>
                  <a:lnTo>
                    <a:pt x="319" y="1387"/>
                  </a:lnTo>
                  <a:lnTo>
                    <a:pt x="323" y="1387"/>
                  </a:lnTo>
                  <a:lnTo>
                    <a:pt x="323" y="1387"/>
                  </a:lnTo>
                  <a:lnTo>
                    <a:pt x="323" y="1387"/>
                  </a:lnTo>
                  <a:lnTo>
                    <a:pt x="323" y="1387"/>
                  </a:lnTo>
                  <a:lnTo>
                    <a:pt x="323" y="1387"/>
                  </a:lnTo>
                  <a:lnTo>
                    <a:pt x="323" y="1387"/>
                  </a:lnTo>
                  <a:lnTo>
                    <a:pt x="323" y="1387"/>
                  </a:lnTo>
                  <a:lnTo>
                    <a:pt x="323" y="1387"/>
                  </a:lnTo>
                  <a:lnTo>
                    <a:pt x="323" y="1387"/>
                  </a:lnTo>
                  <a:lnTo>
                    <a:pt x="326" y="1384"/>
                  </a:lnTo>
                  <a:lnTo>
                    <a:pt x="326" y="1384"/>
                  </a:lnTo>
                  <a:lnTo>
                    <a:pt x="326" y="1384"/>
                  </a:lnTo>
                  <a:lnTo>
                    <a:pt x="326" y="1384"/>
                  </a:lnTo>
                  <a:lnTo>
                    <a:pt x="326" y="1384"/>
                  </a:lnTo>
                  <a:lnTo>
                    <a:pt x="326" y="1384"/>
                  </a:lnTo>
                  <a:lnTo>
                    <a:pt x="326" y="1384"/>
                  </a:lnTo>
                  <a:lnTo>
                    <a:pt x="326" y="1384"/>
                  </a:lnTo>
                  <a:lnTo>
                    <a:pt x="326" y="1384"/>
                  </a:lnTo>
                  <a:lnTo>
                    <a:pt x="326" y="1384"/>
                  </a:lnTo>
                  <a:lnTo>
                    <a:pt x="326" y="1381"/>
                  </a:lnTo>
                  <a:lnTo>
                    <a:pt x="326" y="1381"/>
                  </a:lnTo>
                  <a:lnTo>
                    <a:pt x="329" y="1381"/>
                  </a:lnTo>
                  <a:lnTo>
                    <a:pt x="329" y="1381"/>
                  </a:lnTo>
                  <a:lnTo>
                    <a:pt x="329" y="1377"/>
                  </a:lnTo>
                  <a:lnTo>
                    <a:pt x="329" y="1377"/>
                  </a:lnTo>
                  <a:lnTo>
                    <a:pt x="329" y="1377"/>
                  </a:lnTo>
                  <a:lnTo>
                    <a:pt x="329" y="1377"/>
                  </a:lnTo>
                  <a:lnTo>
                    <a:pt x="336" y="1374"/>
                  </a:lnTo>
                  <a:lnTo>
                    <a:pt x="336" y="1374"/>
                  </a:lnTo>
                  <a:lnTo>
                    <a:pt x="340" y="1370"/>
                  </a:lnTo>
                  <a:lnTo>
                    <a:pt x="340" y="1370"/>
                  </a:lnTo>
                  <a:lnTo>
                    <a:pt x="340" y="1367"/>
                  </a:lnTo>
                  <a:lnTo>
                    <a:pt x="340" y="1367"/>
                  </a:lnTo>
                  <a:lnTo>
                    <a:pt x="336" y="1364"/>
                  </a:lnTo>
                  <a:lnTo>
                    <a:pt x="336" y="1364"/>
                  </a:lnTo>
                  <a:lnTo>
                    <a:pt x="336" y="1364"/>
                  </a:lnTo>
                  <a:lnTo>
                    <a:pt x="336" y="1364"/>
                  </a:lnTo>
                  <a:lnTo>
                    <a:pt x="336" y="1360"/>
                  </a:lnTo>
                  <a:lnTo>
                    <a:pt x="336" y="1360"/>
                  </a:lnTo>
                  <a:lnTo>
                    <a:pt x="336" y="1360"/>
                  </a:lnTo>
                  <a:lnTo>
                    <a:pt x="336" y="1360"/>
                  </a:lnTo>
                  <a:lnTo>
                    <a:pt x="336" y="1357"/>
                  </a:lnTo>
                  <a:lnTo>
                    <a:pt x="336" y="1357"/>
                  </a:lnTo>
                  <a:lnTo>
                    <a:pt x="336" y="1357"/>
                  </a:lnTo>
                  <a:lnTo>
                    <a:pt x="336" y="1357"/>
                  </a:lnTo>
                  <a:lnTo>
                    <a:pt x="336" y="1357"/>
                  </a:lnTo>
                  <a:lnTo>
                    <a:pt x="340" y="1350"/>
                  </a:lnTo>
                  <a:lnTo>
                    <a:pt x="340" y="1350"/>
                  </a:lnTo>
                  <a:lnTo>
                    <a:pt x="340" y="1350"/>
                  </a:lnTo>
                  <a:lnTo>
                    <a:pt x="340" y="1350"/>
                  </a:lnTo>
                  <a:lnTo>
                    <a:pt x="340" y="1347"/>
                  </a:lnTo>
                  <a:lnTo>
                    <a:pt x="340" y="1347"/>
                  </a:lnTo>
                  <a:lnTo>
                    <a:pt x="340" y="1343"/>
                  </a:lnTo>
                  <a:lnTo>
                    <a:pt x="340" y="1343"/>
                  </a:lnTo>
                  <a:lnTo>
                    <a:pt x="340" y="1343"/>
                  </a:lnTo>
                  <a:lnTo>
                    <a:pt x="340" y="1343"/>
                  </a:lnTo>
                  <a:lnTo>
                    <a:pt x="343" y="1343"/>
                  </a:lnTo>
                  <a:lnTo>
                    <a:pt x="343" y="1343"/>
                  </a:lnTo>
                  <a:lnTo>
                    <a:pt x="343" y="1340"/>
                  </a:lnTo>
                  <a:lnTo>
                    <a:pt x="343" y="1340"/>
                  </a:lnTo>
                  <a:lnTo>
                    <a:pt x="340" y="1340"/>
                  </a:lnTo>
                  <a:lnTo>
                    <a:pt x="340" y="1340"/>
                  </a:lnTo>
                  <a:lnTo>
                    <a:pt x="340" y="1340"/>
                  </a:lnTo>
                  <a:lnTo>
                    <a:pt x="340" y="1340"/>
                  </a:lnTo>
                  <a:lnTo>
                    <a:pt x="340" y="1340"/>
                  </a:lnTo>
                  <a:lnTo>
                    <a:pt x="340" y="1340"/>
                  </a:lnTo>
                  <a:lnTo>
                    <a:pt x="340" y="1340"/>
                  </a:lnTo>
                  <a:lnTo>
                    <a:pt x="340" y="1340"/>
                  </a:lnTo>
                  <a:lnTo>
                    <a:pt x="340" y="1340"/>
                  </a:lnTo>
                  <a:lnTo>
                    <a:pt x="340" y="1340"/>
                  </a:lnTo>
                  <a:lnTo>
                    <a:pt x="340" y="1336"/>
                  </a:lnTo>
                  <a:lnTo>
                    <a:pt x="343" y="1336"/>
                  </a:lnTo>
                  <a:lnTo>
                    <a:pt x="343" y="1336"/>
                  </a:lnTo>
                  <a:lnTo>
                    <a:pt x="343" y="1336"/>
                  </a:lnTo>
                  <a:lnTo>
                    <a:pt x="343" y="1336"/>
                  </a:lnTo>
                  <a:lnTo>
                    <a:pt x="343" y="1333"/>
                  </a:lnTo>
                  <a:lnTo>
                    <a:pt x="343" y="1333"/>
                  </a:lnTo>
                  <a:lnTo>
                    <a:pt x="346" y="1330"/>
                  </a:lnTo>
                  <a:lnTo>
                    <a:pt x="346" y="1330"/>
                  </a:lnTo>
                  <a:lnTo>
                    <a:pt x="346" y="1330"/>
                  </a:lnTo>
                  <a:lnTo>
                    <a:pt x="346" y="1330"/>
                  </a:lnTo>
                  <a:lnTo>
                    <a:pt x="346" y="1330"/>
                  </a:lnTo>
                  <a:lnTo>
                    <a:pt x="346" y="1330"/>
                  </a:lnTo>
                  <a:lnTo>
                    <a:pt x="346" y="1333"/>
                  </a:lnTo>
                  <a:lnTo>
                    <a:pt x="346" y="1333"/>
                  </a:lnTo>
                  <a:lnTo>
                    <a:pt x="346" y="1333"/>
                  </a:lnTo>
                  <a:lnTo>
                    <a:pt x="346" y="1333"/>
                  </a:lnTo>
                  <a:lnTo>
                    <a:pt x="343" y="1333"/>
                  </a:lnTo>
                  <a:lnTo>
                    <a:pt x="343" y="1333"/>
                  </a:lnTo>
                  <a:lnTo>
                    <a:pt x="343" y="1336"/>
                  </a:lnTo>
                  <a:lnTo>
                    <a:pt x="343" y="1336"/>
                  </a:lnTo>
                  <a:lnTo>
                    <a:pt x="343" y="1340"/>
                  </a:lnTo>
                  <a:lnTo>
                    <a:pt x="343" y="1343"/>
                  </a:lnTo>
                  <a:lnTo>
                    <a:pt x="346" y="1340"/>
                  </a:lnTo>
                  <a:lnTo>
                    <a:pt x="346" y="1340"/>
                  </a:lnTo>
                  <a:lnTo>
                    <a:pt x="346" y="1340"/>
                  </a:lnTo>
                  <a:lnTo>
                    <a:pt x="346" y="1340"/>
                  </a:lnTo>
                  <a:lnTo>
                    <a:pt x="350" y="1340"/>
                  </a:lnTo>
                  <a:lnTo>
                    <a:pt x="350" y="1340"/>
                  </a:lnTo>
                  <a:lnTo>
                    <a:pt x="350" y="1336"/>
                  </a:lnTo>
                  <a:lnTo>
                    <a:pt x="350" y="1336"/>
                  </a:lnTo>
                  <a:lnTo>
                    <a:pt x="350" y="1336"/>
                  </a:lnTo>
                  <a:lnTo>
                    <a:pt x="350" y="1336"/>
                  </a:lnTo>
                  <a:lnTo>
                    <a:pt x="350" y="1336"/>
                  </a:lnTo>
                  <a:lnTo>
                    <a:pt x="353" y="1333"/>
                  </a:lnTo>
                  <a:lnTo>
                    <a:pt x="353" y="1333"/>
                  </a:lnTo>
                  <a:lnTo>
                    <a:pt x="353" y="1330"/>
                  </a:lnTo>
                  <a:lnTo>
                    <a:pt x="353" y="1326"/>
                  </a:lnTo>
                  <a:lnTo>
                    <a:pt x="353" y="1326"/>
                  </a:lnTo>
                  <a:lnTo>
                    <a:pt x="357" y="1326"/>
                  </a:lnTo>
                  <a:lnTo>
                    <a:pt x="357" y="1326"/>
                  </a:lnTo>
                  <a:lnTo>
                    <a:pt x="357" y="1326"/>
                  </a:lnTo>
                  <a:lnTo>
                    <a:pt x="357" y="1326"/>
                  </a:lnTo>
                  <a:lnTo>
                    <a:pt x="357" y="1323"/>
                  </a:lnTo>
                  <a:lnTo>
                    <a:pt x="357" y="1323"/>
                  </a:lnTo>
                  <a:lnTo>
                    <a:pt x="357" y="1319"/>
                  </a:lnTo>
                  <a:lnTo>
                    <a:pt x="357" y="1319"/>
                  </a:lnTo>
                  <a:lnTo>
                    <a:pt x="353" y="1319"/>
                  </a:lnTo>
                  <a:lnTo>
                    <a:pt x="353" y="1319"/>
                  </a:lnTo>
                  <a:lnTo>
                    <a:pt x="353" y="1319"/>
                  </a:lnTo>
                  <a:lnTo>
                    <a:pt x="353" y="1319"/>
                  </a:lnTo>
                  <a:lnTo>
                    <a:pt x="357" y="1319"/>
                  </a:lnTo>
                  <a:lnTo>
                    <a:pt x="357" y="1319"/>
                  </a:lnTo>
                  <a:lnTo>
                    <a:pt x="357" y="1319"/>
                  </a:lnTo>
                  <a:lnTo>
                    <a:pt x="357" y="1319"/>
                  </a:lnTo>
                  <a:lnTo>
                    <a:pt x="357" y="1316"/>
                  </a:lnTo>
                  <a:lnTo>
                    <a:pt x="357" y="1316"/>
                  </a:lnTo>
                  <a:lnTo>
                    <a:pt x="357" y="1316"/>
                  </a:lnTo>
                  <a:lnTo>
                    <a:pt x="357" y="1316"/>
                  </a:lnTo>
                  <a:lnTo>
                    <a:pt x="357" y="1316"/>
                  </a:lnTo>
                  <a:lnTo>
                    <a:pt x="357" y="1316"/>
                  </a:lnTo>
                  <a:lnTo>
                    <a:pt x="353" y="1316"/>
                  </a:lnTo>
                  <a:lnTo>
                    <a:pt x="353" y="1316"/>
                  </a:lnTo>
                  <a:lnTo>
                    <a:pt x="353" y="1316"/>
                  </a:lnTo>
                  <a:lnTo>
                    <a:pt x="353" y="1316"/>
                  </a:lnTo>
                  <a:lnTo>
                    <a:pt x="353" y="1316"/>
                  </a:lnTo>
                  <a:lnTo>
                    <a:pt x="353" y="1316"/>
                  </a:lnTo>
                  <a:lnTo>
                    <a:pt x="353" y="1316"/>
                  </a:lnTo>
                  <a:lnTo>
                    <a:pt x="353" y="1316"/>
                  </a:lnTo>
                  <a:lnTo>
                    <a:pt x="357" y="1313"/>
                  </a:lnTo>
                  <a:lnTo>
                    <a:pt x="357" y="1313"/>
                  </a:lnTo>
                  <a:lnTo>
                    <a:pt x="357" y="1309"/>
                  </a:lnTo>
                  <a:lnTo>
                    <a:pt x="357" y="1309"/>
                  </a:lnTo>
                  <a:lnTo>
                    <a:pt x="360" y="1309"/>
                  </a:lnTo>
                  <a:lnTo>
                    <a:pt x="360" y="1309"/>
                  </a:lnTo>
                  <a:lnTo>
                    <a:pt x="363" y="1306"/>
                  </a:lnTo>
                  <a:lnTo>
                    <a:pt x="363" y="1302"/>
                  </a:lnTo>
                  <a:lnTo>
                    <a:pt x="363" y="1302"/>
                  </a:lnTo>
                  <a:lnTo>
                    <a:pt x="367" y="1299"/>
                  </a:lnTo>
                  <a:lnTo>
                    <a:pt x="367" y="1299"/>
                  </a:lnTo>
                  <a:lnTo>
                    <a:pt x="367" y="1296"/>
                  </a:lnTo>
                  <a:lnTo>
                    <a:pt x="367" y="1296"/>
                  </a:lnTo>
                  <a:lnTo>
                    <a:pt x="370" y="1296"/>
                  </a:lnTo>
                  <a:lnTo>
                    <a:pt x="370" y="1296"/>
                  </a:lnTo>
                  <a:lnTo>
                    <a:pt x="370" y="1292"/>
                  </a:lnTo>
                  <a:lnTo>
                    <a:pt x="370" y="1292"/>
                  </a:lnTo>
                  <a:lnTo>
                    <a:pt x="374" y="1292"/>
                  </a:lnTo>
                  <a:lnTo>
                    <a:pt x="374" y="1292"/>
                  </a:lnTo>
                  <a:lnTo>
                    <a:pt x="377" y="1289"/>
                  </a:lnTo>
                  <a:lnTo>
                    <a:pt x="377" y="1289"/>
                  </a:lnTo>
                  <a:lnTo>
                    <a:pt x="377" y="1289"/>
                  </a:lnTo>
                  <a:lnTo>
                    <a:pt x="377" y="1289"/>
                  </a:lnTo>
                  <a:lnTo>
                    <a:pt x="380" y="1282"/>
                  </a:lnTo>
                  <a:lnTo>
                    <a:pt x="380" y="1282"/>
                  </a:lnTo>
                  <a:lnTo>
                    <a:pt x="380" y="1279"/>
                  </a:lnTo>
                  <a:lnTo>
                    <a:pt x="380" y="1279"/>
                  </a:lnTo>
                  <a:lnTo>
                    <a:pt x="380" y="1275"/>
                  </a:lnTo>
                  <a:lnTo>
                    <a:pt x="380" y="1275"/>
                  </a:lnTo>
                  <a:lnTo>
                    <a:pt x="380" y="1272"/>
                  </a:lnTo>
                  <a:lnTo>
                    <a:pt x="377" y="1272"/>
                  </a:lnTo>
                  <a:lnTo>
                    <a:pt x="377" y="1272"/>
                  </a:lnTo>
                  <a:lnTo>
                    <a:pt x="377" y="1272"/>
                  </a:lnTo>
                  <a:lnTo>
                    <a:pt x="377" y="1272"/>
                  </a:lnTo>
                  <a:lnTo>
                    <a:pt x="374" y="1272"/>
                  </a:lnTo>
                  <a:lnTo>
                    <a:pt x="374" y="1272"/>
                  </a:lnTo>
                  <a:lnTo>
                    <a:pt x="374" y="1272"/>
                  </a:lnTo>
                  <a:lnTo>
                    <a:pt x="374" y="1272"/>
                  </a:lnTo>
                  <a:lnTo>
                    <a:pt x="374" y="1272"/>
                  </a:lnTo>
                  <a:lnTo>
                    <a:pt x="374" y="1272"/>
                  </a:lnTo>
                  <a:lnTo>
                    <a:pt x="374" y="1275"/>
                  </a:lnTo>
                  <a:lnTo>
                    <a:pt x="374" y="1275"/>
                  </a:lnTo>
                  <a:lnTo>
                    <a:pt x="374" y="1275"/>
                  </a:lnTo>
                  <a:lnTo>
                    <a:pt x="374" y="1275"/>
                  </a:lnTo>
                  <a:lnTo>
                    <a:pt x="370" y="1275"/>
                  </a:lnTo>
                  <a:lnTo>
                    <a:pt x="370" y="1275"/>
                  </a:lnTo>
                  <a:lnTo>
                    <a:pt x="370" y="1275"/>
                  </a:lnTo>
                  <a:lnTo>
                    <a:pt x="367" y="1272"/>
                  </a:lnTo>
                  <a:lnTo>
                    <a:pt x="367" y="1272"/>
                  </a:lnTo>
                  <a:lnTo>
                    <a:pt x="363" y="1272"/>
                  </a:lnTo>
                  <a:lnTo>
                    <a:pt x="363" y="1272"/>
                  </a:lnTo>
                  <a:lnTo>
                    <a:pt x="363" y="1272"/>
                  </a:lnTo>
                  <a:lnTo>
                    <a:pt x="363" y="1272"/>
                  </a:lnTo>
                  <a:lnTo>
                    <a:pt x="360" y="1272"/>
                  </a:lnTo>
                  <a:lnTo>
                    <a:pt x="360" y="1272"/>
                  </a:lnTo>
                  <a:lnTo>
                    <a:pt x="357" y="1272"/>
                  </a:lnTo>
                  <a:lnTo>
                    <a:pt x="357" y="1272"/>
                  </a:lnTo>
                  <a:lnTo>
                    <a:pt x="353" y="1272"/>
                  </a:lnTo>
                  <a:lnTo>
                    <a:pt x="353" y="1272"/>
                  </a:lnTo>
                  <a:lnTo>
                    <a:pt x="353" y="1275"/>
                  </a:lnTo>
                  <a:lnTo>
                    <a:pt x="353" y="1275"/>
                  </a:lnTo>
                  <a:lnTo>
                    <a:pt x="350" y="1275"/>
                  </a:lnTo>
                  <a:lnTo>
                    <a:pt x="350" y="1275"/>
                  </a:lnTo>
                  <a:lnTo>
                    <a:pt x="346" y="1275"/>
                  </a:lnTo>
                  <a:lnTo>
                    <a:pt x="346" y="1275"/>
                  </a:lnTo>
                  <a:lnTo>
                    <a:pt x="346" y="1275"/>
                  </a:lnTo>
                  <a:lnTo>
                    <a:pt x="346" y="1275"/>
                  </a:lnTo>
                  <a:lnTo>
                    <a:pt x="343" y="1275"/>
                  </a:lnTo>
                  <a:lnTo>
                    <a:pt x="343" y="1275"/>
                  </a:lnTo>
                  <a:lnTo>
                    <a:pt x="340" y="1275"/>
                  </a:lnTo>
                  <a:lnTo>
                    <a:pt x="340" y="1275"/>
                  </a:lnTo>
                  <a:lnTo>
                    <a:pt x="340" y="1275"/>
                  </a:lnTo>
                  <a:lnTo>
                    <a:pt x="340" y="1275"/>
                  </a:lnTo>
                  <a:lnTo>
                    <a:pt x="336" y="1275"/>
                  </a:lnTo>
                  <a:lnTo>
                    <a:pt x="336" y="1275"/>
                  </a:lnTo>
                  <a:lnTo>
                    <a:pt x="336" y="1275"/>
                  </a:lnTo>
                  <a:lnTo>
                    <a:pt x="336" y="1275"/>
                  </a:lnTo>
                  <a:lnTo>
                    <a:pt x="333" y="1275"/>
                  </a:lnTo>
                  <a:lnTo>
                    <a:pt x="333" y="1275"/>
                  </a:lnTo>
                  <a:lnTo>
                    <a:pt x="333" y="1275"/>
                  </a:lnTo>
                  <a:lnTo>
                    <a:pt x="333" y="1275"/>
                  </a:lnTo>
                  <a:lnTo>
                    <a:pt x="329" y="1279"/>
                  </a:lnTo>
                  <a:lnTo>
                    <a:pt x="329" y="1279"/>
                  </a:lnTo>
                  <a:lnTo>
                    <a:pt x="329" y="1279"/>
                  </a:lnTo>
                  <a:lnTo>
                    <a:pt x="329" y="1279"/>
                  </a:lnTo>
                  <a:lnTo>
                    <a:pt x="326" y="1279"/>
                  </a:lnTo>
                  <a:lnTo>
                    <a:pt x="326" y="1279"/>
                  </a:lnTo>
                  <a:lnTo>
                    <a:pt x="326" y="1279"/>
                  </a:lnTo>
                  <a:lnTo>
                    <a:pt x="326" y="1279"/>
                  </a:lnTo>
                  <a:lnTo>
                    <a:pt x="323" y="1282"/>
                  </a:lnTo>
                  <a:lnTo>
                    <a:pt x="323" y="1282"/>
                  </a:lnTo>
                  <a:lnTo>
                    <a:pt x="323" y="1285"/>
                  </a:lnTo>
                  <a:lnTo>
                    <a:pt x="323" y="1285"/>
                  </a:lnTo>
                  <a:lnTo>
                    <a:pt x="319" y="1285"/>
                  </a:lnTo>
                  <a:lnTo>
                    <a:pt x="319" y="1285"/>
                  </a:lnTo>
                  <a:lnTo>
                    <a:pt x="319" y="1289"/>
                  </a:lnTo>
                  <a:lnTo>
                    <a:pt x="319" y="1289"/>
                  </a:lnTo>
                  <a:lnTo>
                    <a:pt x="319" y="1289"/>
                  </a:lnTo>
                  <a:lnTo>
                    <a:pt x="319" y="1289"/>
                  </a:lnTo>
                  <a:lnTo>
                    <a:pt x="316" y="1292"/>
                  </a:lnTo>
                  <a:lnTo>
                    <a:pt x="316" y="1292"/>
                  </a:lnTo>
                  <a:lnTo>
                    <a:pt x="316" y="1292"/>
                  </a:lnTo>
                  <a:lnTo>
                    <a:pt x="316" y="1292"/>
                  </a:lnTo>
                  <a:lnTo>
                    <a:pt x="316" y="1296"/>
                  </a:lnTo>
                  <a:lnTo>
                    <a:pt x="316" y="1296"/>
                  </a:lnTo>
                  <a:lnTo>
                    <a:pt x="316" y="1296"/>
                  </a:lnTo>
                  <a:lnTo>
                    <a:pt x="316" y="1296"/>
                  </a:lnTo>
                  <a:lnTo>
                    <a:pt x="312" y="1299"/>
                  </a:lnTo>
                  <a:lnTo>
                    <a:pt x="312" y="1299"/>
                  </a:lnTo>
                  <a:lnTo>
                    <a:pt x="312" y="1302"/>
                  </a:lnTo>
                  <a:lnTo>
                    <a:pt x="312" y="1302"/>
                  </a:lnTo>
                  <a:lnTo>
                    <a:pt x="312" y="1302"/>
                  </a:lnTo>
                  <a:lnTo>
                    <a:pt x="312" y="1302"/>
                  </a:lnTo>
                  <a:lnTo>
                    <a:pt x="312" y="1302"/>
                  </a:lnTo>
                  <a:lnTo>
                    <a:pt x="312" y="1302"/>
                  </a:lnTo>
                  <a:lnTo>
                    <a:pt x="312" y="1306"/>
                  </a:lnTo>
                  <a:lnTo>
                    <a:pt x="312" y="1306"/>
                  </a:lnTo>
                  <a:lnTo>
                    <a:pt x="309" y="1306"/>
                  </a:lnTo>
                  <a:lnTo>
                    <a:pt x="309" y="1306"/>
                  </a:lnTo>
                  <a:lnTo>
                    <a:pt x="309" y="1306"/>
                  </a:lnTo>
                  <a:lnTo>
                    <a:pt x="309" y="1306"/>
                  </a:lnTo>
                  <a:lnTo>
                    <a:pt x="309" y="1306"/>
                  </a:lnTo>
                  <a:lnTo>
                    <a:pt x="309" y="1306"/>
                  </a:lnTo>
                  <a:lnTo>
                    <a:pt x="309" y="1306"/>
                  </a:lnTo>
                  <a:lnTo>
                    <a:pt x="309" y="1306"/>
                  </a:lnTo>
                  <a:lnTo>
                    <a:pt x="309" y="1306"/>
                  </a:lnTo>
                  <a:lnTo>
                    <a:pt x="309" y="1306"/>
                  </a:lnTo>
                  <a:lnTo>
                    <a:pt x="309" y="1309"/>
                  </a:lnTo>
                  <a:lnTo>
                    <a:pt x="309" y="1309"/>
                  </a:lnTo>
                  <a:lnTo>
                    <a:pt x="309" y="1309"/>
                  </a:lnTo>
                  <a:lnTo>
                    <a:pt x="309" y="1309"/>
                  </a:lnTo>
                  <a:lnTo>
                    <a:pt x="309" y="1309"/>
                  </a:lnTo>
                  <a:lnTo>
                    <a:pt x="309" y="1309"/>
                  </a:lnTo>
                  <a:lnTo>
                    <a:pt x="306" y="1309"/>
                  </a:lnTo>
                  <a:lnTo>
                    <a:pt x="306" y="1309"/>
                  </a:lnTo>
                  <a:lnTo>
                    <a:pt x="306" y="1313"/>
                  </a:lnTo>
                  <a:lnTo>
                    <a:pt x="306" y="1313"/>
                  </a:lnTo>
                  <a:lnTo>
                    <a:pt x="306" y="1313"/>
                  </a:lnTo>
                  <a:lnTo>
                    <a:pt x="306" y="1313"/>
                  </a:lnTo>
                  <a:lnTo>
                    <a:pt x="306" y="1316"/>
                  </a:lnTo>
                  <a:lnTo>
                    <a:pt x="306" y="1316"/>
                  </a:lnTo>
                  <a:lnTo>
                    <a:pt x="302" y="1316"/>
                  </a:lnTo>
                  <a:lnTo>
                    <a:pt x="302" y="1316"/>
                  </a:lnTo>
                  <a:lnTo>
                    <a:pt x="302" y="1319"/>
                  </a:lnTo>
                  <a:lnTo>
                    <a:pt x="302" y="1319"/>
                  </a:lnTo>
                  <a:lnTo>
                    <a:pt x="299" y="1319"/>
                  </a:lnTo>
                  <a:lnTo>
                    <a:pt x="299" y="1319"/>
                  </a:lnTo>
                  <a:lnTo>
                    <a:pt x="299" y="1323"/>
                  </a:lnTo>
                  <a:lnTo>
                    <a:pt x="299" y="1323"/>
                  </a:lnTo>
                  <a:lnTo>
                    <a:pt x="299" y="1323"/>
                  </a:lnTo>
                  <a:lnTo>
                    <a:pt x="299" y="1323"/>
                  </a:lnTo>
                  <a:lnTo>
                    <a:pt x="295" y="1323"/>
                  </a:lnTo>
                  <a:lnTo>
                    <a:pt x="295" y="1323"/>
                  </a:lnTo>
                  <a:lnTo>
                    <a:pt x="295" y="1326"/>
                  </a:lnTo>
                  <a:lnTo>
                    <a:pt x="295" y="1326"/>
                  </a:lnTo>
                  <a:lnTo>
                    <a:pt x="295" y="1326"/>
                  </a:lnTo>
                  <a:lnTo>
                    <a:pt x="295" y="1326"/>
                  </a:lnTo>
                  <a:lnTo>
                    <a:pt x="295" y="1330"/>
                  </a:lnTo>
                  <a:lnTo>
                    <a:pt x="295" y="1330"/>
                  </a:lnTo>
                  <a:lnTo>
                    <a:pt x="295" y="1330"/>
                  </a:lnTo>
                  <a:lnTo>
                    <a:pt x="292" y="1330"/>
                  </a:lnTo>
                  <a:lnTo>
                    <a:pt x="292" y="1330"/>
                  </a:lnTo>
                  <a:lnTo>
                    <a:pt x="292" y="1330"/>
                  </a:lnTo>
                  <a:lnTo>
                    <a:pt x="292" y="1330"/>
                  </a:lnTo>
                  <a:lnTo>
                    <a:pt x="292" y="1326"/>
                  </a:lnTo>
                  <a:lnTo>
                    <a:pt x="292" y="1326"/>
                  </a:lnTo>
                  <a:lnTo>
                    <a:pt x="292" y="1326"/>
                  </a:lnTo>
                  <a:lnTo>
                    <a:pt x="292" y="1330"/>
                  </a:lnTo>
                  <a:lnTo>
                    <a:pt x="292" y="1330"/>
                  </a:lnTo>
                  <a:lnTo>
                    <a:pt x="292" y="1330"/>
                  </a:lnTo>
                  <a:lnTo>
                    <a:pt x="292" y="1330"/>
                  </a:lnTo>
                  <a:lnTo>
                    <a:pt x="292" y="1330"/>
                  </a:lnTo>
                  <a:lnTo>
                    <a:pt x="295" y="1330"/>
                  </a:lnTo>
                  <a:lnTo>
                    <a:pt x="295" y="1330"/>
                  </a:lnTo>
                  <a:lnTo>
                    <a:pt x="292" y="1333"/>
                  </a:lnTo>
                  <a:lnTo>
                    <a:pt x="292" y="1333"/>
                  </a:lnTo>
                  <a:lnTo>
                    <a:pt x="292" y="1333"/>
                  </a:lnTo>
                  <a:lnTo>
                    <a:pt x="292" y="1333"/>
                  </a:lnTo>
                  <a:lnTo>
                    <a:pt x="289" y="1333"/>
                  </a:lnTo>
                  <a:lnTo>
                    <a:pt x="289" y="1333"/>
                  </a:lnTo>
                  <a:lnTo>
                    <a:pt x="289" y="1336"/>
                  </a:lnTo>
                  <a:lnTo>
                    <a:pt x="289" y="1336"/>
                  </a:lnTo>
                  <a:lnTo>
                    <a:pt x="285" y="1336"/>
                  </a:lnTo>
                  <a:lnTo>
                    <a:pt x="285" y="1336"/>
                  </a:lnTo>
                  <a:lnTo>
                    <a:pt x="285" y="1336"/>
                  </a:lnTo>
                  <a:lnTo>
                    <a:pt x="285" y="1336"/>
                  </a:lnTo>
                  <a:lnTo>
                    <a:pt x="285" y="1336"/>
                  </a:lnTo>
                  <a:lnTo>
                    <a:pt x="285" y="1336"/>
                  </a:lnTo>
                  <a:lnTo>
                    <a:pt x="285" y="1336"/>
                  </a:lnTo>
                  <a:lnTo>
                    <a:pt x="285" y="1333"/>
                  </a:lnTo>
                  <a:lnTo>
                    <a:pt x="285" y="1333"/>
                  </a:lnTo>
                  <a:lnTo>
                    <a:pt x="285" y="1333"/>
                  </a:lnTo>
                  <a:lnTo>
                    <a:pt x="285" y="1333"/>
                  </a:lnTo>
                  <a:lnTo>
                    <a:pt x="285" y="1333"/>
                  </a:lnTo>
                  <a:lnTo>
                    <a:pt x="285" y="1333"/>
                  </a:lnTo>
                  <a:lnTo>
                    <a:pt x="285" y="1333"/>
                  </a:lnTo>
                  <a:lnTo>
                    <a:pt x="285" y="1333"/>
                  </a:lnTo>
                  <a:lnTo>
                    <a:pt x="285" y="1333"/>
                  </a:lnTo>
                  <a:lnTo>
                    <a:pt x="285" y="1333"/>
                  </a:lnTo>
                  <a:lnTo>
                    <a:pt x="285" y="1333"/>
                  </a:lnTo>
                  <a:lnTo>
                    <a:pt x="285" y="1330"/>
                  </a:lnTo>
                  <a:lnTo>
                    <a:pt x="285" y="1330"/>
                  </a:lnTo>
                  <a:lnTo>
                    <a:pt x="282" y="1330"/>
                  </a:lnTo>
                  <a:lnTo>
                    <a:pt x="282" y="1330"/>
                  </a:lnTo>
                  <a:lnTo>
                    <a:pt x="282" y="1330"/>
                  </a:lnTo>
                  <a:lnTo>
                    <a:pt x="282" y="1330"/>
                  </a:lnTo>
                  <a:lnTo>
                    <a:pt x="278" y="1330"/>
                  </a:lnTo>
                  <a:lnTo>
                    <a:pt x="278" y="1330"/>
                  </a:lnTo>
                  <a:lnTo>
                    <a:pt x="278" y="1330"/>
                  </a:lnTo>
                  <a:lnTo>
                    <a:pt x="278" y="1330"/>
                  </a:lnTo>
                  <a:lnTo>
                    <a:pt x="278" y="1330"/>
                  </a:lnTo>
                  <a:lnTo>
                    <a:pt x="278" y="1330"/>
                  </a:lnTo>
                  <a:lnTo>
                    <a:pt x="275" y="1330"/>
                  </a:lnTo>
                  <a:lnTo>
                    <a:pt x="275" y="1330"/>
                  </a:lnTo>
                  <a:lnTo>
                    <a:pt x="275" y="1333"/>
                  </a:lnTo>
                  <a:lnTo>
                    <a:pt x="275" y="1333"/>
                  </a:lnTo>
                  <a:lnTo>
                    <a:pt x="272" y="1333"/>
                  </a:lnTo>
                  <a:lnTo>
                    <a:pt x="272" y="1333"/>
                  </a:lnTo>
                  <a:lnTo>
                    <a:pt x="272" y="1333"/>
                  </a:lnTo>
                  <a:lnTo>
                    <a:pt x="272" y="1333"/>
                  </a:lnTo>
                  <a:lnTo>
                    <a:pt x="272" y="1333"/>
                  </a:lnTo>
                  <a:lnTo>
                    <a:pt x="272" y="1333"/>
                  </a:lnTo>
                  <a:lnTo>
                    <a:pt x="272" y="1333"/>
                  </a:lnTo>
                  <a:lnTo>
                    <a:pt x="268" y="1333"/>
                  </a:lnTo>
                  <a:lnTo>
                    <a:pt x="268" y="1333"/>
                  </a:lnTo>
                  <a:lnTo>
                    <a:pt x="265" y="1336"/>
                  </a:lnTo>
                  <a:lnTo>
                    <a:pt x="265" y="1336"/>
                  </a:lnTo>
                  <a:lnTo>
                    <a:pt x="261" y="1336"/>
                  </a:lnTo>
                  <a:lnTo>
                    <a:pt x="261" y="1336"/>
                  </a:lnTo>
                  <a:lnTo>
                    <a:pt x="261" y="1333"/>
                  </a:lnTo>
                  <a:lnTo>
                    <a:pt x="261" y="1333"/>
                  </a:lnTo>
                  <a:lnTo>
                    <a:pt x="258" y="1333"/>
                  </a:lnTo>
                  <a:lnTo>
                    <a:pt x="258" y="1333"/>
                  </a:lnTo>
                  <a:lnTo>
                    <a:pt x="258" y="1333"/>
                  </a:lnTo>
                  <a:lnTo>
                    <a:pt x="255" y="1336"/>
                  </a:lnTo>
                  <a:lnTo>
                    <a:pt x="255" y="1336"/>
                  </a:lnTo>
                  <a:lnTo>
                    <a:pt x="255" y="1336"/>
                  </a:lnTo>
                  <a:lnTo>
                    <a:pt x="255" y="1336"/>
                  </a:lnTo>
                  <a:lnTo>
                    <a:pt x="251" y="1336"/>
                  </a:lnTo>
                  <a:lnTo>
                    <a:pt x="251" y="1336"/>
                  </a:lnTo>
                  <a:lnTo>
                    <a:pt x="251" y="1336"/>
                  </a:lnTo>
                  <a:lnTo>
                    <a:pt x="251" y="1336"/>
                  </a:lnTo>
                  <a:lnTo>
                    <a:pt x="248" y="1340"/>
                  </a:lnTo>
                  <a:lnTo>
                    <a:pt x="248" y="1340"/>
                  </a:lnTo>
                  <a:lnTo>
                    <a:pt x="248" y="1340"/>
                  </a:lnTo>
                  <a:lnTo>
                    <a:pt x="248" y="1340"/>
                  </a:lnTo>
                  <a:lnTo>
                    <a:pt x="244" y="1340"/>
                  </a:lnTo>
                  <a:lnTo>
                    <a:pt x="244" y="1340"/>
                  </a:lnTo>
                  <a:lnTo>
                    <a:pt x="241" y="1340"/>
                  </a:lnTo>
                  <a:lnTo>
                    <a:pt x="241" y="1340"/>
                  </a:lnTo>
                  <a:lnTo>
                    <a:pt x="241" y="1336"/>
                  </a:lnTo>
                  <a:lnTo>
                    <a:pt x="241" y="1336"/>
                  </a:lnTo>
                  <a:lnTo>
                    <a:pt x="241" y="1336"/>
                  </a:lnTo>
                  <a:lnTo>
                    <a:pt x="241" y="1333"/>
                  </a:lnTo>
                  <a:lnTo>
                    <a:pt x="241" y="1333"/>
                  </a:lnTo>
                  <a:lnTo>
                    <a:pt x="238" y="1333"/>
                  </a:lnTo>
                  <a:lnTo>
                    <a:pt x="238" y="1333"/>
                  </a:lnTo>
                  <a:lnTo>
                    <a:pt x="238" y="1330"/>
                  </a:lnTo>
                  <a:lnTo>
                    <a:pt x="238" y="1330"/>
                  </a:lnTo>
                  <a:lnTo>
                    <a:pt x="234" y="1330"/>
                  </a:lnTo>
                  <a:lnTo>
                    <a:pt x="234" y="1330"/>
                  </a:lnTo>
                  <a:lnTo>
                    <a:pt x="234" y="1326"/>
                  </a:lnTo>
                  <a:lnTo>
                    <a:pt x="234" y="1326"/>
                  </a:lnTo>
                  <a:lnTo>
                    <a:pt x="231" y="1326"/>
                  </a:lnTo>
                  <a:lnTo>
                    <a:pt x="231" y="1326"/>
                  </a:lnTo>
                  <a:lnTo>
                    <a:pt x="231" y="1326"/>
                  </a:lnTo>
                  <a:lnTo>
                    <a:pt x="231" y="1326"/>
                  </a:lnTo>
                  <a:lnTo>
                    <a:pt x="227" y="1323"/>
                  </a:lnTo>
                  <a:lnTo>
                    <a:pt x="227" y="1323"/>
                  </a:lnTo>
                  <a:lnTo>
                    <a:pt x="224" y="1319"/>
                  </a:lnTo>
                  <a:lnTo>
                    <a:pt x="224" y="1319"/>
                  </a:lnTo>
                  <a:lnTo>
                    <a:pt x="224" y="1319"/>
                  </a:lnTo>
                  <a:lnTo>
                    <a:pt x="224" y="1316"/>
                  </a:lnTo>
                  <a:lnTo>
                    <a:pt x="224" y="1316"/>
                  </a:lnTo>
                  <a:lnTo>
                    <a:pt x="224" y="1316"/>
                  </a:lnTo>
                  <a:lnTo>
                    <a:pt x="224" y="1316"/>
                  </a:lnTo>
                  <a:lnTo>
                    <a:pt x="224" y="1313"/>
                  </a:lnTo>
                  <a:lnTo>
                    <a:pt x="224" y="1313"/>
                  </a:lnTo>
                  <a:lnTo>
                    <a:pt x="224" y="1309"/>
                  </a:lnTo>
                  <a:lnTo>
                    <a:pt x="224" y="1309"/>
                  </a:lnTo>
                  <a:lnTo>
                    <a:pt x="224" y="1302"/>
                  </a:lnTo>
                  <a:lnTo>
                    <a:pt x="224" y="1302"/>
                  </a:lnTo>
                  <a:lnTo>
                    <a:pt x="224" y="1299"/>
                  </a:lnTo>
                  <a:lnTo>
                    <a:pt x="224" y="1299"/>
                  </a:lnTo>
                  <a:lnTo>
                    <a:pt x="224" y="1296"/>
                  </a:lnTo>
                  <a:lnTo>
                    <a:pt x="224" y="1296"/>
                  </a:lnTo>
                  <a:lnTo>
                    <a:pt x="221" y="1292"/>
                  </a:lnTo>
                  <a:lnTo>
                    <a:pt x="221" y="1292"/>
                  </a:lnTo>
                  <a:lnTo>
                    <a:pt x="217" y="1289"/>
                  </a:lnTo>
                  <a:lnTo>
                    <a:pt x="217" y="1289"/>
                  </a:lnTo>
                  <a:lnTo>
                    <a:pt x="221" y="1285"/>
                  </a:lnTo>
                  <a:lnTo>
                    <a:pt x="221" y="1282"/>
                  </a:lnTo>
                  <a:lnTo>
                    <a:pt x="221" y="1282"/>
                  </a:lnTo>
                  <a:lnTo>
                    <a:pt x="217" y="1279"/>
                  </a:lnTo>
                  <a:lnTo>
                    <a:pt x="217" y="1279"/>
                  </a:lnTo>
                  <a:lnTo>
                    <a:pt x="217" y="1279"/>
                  </a:lnTo>
                  <a:lnTo>
                    <a:pt x="214" y="1275"/>
                  </a:lnTo>
                  <a:lnTo>
                    <a:pt x="214" y="1275"/>
                  </a:lnTo>
                  <a:lnTo>
                    <a:pt x="214" y="1275"/>
                  </a:lnTo>
                  <a:lnTo>
                    <a:pt x="214" y="1275"/>
                  </a:lnTo>
                  <a:lnTo>
                    <a:pt x="214" y="1272"/>
                  </a:lnTo>
                  <a:lnTo>
                    <a:pt x="214" y="1272"/>
                  </a:lnTo>
                  <a:lnTo>
                    <a:pt x="214" y="1268"/>
                  </a:lnTo>
                  <a:lnTo>
                    <a:pt x="214" y="1268"/>
                  </a:lnTo>
                  <a:lnTo>
                    <a:pt x="214" y="1268"/>
                  </a:lnTo>
                  <a:lnTo>
                    <a:pt x="214" y="1268"/>
                  </a:lnTo>
                  <a:lnTo>
                    <a:pt x="214" y="1265"/>
                  </a:lnTo>
                  <a:lnTo>
                    <a:pt x="214" y="1265"/>
                  </a:lnTo>
                  <a:lnTo>
                    <a:pt x="214" y="1262"/>
                  </a:lnTo>
                  <a:lnTo>
                    <a:pt x="214" y="1262"/>
                  </a:lnTo>
                  <a:lnTo>
                    <a:pt x="214" y="1258"/>
                  </a:lnTo>
                  <a:lnTo>
                    <a:pt x="214" y="1258"/>
                  </a:lnTo>
                  <a:lnTo>
                    <a:pt x="214" y="1258"/>
                  </a:lnTo>
                  <a:lnTo>
                    <a:pt x="214" y="1255"/>
                  </a:lnTo>
                  <a:lnTo>
                    <a:pt x="214" y="1255"/>
                  </a:lnTo>
                  <a:lnTo>
                    <a:pt x="217" y="1251"/>
                  </a:lnTo>
                  <a:lnTo>
                    <a:pt x="217" y="1251"/>
                  </a:lnTo>
                  <a:lnTo>
                    <a:pt x="217" y="1248"/>
                  </a:lnTo>
                  <a:lnTo>
                    <a:pt x="217" y="1248"/>
                  </a:lnTo>
                  <a:lnTo>
                    <a:pt x="217" y="1245"/>
                  </a:lnTo>
                  <a:lnTo>
                    <a:pt x="217" y="1245"/>
                  </a:lnTo>
                  <a:lnTo>
                    <a:pt x="217" y="1241"/>
                  </a:lnTo>
                  <a:lnTo>
                    <a:pt x="217" y="1241"/>
                  </a:lnTo>
                  <a:lnTo>
                    <a:pt x="217" y="1238"/>
                  </a:lnTo>
                  <a:lnTo>
                    <a:pt x="217" y="1238"/>
                  </a:lnTo>
                  <a:lnTo>
                    <a:pt x="221" y="1231"/>
                  </a:lnTo>
                  <a:lnTo>
                    <a:pt x="221" y="1231"/>
                  </a:lnTo>
                  <a:lnTo>
                    <a:pt x="224" y="1228"/>
                  </a:lnTo>
                  <a:lnTo>
                    <a:pt x="224" y="1228"/>
                  </a:lnTo>
                  <a:lnTo>
                    <a:pt x="224" y="1228"/>
                  </a:lnTo>
                  <a:lnTo>
                    <a:pt x="224" y="1228"/>
                  </a:lnTo>
                  <a:lnTo>
                    <a:pt x="224" y="1224"/>
                  </a:lnTo>
                  <a:lnTo>
                    <a:pt x="224" y="1224"/>
                  </a:lnTo>
                  <a:lnTo>
                    <a:pt x="224" y="1221"/>
                  </a:lnTo>
                  <a:lnTo>
                    <a:pt x="224" y="1221"/>
                  </a:lnTo>
                  <a:lnTo>
                    <a:pt x="227" y="1217"/>
                  </a:lnTo>
                  <a:lnTo>
                    <a:pt x="227" y="1217"/>
                  </a:lnTo>
                  <a:lnTo>
                    <a:pt x="227" y="1217"/>
                  </a:lnTo>
                  <a:lnTo>
                    <a:pt x="227" y="1217"/>
                  </a:lnTo>
                  <a:lnTo>
                    <a:pt x="227" y="1217"/>
                  </a:lnTo>
                  <a:lnTo>
                    <a:pt x="227" y="1217"/>
                  </a:lnTo>
                  <a:lnTo>
                    <a:pt x="227" y="1214"/>
                  </a:lnTo>
                  <a:lnTo>
                    <a:pt x="227" y="1214"/>
                  </a:lnTo>
                  <a:lnTo>
                    <a:pt x="227" y="1214"/>
                  </a:lnTo>
                  <a:lnTo>
                    <a:pt x="227" y="1214"/>
                  </a:lnTo>
                  <a:lnTo>
                    <a:pt x="227" y="1214"/>
                  </a:lnTo>
                  <a:lnTo>
                    <a:pt x="227" y="1214"/>
                  </a:lnTo>
                  <a:lnTo>
                    <a:pt x="227" y="1211"/>
                  </a:lnTo>
                  <a:lnTo>
                    <a:pt x="227" y="1211"/>
                  </a:lnTo>
                  <a:lnTo>
                    <a:pt x="231" y="1207"/>
                  </a:lnTo>
                  <a:lnTo>
                    <a:pt x="231" y="1204"/>
                  </a:lnTo>
                  <a:lnTo>
                    <a:pt x="231" y="1204"/>
                  </a:lnTo>
                  <a:lnTo>
                    <a:pt x="231" y="1200"/>
                  </a:lnTo>
                  <a:lnTo>
                    <a:pt x="231" y="1200"/>
                  </a:lnTo>
                  <a:lnTo>
                    <a:pt x="231" y="1200"/>
                  </a:lnTo>
                  <a:lnTo>
                    <a:pt x="231" y="1200"/>
                  </a:lnTo>
                  <a:lnTo>
                    <a:pt x="234" y="1197"/>
                  </a:lnTo>
                  <a:lnTo>
                    <a:pt x="234" y="1197"/>
                  </a:lnTo>
                  <a:lnTo>
                    <a:pt x="234" y="1197"/>
                  </a:lnTo>
                  <a:lnTo>
                    <a:pt x="234" y="1197"/>
                  </a:lnTo>
                  <a:lnTo>
                    <a:pt x="234" y="1194"/>
                  </a:lnTo>
                  <a:lnTo>
                    <a:pt x="234" y="1194"/>
                  </a:lnTo>
                  <a:lnTo>
                    <a:pt x="234" y="1194"/>
                  </a:lnTo>
                  <a:lnTo>
                    <a:pt x="234" y="1194"/>
                  </a:lnTo>
                  <a:lnTo>
                    <a:pt x="234" y="1194"/>
                  </a:lnTo>
                  <a:lnTo>
                    <a:pt x="234" y="1194"/>
                  </a:lnTo>
                  <a:lnTo>
                    <a:pt x="238" y="1190"/>
                  </a:lnTo>
                  <a:lnTo>
                    <a:pt x="238" y="1190"/>
                  </a:lnTo>
                  <a:lnTo>
                    <a:pt x="241" y="1183"/>
                  </a:lnTo>
                  <a:lnTo>
                    <a:pt x="241" y="1183"/>
                  </a:lnTo>
                  <a:lnTo>
                    <a:pt x="241" y="1180"/>
                  </a:lnTo>
                  <a:lnTo>
                    <a:pt x="241" y="1180"/>
                  </a:lnTo>
                  <a:lnTo>
                    <a:pt x="241" y="1180"/>
                  </a:lnTo>
                  <a:lnTo>
                    <a:pt x="241" y="1180"/>
                  </a:lnTo>
                  <a:lnTo>
                    <a:pt x="241" y="1177"/>
                  </a:lnTo>
                  <a:lnTo>
                    <a:pt x="241" y="1177"/>
                  </a:lnTo>
                  <a:lnTo>
                    <a:pt x="244" y="1177"/>
                  </a:lnTo>
                  <a:lnTo>
                    <a:pt x="244" y="1177"/>
                  </a:lnTo>
                  <a:lnTo>
                    <a:pt x="244" y="1177"/>
                  </a:lnTo>
                  <a:lnTo>
                    <a:pt x="244" y="1177"/>
                  </a:lnTo>
                  <a:lnTo>
                    <a:pt x="244" y="1173"/>
                  </a:lnTo>
                  <a:lnTo>
                    <a:pt x="244" y="1173"/>
                  </a:lnTo>
                  <a:lnTo>
                    <a:pt x="244" y="1173"/>
                  </a:lnTo>
                  <a:lnTo>
                    <a:pt x="244" y="1173"/>
                  </a:lnTo>
                  <a:lnTo>
                    <a:pt x="244" y="1173"/>
                  </a:lnTo>
                  <a:lnTo>
                    <a:pt x="244" y="1173"/>
                  </a:lnTo>
                  <a:lnTo>
                    <a:pt x="244" y="1173"/>
                  </a:lnTo>
                  <a:lnTo>
                    <a:pt x="244" y="1173"/>
                  </a:lnTo>
                  <a:lnTo>
                    <a:pt x="244" y="1177"/>
                  </a:lnTo>
                  <a:lnTo>
                    <a:pt x="244" y="1177"/>
                  </a:lnTo>
                  <a:lnTo>
                    <a:pt x="244" y="1180"/>
                  </a:lnTo>
                  <a:lnTo>
                    <a:pt x="244" y="1180"/>
                  </a:lnTo>
                  <a:lnTo>
                    <a:pt x="244" y="1180"/>
                  </a:lnTo>
                  <a:lnTo>
                    <a:pt x="244" y="1183"/>
                  </a:lnTo>
                  <a:lnTo>
                    <a:pt x="244" y="1183"/>
                  </a:lnTo>
                  <a:lnTo>
                    <a:pt x="244" y="1183"/>
                  </a:lnTo>
                  <a:lnTo>
                    <a:pt x="244" y="1183"/>
                  </a:lnTo>
                  <a:lnTo>
                    <a:pt x="244" y="1183"/>
                  </a:lnTo>
                  <a:lnTo>
                    <a:pt x="244" y="1183"/>
                  </a:lnTo>
                  <a:lnTo>
                    <a:pt x="244" y="1183"/>
                  </a:lnTo>
                  <a:lnTo>
                    <a:pt x="248" y="1180"/>
                  </a:lnTo>
                  <a:lnTo>
                    <a:pt x="248" y="1180"/>
                  </a:lnTo>
                  <a:lnTo>
                    <a:pt x="248" y="1180"/>
                  </a:lnTo>
                  <a:lnTo>
                    <a:pt x="248" y="1180"/>
                  </a:lnTo>
                  <a:lnTo>
                    <a:pt x="248" y="1180"/>
                  </a:lnTo>
                  <a:lnTo>
                    <a:pt x="248" y="1180"/>
                  </a:lnTo>
                  <a:lnTo>
                    <a:pt x="248" y="1180"/>
                  </a:lnTo>
                  <a:lnTo>
                    <a:pt x="251" y="1177"/>
                  </a:lnTo>
                  <a:lnTo>
                    <a:pt x="251" y="1177"/>
                  </a:lnTo>
                  <a:lnTo>
                    <a:pt x="251" y="1173"/>
                  </a:lnTo>
                  <a:lnTo>
                    <a:pt x="251" y="1173"/>
                  </a:lnTo>
                  <a:lnTo>
                    <a:pt x="251" y="1173"/>
                  </a:lnTo>
                  <a:lnTo>
                    <a:pt x="251" y="1173"/>
                  </a:lnTo>
                  <a:lnTo>
                    <a:pt x="251" y="1173"/>
                  </a:lnTo>
                  <a:lnTo>
                    <a:pt x="251" y="1173"/>
                  </a:lnTo>
                  <a:lnTo>
                    <a:pt x="251" y="1173"/>
                  </a:lnTo>
                  <a:lnTo>
                    <a:pt x="251" y="1173"/>
                  </a:lnTo>
                  <a:lnTo>
                    <a:pt x="255" y="1170"/>
                  </a:lnTo>
                  <a:lnTo>
                    <a:pt x="255" y="1170"/>
                  </a:lnTo>
                  <a:lnTo>
                    <a:pt x="255" y="1170"/>
                  </a:lnTo>
                  <a:lnTo>
                    <a:pt x="255" y="1170"/>
                  </a:lnTo>
                  <a:lnTo>
                    <a:pt x="255" y="1166"/>
                  </a:lnTo>
                  <a:lnTo>
                    <a:pt x="255" y="1166"/>
                  </a:lnTo>
                  <a:lnTo>
                    <a:pt x="255" y="1166"/>
                  </a:lnTo>
                  <a:lnTo>
                    <a:pt x="255" y="1166"/>
                  </a:lnTo>
                  <a:lnTo>
                    <a:pt x="255" y="1163"/>
                  </a:lnTo>
                  <a:lnTo>
                    <a:pt x="255" y="1163"/>
                  </a:lnTo>
                  <a:lnTo>
                    <a:pt x="255" y="1163"/>
                  </a:lnTo>
                  <a:lnTo>
                    <a:pt x="255" y="1163"/>
                  </a:lnTo>
                  <a:lnTo>
                    <a:pt x="255" y="1163"/>
                  </a:lnTo>
                  <a:lnTo>
                    <a:pt x="255" y="1160"/>
                  </a:lnTo>
                  <a:lnTo>
                    <a:pt x="255" y="1160"/>
                  </a:lnTo>
                  <a:lnTo>
                    <a:pt x="255" y="1160"/>
                  </a:lnTo>
                  <a:lnTo>
                    <a:pt x="255" y="1156"/>
                  </a:lnTo>
                  <a:lnTo>
                    <a:pt x="255" y="1156"/>
                  </a:lnTo>
                  <a:lnTo>
                    <a:pt x="255" y="1156"/>
                  </a:lnTo>
                  <a:lnTo>
                    <a:pt x="255" y="1156"/>
                  </a:lnTo>
                  <a:lnTo>
                    <a:pt x="258" y="1153"/>
                  </a:lnTo>
                  <a:lnTo>
                    <a:pt x="258" y="1153"/>
                  </a:lnTo>
                  <a:lnTo>
                    <a:pt x="261" y="1153"/>
                  </a:lnTo>
                  <a:lnTo>
                    <a:pt x="261" y="1153"/>
                  </a:lnTo>
                  <a:lnTo>
                    <a:pt x="261" y="1149"/>
                  </a:lnTo>
                  <a:lnTo>
                    <a:pt x="261" y="1149"/>
                  </a:lnTo>
                  <a:lnTo>
                    <a:pt x="261" y="1149"/>
                  </a:lnTo>
                  <a:lnTo>
                    <a:pt x="258" y="1146"/>
                  </a:lnTo>
                  <a:lnTo>
                    <a:pt x="258" y="1146"/>
                  </a:lnTo>
                  <a:lnTo>
                    <a:pt x="258" y="1146"/>
                  </a:lnTo>
                  <a:lnTo>
                    <a:pt x="258" y="1146"/>
                  </a:lnTo>
                  <a:lnTo>
                    <a:pt x="255" y="1146"/>
                  </a:lnTo>
                  <a:lnTo>
                    <a:pt x="255" y="1146"/>
                  </a:lnTo>
                  <a:lnTo>
                    <a:pt x="255" y="1143"/>
                  </a:lnTo>
                  <a:lnTo>
                    <a:pt x="255" y="1143"/>
                  </a:lnTo>
                  <a:lnTo>
                    <a:pt x="255" y="1143"/>
                  </a:lnTo>
                  <a:lnTo>
                    <a:pt x="255" y="1139"/>
                  </a:lnTo>
                  <a:lnTo>
                    <a:pt x="255" y="1139"/>
                  </a:lnTo>
                  <a:lnTo>
                    <a:pt x="258" y="1139"/>
                  </a:lnTo>
                  <a:lnTo>
                    <a:pt x="258" y="1139"/>
                  </a:lnTo>
                  <a:lnTo>
                    <a:pt x="258" y="1139"/>
                  </a:lnTo>
                  <a:lnTo>
                    <a:pt x="258" y="1139"/>
                  </a:lnTo>
                  <a:lnTo>
                    <a:pt x="258" y="1136"/>
                  </a:lnTo>
                  <a:lnTo>
                    <a:pt x="258" y="1136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32"/>
                  </a:lnTo>
                  <a:lnTo>
                    <a:pt x="258" y="1129"/>
                  </a:lnTo>
                  <a:lnTo>
                    <a:pt x="258" y="1129"/>
                  </a:lnTo>
                  <a:lnTo>
                    <a:pt x="261" y="1129"/>
                  </a:lnTo>
                  <a:lnTo>
                    <a:pt x="261" y="1129"/>
                  </a:lnTo>
                  <a:lnTo>
                    <a:pt x="261" y="1129"/>
                  </a:lnTo>
                  <a:lnTo>
                    <a:pt x="261" y="1129"/>
                  </a:lnTo>
                  <a:lnTo>
                    <a:pt x="261" y="1129"/>
                  </a:lnTo>
                  <a:lnTo>
                    <a:pt x="261" y="1132"/>
                  </a:lnTo>
                  <a:lnTo>
                    <a:pt x="261" y="1132"/>
                  </a:lnTo>
                  <a:lnTo>
                    <a:pt x="261" y="1132"/>
                  </a:lnTo>
                  <a:lnTo>
                    <a:pt x="261" y="1132"/>
                  </a:lnTo>
                  <a:lnTo>
                    <a:pt x="265" y="1129"/>
                  </a:lnTo>
                  <a:lnTo>
                    <a:pt x="265" y="1129"/>
                  </a:lnTo>
                  <a:lnTo>
                    <a:pt x="265" y="1129"/>
                  </a:lnTo>
                  <a:lnTo>
                    <a:pt x="265" y="1129"/>
                  </a:lnTo>
                  <a:lnTo>
                    <a:pt x="265" y="1129"/>
                  </a:lnTo>
                  <a:lnTo>
                    <a:pt x="265" y="1126"/>
                  </a:lnTo>
                  <a:lnTo>
                    <a:pt x="265" y="1126"/>
                  </a:lnTo>
                  <a:lnTo>
                    <a:pt x="265" y="1126"/>
                  </a:lnTo>
                  <a:lnTo>
                    <a:pt x="265" y="1126"/>
                  </a:lnTo>
                  <a:lnTo>
                    <a:pt x="265" y="1126"/>
                  </a:lnTo>
                  <a:lnTo>
                    <a:pt x="265" y="1126"/>
                  </a:lnTo>
                  <a:lnTo>
                    <a:pt x="265" y="1126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68" y="1122"/>
                  </a:lnTo>
                  <a:lnTo>
                    <a:pt x="272" y="1119"/>
                  </a:lnTo>
                  <a:lnTo>
                    <a:pt x="272" y="1119"/>
                  </a:lnTo>
                  <a:lnTo>
                    <a:pt x="272" y="1119"/>
                  </a:lnTo>
                  <a:lnTo>
                    <a:pt x="272" y="1119"/>
                  </a:lnTo>
                  <a:lnTo>
                    <a:pt x="275" y="1119"/>
                  </a:lnTo>
                  <a:lnTo>
                    <a:pt x="275" y="1119"/>
                  </a:lnTo>
                  <a:lnTo>
                    <a:pt x="275" y="1115"/>
                  </a:lnTo>
                  <a:lnTo>
                    <a:pt x="275" y="1115"/>
                  </a:lnTo>
                  <a:lnTo>
                    <a:pt x="275" y="1115"/>
                  </a:lnTo>
                  <a:lnTo>
                    <a:pt x="275" y="1115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8" y="1112"/>
                  </a:lnTo>
                  <a:lnTo>
                    <a:pt x="278" y="1112"/>
                  </a:lnTo>
                  <a:lnTo>
                    <a:pt x="278" y="1112"/>
                  </a:lnTo>
                  <a:lnTo>
                    <a:pt x="278" y="1112"/>
                  </a:lnTo>
                  <a:lnTo>
                    <a:pt x="278" y="1109"/>
                  </a:lnTo>
                  <a:lnTo>
                    <a:pt x="278" y="1109"/>
                  </a:lnTo>
                  <a:lnTo>
                    <a:pt x="282" y="1109"/>
                  </a:lnTo>
                  <a:lnTo>
                    <a:pt x="282" y="1109"/>
                  </a:lnTo>
                  <a:lnTo>
                    <a:pt x="282" y="1109"/>
                  </a:lnTo>
                  <a:lnTo>
                    <a:pt x="282" y="1109"/>
                  </a:lnTo>
                  <a:lnTo>
                    <a:pt x="282" y="1109"/>
                  </a:lnTo>
                  <a:lnTo>
                    <a:pt x="282" y="1109"/>
                  </a:lnTo>
                  <a:lnTo>
                    <a:pt x="282" y="1109"/>
                  </a:lnTo>
                  <a:lnTo>
                    <a:pt x="282" y="1109"/>
                  </a:lnTo>
                  <a:lnTo>
                    <a:pt x="282" y="1112"/>
                  </a:lnTo>
                  <a:lnTo>
                    <a:pt x="282" y="1112"/>
                  </a:lnTo>
                  <a:lnTo>
                    <a:pt x="285" y="1109"/>
                  </a:lnTo>
                  <a:lnTo>
                    <a:pt x="285" y="1109"/>
                  </a:lnTo>
                  <a:lnTo>
                    <a:pt x="285" y="1109"/>
                  </a:lnTo>
                  <a:lnTo>
                    <a:pt x="285" y="1109"/>
                  </a:lnTo>
                  <a:lnTo>
                    <a:pt x="285" y="1109"/>
                  </a:lnTo>
                  <a:lnTo>
                    <a:pt x="285" y="1109"/>
                  </a:lnTo>
                  <a:lnTo>
                    <a:pt x="285" y="1105"/>
                  </a:lnTo>
                  <a:lnTo>
                    <a:pt x="285" y="1105"/>
                  </a:lnTo>
                  <a:lnTo>
                    <a:pt x="285" y="1105"/>
                  </a:lnTo>
                  <a:lnTo>
                    <a:pt x="285" y="1105"/>
                  </a:lnTo>
                  <a:lnTo>
                    <a:pt x="285" y="1105"/>
                  </a:lnTo>
                  <a:lnTo>
                    <a:pt x="285" y="1105"/>
                  </a:lnTo>
                  <a:lnTo>
                    <a:pt x="285" y="1105"/>
                  </a:lnTo>
                  <a:lnTo>
                    <a:pt x="285" y="1105"/>
                  </a:lnTo>
                  <a:lnTo>
                    <a:pt x="285" y="1105"/>
                  </a:lnTo>
                  <a:lnTo>
                    <a:pt x="285" y="1105"/>
                  </a:lnTo>
                  <a:lnTo>
                    <a:pt x="289" y="1105"/>
                  </a:lnTo>
                  <a:lnTo>
                    <a:pt x="289" y="1105"/>
                  </a:lnTo>
                  <a:lnTo>
                    <a:pt x="289" y="1105"/>
                  </a:lnTo>
                  <a:lnTo>
                    <a:pt x="289" y="1105"/>
                  </a:lnTo>
                  <a:lnTo>
                    <a:pt x="289" y="1105"/>
                  </a:lnTo>
                  <a:lnTo>
                    <a:pt x="289" y="1105"/>
                  </a:lnTo>
                  <a:lnTo>
                    <a:pt x="289" y="1105"/>
                  </a:lnTo>
                  <a:lnTo>
                    <a:pt x="289" y="1105"/>
                  </a:lnTo>
                  <a:lnTo>
                    <a:pt x="289" y="1105"/>
                  </a:lnTo>
                  <a:lnTo>
                    <a:pt x="289" y="1105"/>
                  </a:lnTo>
                  <a:lnTo>
                    <a:pt x="289" y="1105"/>
                  </a:lnTo>
                  <a:lnTo>
                    <a:pt x="292" y="1105"/>
                  </a:lnTo>
                  <a:lnTo>
                    <a:pt x="292" y="1105"/>
                  </a:lnTo>
                  <a:lnTo>
                    <a:pt x="292" y="1105"/>
                  </a:lnTo>
                  <a:lnTo>
                    <a:pt x="292" y="1105"/>
                  </a:lnTo>
                  <a:lnTo>
                    <a:pt x="295" y="1102"/>
                  </a:lnTo>
                  <a:lnTo>
                    <a:pt x="295" y="1102"/>
                  </a:lnTo>
                  <a:lnTo>
                    <a:pt x="295" y="1102"/>
                  </a:lnTo>
                  <a:lnTo>
                    <a:pt x="295" y="1102"/>
                  </a:lnTo>
                  <a:lnTo>
                    <a:pt x="295" y="1102"/>
                  </a:lnTo>
                  <a:lnTo>
                    <a:pt x="299" y="1102"/>
                  </a:lnTo>
                  <a:lnTo>
                    <a:pt x="299" y="1102"/>
                  </a:lnTo>
                  <a:lnTo>
                    <a:pt x="299" y="1102"/>
                  </a:lnTo>
                  <a:lnTo>
                    <a:pt x="299" y="1102"/>
                  </a:lnTo>
                  <a:lnTo>
                    <a:pt x="299" y="1105"/>
                  </a:lnTo>
                  <a:lnTo>
                    <a:pt x="299" y="1102"/>
                  </a:lnTo>
                  <a:lnTo>
                    <a:pt x="299" y="1102"/>
                  </a:lnTo>
                  <a:lnTo>
                    <a:pt x="299" y="1102"/>
                  </a:lnTo>
                  <a:lnTo>
                    <a:pt x="299" y="1102"/>
                  </a:lnTo>
                  <a:lnTo>
                    <a:pt x="299" y="1102"/>
                  </a:lnTo>
                  <a:lnTo>
                    <a:pt x="302" y="1102"/>
                  </a:lnTo>
                  <a:lnTo>
                    <a:pt x="302" y="1102"/>
                  </a:lnTo>
                  <a:lnTo>
                    <a:pt x="302" y="1098"/>
                  </a:lnTo>
                  <a:lnTo>
                    <a:pt x="302" y="1098"/>
                  </a:lnTo>
                  <a:lnTo>
                    <a:pt x="306" y="1098"/>
                  </a:lnTo>
                  <a:lnTo>
                    <a:pt x="306" y="1098"/>
                  </a:lnTo>
                  <a:lnTo>
                    <a:pt x="309" y="1098"/>
                  </a:lnTo>
                  <a:lnTo>
                    <a:pt x="309" y="1098"/>
                  </a:lnTo>
                  <a:lnTo>
                    <a:pt x="309" y="1098"/>
                  </a:lnTo>
                  <a:lnTo>
                    <a:pt x="309" y="1095"/>
                  </a:lnTo>
                  <a:lnTo>
                    <a:pt x="309" y="1095"/>
                  </a:lnTo>
                  <a:lnTo>
                    <a:pt x="312" y="1095"/>
                  </a:lnTo>
                  <a:lnTo>
                    <a:pt x="312" y="1095"/>
                  </a:lnTo>
                  <a:lnTo>
                    <a:pt x="312" y="1095"/>
                  </a:lnTo>
                  <a:lnTo>
                    <a:pt x="312" y="1095"/>
                  </a:lnTo>
                  <a:lnTo>
                    <a:pt x="312" y="1092"/>
                  </a:lnTo>
                  <a:lnTo>
                    <a:pt x="312" y="1092"/>
                  </a:lnTo>
                  <a:lnTo>
                    <a:pt x="316" y="1092"/>
                  </a:lnTo>
                  <a:lnTo>
                    <a:pt x="316" y="1092"/>
                  </a:lnTo>
                  <a:lnTo>
                    <a:pt x="316" y="1092"/>
                  </a:lnTo>
                  <a:lnTo>
                    <a:pt x="316" y="1092"/>
                  </a:lnTo>
                  <a:lnTo>
                    <a:pt x="319" y="1088"/>
                  </a:lnTo>
                  <a:lnTo>
                    <a:pt x="319" y="1088"/>
                  </a:lnTo>
                  <a:lnTo>
                    <a:pt x="319" y="1085"/>
                  </a:lnTo>
                  <a:lnTo>
                    <a:pt x="319" y="1085"/>
                  </a:lnTo>
                  <a:lnTo>
                    <a:pt x="319" y="1085"/>
                  </a:lnTo>
                  <a:lnTo>
                    <a:pt x="319" y="1085"/>
                  </a:lnTo>
                  <a:lnTo>
                    <a:pt x="319" y="1085"/>
                  </a:lnTo>
                  <a:lnTo>
                    <a:pt x="319" y="1085"/>
                  </a:lnTo>
                  <a:lnTo>
                    <a:pt x="319" y="1085"/>
                  </a:lnTo>
                  <a:lnTo>
                    <a:pt x="319" y="1081"/>
                  </a:lnTo>
                  <a:lnTo>
                    <a:pt x="319" y="1081"/>
                  </a:lnTo>
                  <a:lnTo>
                    <a:pt x="323" y="1078"/>
                  </a:lnTo>
                  <a:lnTo>
                    <a:pt x="323" y="1078"/>
                  </a:lnTo>
                  <a:lnTo>
                    <a:pt x="323" y="1078"/>
                  </a:lnTo>
                  <a:lnTo>
                    <a:pt x="323" y="1081"/>
                  </a:lnTo>
                  <a:lnTo>
                    <a:pt x="323" y="1081"/>
                  </a:lnTo>
                  <a:lnTo>
                    <a:pt x="323" y="1081"/>
                  </a:lnTo>
                  <a:lnTo>
                    <a:pt x="323" y="1081"/>
                  </a:lnTo>
                  <a:lnTo>
                    <a:pt x="323" y="1081"/>
                  </a:lnTo>
                  <a:lnTo>
                    <a:pt x="323" y="1081"/>
                  </a:lnTo>
                  <a:lnTo>
                    <a:pt x="319" y="1085"/>
                  </a:lnTo>
                  <a:lnTo>
                    <a:pt x="319" y="1085"/>
                  </a:lnTo>
                  <a:lnTo>
                    <a:pt x="319" y="1085"/>
                  </a:lnTo>
                  <a:lnTo>
                    <a:pt x="319" y="1085"/>
                  </a:lnTo>
                  <a:lnTo>
                    <a:pt x="319" y="1088"/>
                  </a:lnTo>
                  <a:lnTo>
                    <a:pt x="319" y="1088"/>
                  </a:lnTo>
                  <a:lnTo>
                    <a:pt x="319" y="1088"/>
                  </a:lnTo>
                  <a:lnTo>
                    <a:pt x="319" y="1088"/>
                  </a:lnTo>
                  <a:lnTo>
                    <a:pt x="319" y="1088"/>
                  </a:lnTo>
                  <a:lnTo>
                    <a:pt x="319" y="1088"/>
                  </a:lnTo>
                  <a:lnTo>
                    <a:pt x="319" y="1088"/>
                  </a:lnTo>
                  <a:lnTo>
                    <a:pt x="319" y="1088"/>
                  </a:lnTo>
                  <a:lnTo>
                    <a:pt x="319" y="1088"/>
                  </a:lnTo>
                  <a:lnTo>
                    <a:pt x="319" y="1088"/>
                  </a:lnTo>
                  <a:lnTo>
                    <a:pt x="319" y="1088"/>
                  </a:lnTo>
                  <a:lnTo>
                    <a:pt x="323" y="1088"/>
                  </a:lnTo>
                  <a:lnTo>
                    <a:pt x="323" y="1088"/>
                  </a:lnTo>
                  <a:lnTo>
                    <a:pt x="323" y="1088"/>
                  </a:lnTo>
                  <a:lnTo>
                    <a:pt x="323" y="1088"/>
                  </a:lnTo>
                  <a:lnTo>
                    <a:pt x="326" y="1088"/>
                  </a:lnTo>
                  <a:lnTo>
                    <a:pt x="326" y="1088"/>
                  </a:lnTo>
                  <a:lnTo>
                    <a:pt x="326" y="1088"/>
                  </a:lnTo>
                  <a:lnTo>
                    <a:pt x="326" y="1088"/>
                  </a:lnTo>
                  <a:lnTo>
                    <a:pt x="329" y="1085"/>
                  </a:lnTo>
                  <a:lnTo>
                    <a:pt x="329" y="1085"/>
                  </a:lnTo>
                  <a:lnTo>
                    <a:pt x="333" y="1085"/>
                  </a:lnTo>
                  <a:lnTo>
                    <a:pt x="333" y="1085"/>
                  </a:lnTo>
                  <a:lnTo>
                    <a:pt x="336" y="1085"/>
                  </a:lnTo>
                  <a:lnTo>
                    <a:pt x="336" y="1085"/>
                  </a:lnTo>
                  <a:lnTo>
                    <a:pt x="336" y="1085"/>
                  </a:lnTo>
                  <a:lnTo>
                    <a:pt x="336" y="1085"/>
                  </a:lnTo>
                  <a:lnTo>
                    <a:pt x="340" y="1085"/>
                  </a:lnTo>
                  <a:lnTo>
                    <a:pt x="340" y="1085"/>
                  </a:lnTo>
                  <a:lnTo>
                    <a:pt x="343" y="1085"/>
                  </a:lnTo>
                  <a:lnTo>
                    <a:pt x="343" y="1085"/>
                  </a:lnTo>
                  <a:lnTo>
                    <a:pt x="343" y="1085"/>
                  </a:lnTo>
                  <a:lnTo>
                    <a:pt x="343" y="1085"/>
                  </a:lnTo>
                  <a:lnTo>
                    <a:pt x="343" y="1085"/>
                  </a:lnTo>
                  <a:lnTo>
                    <a:pt x="346" y="1085"/>
                  </a:lnTo>
                  <a:lnTo>
                    <a:pt x="346" y="1085"/>
                  </a:lnTo>
                  <a:lnTo>
                    <a:pt x="350" y="1085"/>
                  </a:lnTo>
                  <a:lnTo>
                    <a:pt x="350" y="1085"/>
                  </a:lnTo>
                  <a:lnTo>
                    <a:pt x="350" y="1088"/>
                  </a:lnTo>
                  <a:lnTo>
                    <a:pt x="350" y="1088"/>
                  </a:lnTo>
                  <a:lnTo>
                    <a:pt x="353" y="1088"/>
                  </a:lnTo>
                  <a:lnTo>
                    <a:pt x="353" y="1088"/>
                  </a:lnTo>
                  <a:lnTo>
                    <a:pt x="353" y="1088"/>
                  </a:lnTo>
                  <a:lnTo>
                    <a:pt x="357" y="1088"/>
                  </a:lnTo>
                  <a:lnTo>
                    <a:pt x="357" y="1088"/>
                  </a:lnTo>
                  <a:lnTo>
                    <a:pt x="357" y="1088"/>
                  </a:lnTo>
                  <a:lnTo>
                    <a:pt x="357" y="1088"/>
                  </a:lnTo>
                  <a:lnTo>
                    <a:pt x="357" y="1088"/>
                  </a:lnTo>
                  <a:lnTo>
                    <a:pt x="360" y="1088"/>
                  </a:lnTo>
                  <a:lnTo>
                    <a:pt x="360" y="1088"/>
                  </a:lnTo>
                  <a:lnTo>
                    <a:pt x="360" y="1088"/>
                  </a:lnTo>
                  <a:lnTo>
                    <a:pt x="360" y="1088"/>
                  </a:lnTo>
                  <a:lnTo>
                    <a:pt x="360" y="1088"/>
                  </a:lnTo>
                  <a:lnTo>
                    <a:pt x="360" y="1088"/>
                  </a:lnTo>
                  <a:lnTo>
                    <a:pt x="360" y="1088"/>
                  </a:lnTo>
                  <a:lnTo>
                    <a:pt x="363" y="1088"/>
                  </a:lnTo>
                  <a:lnTo>
                    <a:pt x="363" y="1088"/>
                  </a:lnTo>
                  <a:lnTo>
                    <a:pt x="363" y="1088"/>
                  </a:lnTo>
                  <a:lnTo>
                    <a:pt x="363" y="1085"/>
                  </a:lnTo>
                  <a:lnTo>
                    <a:pt x="363" y="1085"/>
                  </a:lnTo>
                  <a:lnTo>
                    <a:pt x="363" y="1085"/>
                  </a:lnTo>
                  <a:lnTo>
                    <a:pt x="363" y="1085"/>
                  </a:lnTo>
                  <a:lnTo>
                    <a:pt x="367" y="1088"/>
                  </a:lnTo>
                  <a:lnTo>
                    <a:pt x="367" y="1088"/>
                  </a:lnTo>
                  <a:lnTo>
                    <a:pt x="367" y="1088"/>
                  </a:lnTo>
                  <a:lnTo>
                    <a:pt x="367" y="1088"/>
                  </a:lnTo>
                  <a:lnTo>
                    <a:pt x="367" y="1088"/>
                  </a:lnTo>
                  <a:lnTo>
                    <a:pt x="367" y="1088"/>
                  </a:lnTo>
                  <a:lnTo>
                    <a:pt x="367" y="1088"/>
                  </a:lnTo>
                  <a:lnTo>
                    <a:pt x="367" y="1088"/>
                  </a:lnTo>
                  <a:lnTo>
                    <a:pt x="370" y="1092"/>
                  </a:lnTo>
                  <a:lnTo>
                    <a:pt x="370" y="1092"/>
                  </a:lnTo>
                  <a:lnTo>
                    <a:pt x="370" y="1092"/>
                  </a:lnTo>
                  <a:lnTo>
                    <a:pt x="370" y="1092"/>
                  </a:lnTo>
                  <a:lnTo>
                    <a:pt x="370" y="1095"/>
                  </a:lnTo>
                  <a:lnTo>
                    <a:pt x="370" y="1095"/>
                  </a:lnTo>
                  <a:lnTo>
                    <a:pt x="374" y="1095"/>
                  </a:lnTo>
                  <a:lnTo>
                    <a:pt x="374" y="1095"/>
                  </a:lnTo>
                  <a:lnTo>
                    <a:pt x="374" y="1098"/>
                  </a:lnTo>
                  <a:lnTo>
                    <a:pt x="377" y="1098"/>
                  </a:lnTo>
                  <a:lnTo>
                    <a:pt x="377" y="1098"/>
                  </a:lnTo>
                  <a:lnTo>
                    <a:pt x="377" y="1098"/>
                  </a:lnTo>
                  <a:lnTo>
                    <a:pt x="377" y="1098"/>
                  </a:lnTo>
                  <a:lnTo>
                    <a:pt x="380" y="1098"/>
                  </a:lnTo>
                  <a:lnTo>
                    <a:pt x="380" y="1098"/>
                  </a:lnTo>
                  <a:lnTo>
                    <a:pt x="380" y="1098"/>
                  </a:lnTo>
                  <a:lnTo>
                    <a:pt x="380" y="1095"/>
                  </a:lnTo>
                  <a:lnTo>
                    <a:pt x="380" y="1095"/>
                  </a:lnTo>
                  <a:lnTo>
                    <a:pt x="380" y="1095"/>
                  </a:lnTo>
                  <a:lnTo>
                    <a:pt x="380" y="1095"/>
                  </a:lnTo>
                  <a:lnTo>
                    <a:pt x="384" y="1098"/>
                  </a:lnTo>
                  <a:lnTo>
                    <a:pt x="384" y="1098"/>
                  </a:lnTo>
                  <a:lnTo>
                    <a:pt x="384" y="1098"/>
                  </a:lnTo>
                  <a:lnTo>
                    <a:pt x="384" y="1098"/>
                  </a:lnTo>
                  <a:lnTo>
                    <a:pt x="384" y="1098"/>
                  </a:lnTo>
                  <a:lnTo>
                    <a:pt x="387" y="1098"/>
                  </a:lnTo>
                  <a:lnTo>
                    <a:pt x="387" y="1098"/>
                  </a:lnTo>
                  <a:lnTo>
                    <a:pt x="387" y="1098"/>
                  </a:lnTo>
                  <a:lnTo>
                    <a:pt x="387" y="1095"/>
                  </a:lnTo>
                  <a:lnTo>
                    <a:pt x="387" y="1095"/>
                  </a:lnTo>
                  <a:lnTo>
                    <a:pt x="391" y="1095"/>
                  </a:lnTo>
                  <a:lnTo>
                    <a:pt x="391" y="1095"/>
                  </a:lnTo>
                  <a:lnTo>
                    <a:pt x="391" y="1092"/>
                  </a:lnTo>
                  <a:lnTo>
                    <a:pt x="391" y="1092"/>
                  </a:lnTo>
                  <a:lnTo>
                    <a:pt x="391" y="1092"/>
                  </a:lnTo>
                  <a:lnTo>
                    <a:pt x="391" y="1092"/>
                  </a:lnTo>
                  <a:lnTo>
                    <a:pt x="391" y="1095"/>
                  </a:lnTo>
                  <a:lnTo>
                    <a:pt x="391" y="1095"/>
                  </a:lnTo>
                  <a:lnTo>
                    <a:pt x="391" y="1095"/>
                  </a:lnTo>
                  <a:lnTo>
                    <a:pt x="391" y="1095"/>
                  </a:lnTo>
                  <a:lnTo>
                    <a:pt x="394" y="1098"/>
                  </a:lnTo>
                  <a:lnTo>
                    <a:pt x="394" y="1098"/>
                  </a:lnTo>
                  <a:lnTo>
                    <a:pt x="394" y="1098"/>
                  </a:lnTo>
                  <a:lnTo>
                    <a:pt x="394" y="1098"/>
                  </a:lnTo>
                  <a:lnTo>
                    <a:pt x="394" y="1098"/>
                  </a:lnTo>
                  <a:lnTo>
                    <a:pt x="397" y="1102"/>
                  </a:lnTo>
                  <a:lnTo>
                    <a:pt x="397" y="1102"/>
                  </a:lnTo>
                  <a:lnTo>
                    <a:pt x="394" y="1102"/>
                  </a:lnTo>
                  <a:lnTo>
                    <a:pt x="394" y="1102"/>
                  </a:lnTo>
                  <a:lnTo>
                    <a:pt x="394" y="1105"/>
                  </a:lnTo>
                  <a:lnTo>
                    <a:pt x="394" y="1105"/>
                  </a:lnTo>
                  <a:lnTo>
                    <a:pt x="394" y="1105"/>
                  </a:lnTo>
                  <a:lnTo>
                    <a:pt x="394" y="1105"/>
                  </a:lnTo>
                  <a:lnTo>
                    <a:pt x="397" y="1105"/>
                  </a:lnTo>
                  <a:lnTo>
                    <a:pt x="397" y="1109"/>
                  </a:lnTo>
                  <a:lnTo>
                    <a:pt x="397" y="1109"/>
                  </a:lnTo>
                  <a:lnTo>
                    <a:pt x="401" y="1109"/>
                  </a:lnTo>
                  <a:lnTo>
                    <a:pt x="401" y="1109"/>
                  </a:lnTo>
                  <a:lnTo>
                    <a:pt x="401" y="1109"/>
                  </a:lnTo>
                  <a:lnTo>
                    <a:pt x="401" y="1105"/>
                  </a:lnTo>
                  <a:lnTo>
                    <a:pt x="401" y="1105"/>
                  </a:lnTo>
                  <a:lnTo>
                    <a:pt x="401" y="1105"/>
                  </a:lnTo>
                  <a:lnTo>
                    <a:pt x="401" y="1105"/>
                  </a:lnTo>
                  <a:lnTo>
                    <a:pt x="401" y="1102"/>
                  </a:lnTo>
                  <a:lnTo>
                    <a:pt x="401" y="1102"/>
                  </a:lnTo>
                  <a:lnTo>
                    <a:pt x="401" y="1102"/>
                  </a:lnTo>
                  <a:lnTo>
                    <a:pt x="404" y="1102"/>
                  </a:lnTo>
                  <a:lnTo>
                    <a:pt x="404" y="1102"/>
                  </a:lnTo>
                  <a:lnTo>
                    <a:pt x="404" y="1098"/>
                  </a:lnTo>
                  <a:lnTo>
                    <a:pt x="404" y="1098"/>
                  </a:lnTo>
                  <a:lnTo>
                    <a:pt x="401" y="1098"/>
                  </a:lnTo>
                  <a:lnTo>
                    <a:pt x="401" y="1098"/>
                  </a:lnTo>
                  <a:lnTo>
                    <a:pt x="401" y="1098"/>
                  </a:lnTo>
                  <a:lnTo>
                    <a:pt x="401" y="1098"/>
                  </a:lnTo>
                  <a:lnTo>
                    <a:pt x="397" y="1095"/>
                  </a:lnTo>
                  <a:lnTo>
                    <a:pt x="397" y="1095"/>
                  </a:lnTo>
                  <a:lnTo>
                    <a:pt x="397" y="1092"/>
                  </a:lnTo>
                  <a:lnTo>
                    <a:pt x="397" y="1092"/>
                  </a:lnTo>
                  <a:lnTo>
                    <a:pt x="397" y="1092"/>
                  </a:lnTo>
                  <a:lnTo>
                    <a:pt x="397" y="1092"/>
                  </a:lnTo>
                  <a:lnTo>
                    <a:pt x="401" y="1088"/>
                  </a:lnTo>
                  <a:lnTo>
                    <a:pt x="401" y="1088"/>
                  </a:lnTo>
                  <a:lnTo>
                    <a:pt x="401" y="1088"/>
                  </a:lnTo>
                  <a:lnTo>
                    <a:pt x="401" y="1088"/>
                  </a:lnTo>
                  <a:lnTo>
                    <a:pt x="401" y="1088"/>
                  </a:lnTo>
                  <a:lnTo>
                    <a:pt x="401" y="1088"/>
                  </a:lnTo>
                  <a:lnTo>
                    <a:pt x="404" y="1085"/>
                  </a:lnTo>
                  <a:lnTo>
                    <a:pt x="404" y="1085"/>
                  </a:lnTo>
                  <a:lnTo>
                    <a:pt x="404" y="1081"/>
                  </a:lnTo>
                  <a:lnTo>
                    <a:pt x="404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1" y="1081"/>
                  </a:lnTo>
                  <a:lnTo>
                    <a:pt x="404" y="1078"/>
                  </a:lnTo>
                  <a:lnTo>
                    <a:pt x="404" y="1078"/>
                  </a:lnTo>
                  <a:lnTo>
                    <a:pt x="404" y="1078"/>
                  </a:lnTo>
                  <a:lnTo>
                    <a:pt x="408" y="1078"/>
                  </a:lnTo>
                  <a:lnTo>
                    <a:pt x="408" y="1078"/>
                  </a:lnTo>
                  <a:lnTo>
                    <a:pt x="411" y="1078"/>
                  </a:lnTo>
                  <a:lnTo>
                    <a:pt x="411" y="1078"/>
                  </a:lnTo>
                  <a:lnTo>
                    <a:pt x="411" y="1078"/>
                  </a:lnTo>
                  <a:lnTo>
                    <a:pt x="414" y="1078"/>
                  </a:lnTo>
                  <a:lnTo>
                    <a:pt x="414" y="1078"/>
                  </a:lnTo>
                  <a:lnTo>
                    <a:pt x="414" y="1075"/>
                  </a:lnTo>
                  <a:lnTo>
                    <a:pt x="414" y="1075"/>
                  </a:lnTo>
                  <a:lnTo>
                    <a:pt x="414" y="1075"/>
                  </a:lnTo>
                  <a:lnTo>
                    <a:pt x="414" y="1075"/>
                  </a:lnTo>
                  <a:lnTo>
                    <a:pt x="418" y="1075"/>
                  </a:lnTo>
                  <a:lnTo>
                    <a:pt x="418" y="1075"/>
                  </a:lnTo>
                  <a:lnTo>
                    <a:pt x="418" y="1075"/>
                  </a:lnTo>
                  <a:lnTo>
                    <a:pt x="418" y="1075"/>
                  </a:lnTo>
                  <a:lnTo>
                    <a:pt x="418" y="1075"/>
                  </a:lnTo>
                  <a:lnTo>
                    <a:pt x="418" y="1075"/>
                  </a:lnTo>
                  <a:lnTo>
                    <a:pt x="425" y="1078"/>
                  </a:lnTo>
                  <a:lnTo>
                    <a:pt x="425" y="1078"/>
                  </a:lnTo>
                  <a:lnTo>
                    <a:pt x="425" y="1078"/>
                  </a:lnTo>
                  <a:lnTo>
                    <a:pt x="425" y="1078"/>
                  </a:lnTo>
                  <a:lnTo>
                    <a:pt x="428" y="1075"/>
                  </a:lnTo>
                  <a:lnTo>
                    <a:pt x="431" y="1071"/>
                  </a:lnTo>
                  <a:lnTo>
                    <a:pt x="431" y="1071"/>
                  </a:lnTo>
                  <a:lnTo>
                    <a:pt x="431" y="1068"/>
                  </a:lnTo>
                  <a:lnTo>
                    <a:pt x="431" y="1068"/>
                  </a:lnTo>
                  <a:lnTo>
                    <a:pt x="435" y="1068"/>
                  </a:lnTo>
                  <a:lnTo>
                    <a:pt x="435" y="1068"/>
                  </a:lnTo>
                  <a:lnTo>
                    <a:pt x="435" y="1064"/>
                  </a:lnTo>
                  <a:lnTo>
                    <a:pt x="435" y="1064"/>
                  </a:lnTo>
                  <a:lnTo>
                    <a:pt x="435" y="1068"/>
                  </a:lnTo>
                  <a:lnTo>
                    <a:pt x="435" y="1068"/>
                  </a:lnTo>
                  <a:lnTo>
                    <a:pt x="435" y="1068"/>
                  </a:lnTo>
                  <a:lnTo>
                    <a:pt x="435" y="1068"/>
                  </a:lnTo>
                  <a:lnTo>
                    <a:pt x="435" y="1071"/>
                  </a:lnTo>
                  <a:lnTo>
                    <a:pt x="435" y="1071"/>
                  </a:lnTo>
                  <a:lnTo>
                    <a:pt x="435" y="1075"/>
                  </a:lnTo>
                  <a:lnTo>
                    <a:pt x="435" y="1075"/>
                  </a:lnTo>
                  <a:lnTo>
                    <a:pt x="435" y="1075"/>
                  </a:lnTo>
                  <a:lnTo>
                    <a:pt x="435" y="1075"/>
                  </a:lnTo>
                  <a:lnTo>
                    <a:pt x="435" y="1075"/>
                  </a:lnTo>
                  <a:lnTo>
                    <a:pt x="435" y="1075"/>
                  </a:lnTo>
                  <a:lnTo>
                    <a:pt x="435" y="1075"/>
                  </a:lnTo>
                  <a:lnTo>
                    <a:pt x="435" y="1075"/>
                  </a:lnTo>
                  <a:lnTo>
                    <a:pt x="435" y="1078"/>
                  </a:lnTo>
                  <a:lnTo>
                    <a:pt x="435" y="1078"/>
                  </a:lnTo>
                  <a:lnTo>
                    <a:pt x="435" y="1078"/>
                  </a:lnTo>
                  <a:lnTo>
                    <a:pt x="435" y="1078"/>
                  </a:lnTo>
                  <a:lnTo>
                    <a:pt x="435" y="1078"/>
                  </a:lnTo>
                  <a:lnTo>
                    <a:pt x="435" y="1078"/>
                  </a:lnTo>
                  <a:lnTo>
                    <a:pt x="438" y="1075"/>
                  </a:lnTo>
                  <a:lnTo>
                    <a:pt x="438" y="1075"/>
                  </a:lnTo>
                  <a:lnTo>
                    <a:pt x="438" y="1075"/>
                  </a:lnTo>
                  <a:lnTo>
                    <a:pt x="438" y="1075"/>
                  </a:lnTo>
                  <a:lnTo>
                    <a:pt x="438" y="1075"/>
                  </a:lnTo>
                  <a:lnTo>
                    <a:pt x="438" y="1075"/>
                  </a:lnTo>
                  <a:lnTo>
                    <a:pt x="438" y="1075"/>
                  </a:lnTo>
                  <a:lnTo>
                    <a:pt x="438" y="1078"/>
                  </a:lnTo>
                  <a:lnTo>
                    <a:pt x="438" y="1078"/>
                  </a:lnTo>
                  <a:lnTo>
                    <a:pt x="442" y="1078"/>
                  </a:lnTo>
                  <a:lnTo>
                    <a:pt x="442" y="1078"/>
                  </a:lnTo>
                  <a:lnTo>
                    <a:pt x="442" y="1075"/>
                  </a:lnTo>
                  <a:lnTo>
                    <a:pt x="442" y="1078"/>
                  </a:lnTo>
                  <a:lnTo>
                    <a:pt x="442" y="1078"/>
                  </a:lnTo>
                  <a:lnTo>
                    <a:pt x="442" y="1078"/>
                  </a:lnTo>
                  <a:lnTo>
                    <a:pt x="445" y="1078"/>
                  </a:lnTo>
                  <a:lnTo>
                    <a:pt x="445" y="1078"/>
                  </a:lnTo>
                  <a:lnTo>
                    <a:pt x="445" y="1078"/>
                  </a:lnTo>
                  <a:lnTo>
                    <a:pt x="445" y="1078"/>
                  </a:lnTo>
                  <a:lnTo>
                    <a:pt x="445" y="1075"/>
                  </a:lnTo>
                  <a:lnTo>
                    <a:pt x="445" y="1075"/>
                  </a:lnTo>
                  <a:lnTo>
                    <a:pt x="445" y="1075"/>
                  </a:lnTo>
                  <a:lnTo>
                    <a:pt x="445" y="1075"/>
                  </a:lnTo>
                  <a:lnTo>
                    <a:pt x="442" y="1078"/>
                  </a:lnTo>
                  <a:lnTo>
                    <a:pt x="442" y="1078"/>
                  </a:lnTo>
                  <a:lnTo>
                    <a:pt x="442" y="1078"/>
                  </a:lnTo>
                  <a:lnTo>
                    <a:pt x="442" y="1078"/>
                  </a:lnTo>
                  <a:lnTo>
                    <a:pt x="445" y="1078"/>
                  </a:lnTo>
                  <a:lnTo>
                    <a:pt x="445" y="1078"/>
                  </a:lnTo>
                  <a:lnTo>
                    <a:pt x="445" y="1078"/>
                  </a:lnTo>
                  <a:lnTo>
                    <a:pt x="445" y="1078"/>
                  </a:lnTo>
                  <a:lnTo>
                    <a:pt x="445" y="1078"/>
                  </a:lnTo>
                  <a:lnTo>
                    <a:pt x="448" y="1078"/>
                  </a:lnTo>
                  <a:lnTo>
                    <a:pt x="448" y="1078"/>
                  </a:lnTo>
                  <a:lnTo>
                    <a:pt x="448" y="1078"/>
                  </a:lnTo>
                  <a:lnTo>
                    <a:pt x="448" y="1078"/>
                  </a:lnTo>
                  <a:lnTo>
                    <a:pt x="448" y="1078"/>
                  </a:lnTo>
                  <a:lnTo>
                    <a:pt x="448" y="1078"/>
                  </a:lnTo>
                  <a:lnTo>
                    <a:pt x="452" y="1075"/>
                  </a:lnTo>
                  <a:lnTo>
                    <a:pt x="452" y="1075"/>
                  </a:lnTo>
                  <a:lnTo>
                    <a:pt x="452" y="1075"/>
                  </a:lnTo>
                  <a:lnTo>
                    <a:pt x="452" y="1075"/>
                  </a:lnTo>
                  <a:lnTo>
                    <a:pt x="455" y="1075"/>
                  </a:lnTo>
                  <a:lnTo>
                    <a:pt x="455" y="1075"/>
                  </a:lnTo>
                  <a:lnTo>
                    <a:pt x="455" y="1075"/>
                  </a:lnTo>
                  <a:lnTo>
                    <a:pt x="455" y="1075"/>
                  </a:lnTo>
                  <a:lnTo>
                    <a:pt x="455" y="1075"/>
                  </a:lnTo>
                  <a:lnTo>
                    <a:pt x="455" y="1075"/>
                  </a:lnTo>
                  <a:lnTo>
                    <a:pt x="455" y="1075"/>
                  </a:lnTo>
                  <a:lnTo>
                    <a:pt x="455" y="1075"/>
                  </a:lnTo>
                  <a:lnTo>
                    <a:pt x="455" y="1075"/>
                  </a:lnTo>
                  <a:lnTo>
                    <a:pt x="459" y="1078"/>
                  </a:lnTo>
                  <a:lnTo>
                    <a:pt x="459" y="1078"/>
                  </a:lnTo>
                  <a:lnTo>
                    <a:pt x="459" y="1078"/>
                  </a:lnTo>
                  <a:lnTo>
                    <a:pt x="459" y="1078"/>
                  </a:lnTo>
                  <a:lnTo>
                    <a:pt x="455" y="1078"/>
                  </a:lnTo>
                  <a:lnTo>
                    <a:pt x="455" y="1078"/>
                  </a:lnTo>
                  <a:lnTo>
                    <a:pt x="455" y="1078"/>
                  </a:lnTo>
                  <a:lnTo>
                    <a:pt x="455" y="1078"/>
                  </a:lnTo>
                  <a:lnTo>
                    <a:pt x="455" y="1078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5" y="1081"/>
                  </a:lnTo>
                  <a:lnTo>
                    <a:pt x="459" y="1085"/>
                  </a:lnTo>
                  <a:lnTo>
                    <a:pt x="459" y="1085"/>
                  </a:lnTo>
                  <a:lnTo>
                    <a:pt x="459" y="1085"/>
                  </a:lnTo>
                  <a:lnTo>
                    <a:pt x="459" y="1085"/>
                  </a:lnTo>
                  <a:lnTo>
                    <a:pt x="459" y="1081"/>
                  </a:lnTo>
                  <a:lnTo>
                    <a:pt x="459" y="1081"/>
                  </a:lnTo>
                  <a:lnTo>
                    <a:pt x="459" y="1081"/>
                  </a:lnTo>
                  <a:lnTo>
                    <a:pt x="459" y="1081"/>
                  </a:lnTo>
                  <a:lnTo>
                    <a:pt x="459" y="1081"/>
                  </a:lnTo>
                  <a:lnTo>
                    <a:pt x="459" y="1081"/>
                  </a:lnTo>
                  <a:lnTo>
                    <a:pt x="459" y="1081"/>
                  </a:lnTo>
                  <a:lnTo>
                    <a:pt x="459" y="1081"/>
                  </a:lnTo>
                  <a:lnTo>
                    <a:pt x="459" y="1081"/>
                  </a:lnTo>
                  <a:lnTo>
                    <a:pt x="462" y="1081"/>
                  </a:lnTo>
                  <a:lnTo>
                    <a:pt x="462" y="1081"/>
                  </a:lnTo>
                  <a:lnTo>
                    <a:pt x="462" y="1081"/>
                  </a:lnTo>
                  <a:lnTo>
                    <a:pt x="462" y="1081"/>
                  </a:lnTo>
                  <a:lnTo>
                    <a:pt x="462" y="1081"/>
                  </a:lnTo>
                  <a:lnTo>
                    <a:pt x="462" y="1081"/>
                  </a:lnTo>
                  <a:lnTo>
                    <a:pt x="462" y="1081"/>
                  </a:lnTo>
                  <a:lnTo>
                    <a:pt x="462" y="1085"/>
                  </a:lnTo>
                  <a:lnTo>
                    <a:pt x="462" y="1085"/>
                  </a:lnTo>
                  <a:lnTo>
                    <a:pt x="462" y="1088"/>
                  </a:lnTo>
                  <a:lnTo>
                    <a:pt x="462" y="1088"/>
                  </a:lnTo>
                  <a:lnTo>
                    <a:pt x="462" y="1088"/>
                  </a:lnTo>
                  <a:lnTo>
                    <a:pt x="462" y="1088"/>
                  </a:lnTo>
                  <a:lnTo>
                    <a:pt x="462" y="1088"/>
                  </a:lnTo>
                  <a:lnTo>
                    <a:pt x="462" y="1088"/>
                  </a:lnTo>
                  <a:lnTo>
                    <a:pt x="465" y="1092"/>
                  </a:lnTo>
                  <a:lnTo>
                    <a:pt x="465" y="1092"/>
                  </a:lnTo>
                  <a:lnTo>
                    <a:pt x="465" y="1092"/>
                  </a:lnTo>
                  <a:lnTo>
                    <a:pt x="465" y="1092"/>
                  </a:lnTo>
                  <a:lnTo>
                    <a:pt x="465" y="1095"/>
                  </a:lnTo>
                  <a:lnTo>
                    <a:pt x="465" y="1095"/>
                  </a:lnTo>
                  <a:lnTo>
                    <a:pt x="469" y="1095"/>
                  </a:lnTo>
                  <a:lnTo>
                    <a:pt x="469" y="1095"/>
                  </a:lnTo>
                  <a:lnTo>
                    <a:pt x="469" y="1095"/>
                  </a:lnTo>
                  <a:lnTo>
                    <a:pt x="469" y="1095"/>
                  </a:lnTo>
                  <a:lnTo>
                    <a:pt x="469" y="1092"/>
                  </a:lnTo>
                  <a:lnTo>
                    <a:pt x="469" y="1092"/>
                  </a:lnTo>
                  <a:lnTo>
                    <a:pt x="472" y="1092"/>
                  </a:lnTo>
                  <a:lnTo>
                    <a:pt x="472" y="1092"/>
                  </a:lnTo>
                  <a:lnTo>
                    <a:pt x="472" y="1092"/>
                  </a:lnTo>
                  <a:lnTo>
                    <a:pt x="472" y="1092"/>
                  </a:lnTo>
                  <a:lnTo>
                    <a:pt x="472" y="1092"/>
                  </a:lnTo>
                  <a:lnTo>
                    <a:pt x="472" y="1092"/>
                  </a:lnTo>
                  <a:lnTo>
                    <a:pt x="472" y="1092"/>
                  </a:lnTo>
                  <a:lnTo>
                    <a:pt x="472" y="1092"/>
                  </a:lnTo>
                  <a:lnTo>
                    <a:pt x="472" y="1092"/>
                  </a:lnTo>
                  <a:lnTo>
                    <a:pt x="472" y="1092"/>
                  </a:lnTo>
                  <a:lnTo>
                    <a:pt x="472" y="1092"/>
                  </a:lnTo>
                  <a:lnTo>
                    <a:pt x="472" y="1092"/>
                  </a:lnTo>
                  <a:lnTo>
                    <a:pt x="476" y="1092"/>
                  </a:lnTo>
                  <a:lnTo>
                    <a:pt x="476" y="1092"/>
                  </a:lnTo>
                  <a:lnTo>
                    <a:pt x="476" y="1092"/>
                  </a:lnTo>
                  <a:lnTo>
                    <a:pt x="476" y="1092"/>
                  </a:lnTo>
                  <a:lnTo>
                    <a:pt x="479" y="1092"/>
                  </a:lnTo>
                  <a:lnTo>
                    <a:pt x="479" y="1092"/>
                  </a:lnTo>
                  <a:lnTo>
                    <a:pt x="479" y="1092"/>
                  </a:lnTo>
                  <a:lnTo>
                    <a:pt x="479" y="1092"/>
                  </a:lnTo>
                  <a:lnTo>
                    <a:pt x="479" y="1092"/>
                  </a:lnTo>
                  <a:lnTo>
                    <a:pt x="482" y="1088"/>
                  </a:lnTo>
                  <a:lnTo>
                    <a:pt x="482" y="1088"/>
                  </a:lnTo>
                  <a:lnTo>
                    <a:pt x="482" y="1088"/>
                  </a:lnTo>
                  <a:lnTo>
                    <a:pt x="482" y="1088"/>
                  </a:lnTo>
                  <a:lnTo>
                    <a:pt x="482" y="1088"/>
                  </a:lnTo>
                  <a:lnTo>
                    <a:pt x="482" y="1088"/>
                  </a:lnTo>
                  <a:lnTo>
                    <a:pt x="482" y="1088"/>
                  </a:lnTo>
                  <a:lnTo>
                    <a:pt x="482" y="1088"/>
                  </a:lnTo>
                  <a:lnTo>
                    <a:pt x="486" y="1092"/>
                  </a:lnTo>
                  <a:lnTo>
                    <a:pt x="486" y="1092"/>
                  </a:lnTo>
                  <a:lnTo>
                    <a:pt x="486" y="1092"/>
                  </a:lnTo>
                  <a:lnTo>
                    <a:pt x="486" y="1092"/>
                  </a:lnTo>
                  <a:lnTo>
                    <a:pt x="486" y="1092"/>
                  </a:lnTo>
                  <a:lnTo>
                    <a:pt x="486" y="1092"/>
                  </a:lnTo>
                  <a:lnTo>
                    <a:pt x="486" y="1092"/>
                  </a:lnTo>
                  <a:lnTo>
                    <a:pt x="486" y="1092"/>
                  </a:lnTo>
                  <a:lnTo>
                    <a:pt x="489" y="1092"/>
                  </a:lnTo>
                  <a:lnTo>
                    <a:pt x="489" y="1092"/>
                  </a:lnTo>
                  <a:lnTo>
                    <a:pt x="489" y="1095"/>
                  </a:lnTo>
                  <a:lnTo>
                    <a:pt x="489" y="1095"/>
                  </a:lnTo>
                  <a:lnTo>
                    <a:pt x="489" y="1095"/>
                  </a:lnTo>
                  <a:lnTo>
                    <a:pt x="489" y="1095"/>
                  </a:lnTo>
                  <a:lnTo>
                    <a:pt x="489" y="1098"/>
                  </a:lnTo>
                  <a:lnTo>
                    <a:pt x="489" y="1098"/>
                  </a:lnTo>
                  <a:lnTo>
                    <a:pt x="489" y="1098"/>
                  </a:lnTo>
                  <a:lnTo>
                    <a:pt x="489" y="1098"/>
                  </a:lnTo>
                  <a:lnTo>
                    <a:pt x="489" y="1102"/>
                  </a:lnTo>
                  <a:lnTo>
                    <a:pt x="489" y="1102"/>
                  </a:lnTo>
                  <a:lnTo>
                    <a:pt x="489" y="1102"/>
                  </a:lnTo>
                  <a:lnTo>
                    <a:pt x="489" y="1102"/>
                  </a:lnTo>
                  <a:lnTo>
                    <a:pt x="493" y="1105"/>
                  </a:lnTo>
                  <a:lnTo>
                    <a:pt x="493" y="1105"/>
                  </a:lnTo>
                  <a:lnTo>
                    <a:pt x="493" y="1109"/>
                  </a:lnTo>
                  <a:lnTo>
                    <a:pt x="493" y="1109"/>
                  </a:lnTo>
                  <a:lnTo>
                    <a:pt x="493" y="1109"/>
                  </a:lnTo>
                  <a:lnTo>
                    <a:pt x="493" y="1109"/>
                  </a:lnTo>
                  <a:lnTo>
                    <a:pt x="493" y="1109"/>
                  </a:lnTo>
                  <a:lnTo>
                    <a:pt x="493" y="1109"/>
                  </a:lnTo>
                  <a:lnTo>
                    <a:pt x="493" y="1112"/>
                  </a:lnTo>
                  <a:lnTo>
                    <a:pt x="493" y="1112"/>
                  </a:lnTo>
                  <a:lnTo>
                    <a:pt x="493" y="1115"/>
                  </a:lnTo>
                  <a:lnTo>
                    <a:pt x="493" y="1115"/>
                  </a:lnTo>
                  <a:lnTo>
                    <a:pt x="493" y="1115"/>
                  </a:lnTo>
                  <a:lnTo>
                    <a:pt x="493" y="1115"/>
                  </a:lnTo>
                  <a:lnTo>
                    <a:pt x="493" y="1119"/>
                  </a:lnTo>
                  <a:lnTo>
                    <a:pt x="493" y="1119"/>
                  </a:lnTo>
                  <a:lnTo>
                    <a:pt x="493" y="1119"/>
                  </a:lnTo>
                  <a:lnTo>
                    <a:pt x="493" y="1119"/>
                  </a:lnTo>
                  <a:lnTo>
                    <a:pt x="493" y="1119"/>
                  </a:lnTo>
                  <a:lnTo>
                    <a:pt x="493" y="1119"/>
                  </a:lnTo>
                  <a:lnTo>
                    <a:pt x="493" y="1122"/>
                  </a:lnTo>
                  <a:lnTo>
                    <a:pt x="493" y="1122"/>
                  </a:lnTo>
                  <a:lnTo>
                    <a:pt x="493" y="1122"/>
                  </a:lnTo>
                  <a:lnTo>
                    <a:pt x="493" y="1122"/>
                  </a:lnTo>
                  <a:lnTo>
                    <a:pt x="493" y="1122"/>
                  </a:lnTo>
                  <a:lnTo>
                    <a:pt x="493" y="1122"/>
                  </a:lnTo>
                  <a:lnTo>
                    <a:pt x="493" y="1122"/>
                  </a:lnTo>
                  <a:lnTo>
                    <a:pt x="493" y="1122"/>
                  </a:lnTo>
                  <a:lnTo>
                    <a:pt x="493" y="1122"/>
                  </a:lnTo>
                  <a:lnTo>
                    <a:pt x="493" y="1122"/>
                  </a:lnTo>
                  <a:lnTo>
                    <a:pt x="493" y="1122"/>
                  </a:lnTo>
                  <a:lnTo>
                    <a:pt x="489" y="1126"/>
                  </a:lnTo>
                  <a:lnTo>
                    <a:pt x="489" y="1126"/>
                  </a:lnTo>
                  <a:lnTo>
                    <a:pt x="489" y="1126"/>
                  </a:lnTo>
                  <a:lnTo>
                    <a:pt x="489" y="1126"/>
                  </a:lnTo>
                  <a:lnTo>
                    <a:pt x="489" y="1129"/>
                  </a:lnTo>
                  <a:lnTo>
                    <a:pt x="489" y="1129"/>
                  </a:lnTo>
                  <a:lnTo>
                    <a:pt x="489" y="1129"/>
                  </a:lnTo>
                  <a:lnTo>
                    <a:pt x="489" y="1129"/>
                  </a:lnTo>
                  <a:lnTo>
                    <a:pt x="486" y="1136"/>
                  </a:lnTo>
                  <a:lnTo>
                    <a:pt x="486" y="1136"/>
                  </a:lnTo>
                  <a:lnTo>
                    <a:pt x="486" y="1139"/>
                  </a:lnTo>
                  <a:lnTo>
                    <a:pt x="486" y="1139"/>
                  </a:lnTo>
                  <a:lnTo>
                    <a:pt x="486" y="1139"/>
                  </a:lnTo>
                  <a:lnTo>
                    <a:pt x="486" y="1139"/>
                  </a:lnTo>
                  <a:lnTo>
                    <a:pt x="486" y="1139"/>
                  </a:lnTo>
                  <a:lnTo>
                    <a:pt x="486" y="1139"/>
                  </a:lnTo>
                  <a:lnTo>
                    <a:pt x="486" y="1139"/>
                  </a:lnTo>
                  <a:lnTo>
                    <a:pt x="486" y="1139"/>
                  </a:lnTo>
                  <a:lnTo>
                    <a:pt x="489" y="1139"/>
                  </a:lnTo>
                  <a:lnTo>
                    <a:pt x="489" y="1139"/>
                  </a:lnTo>
                  <a:lnTo>
                    <a:pt x="489" y="1136"/>
                  </a:lnTo>
                  <a:lnTo>
                    <a:pt x="489" y="1136"/>
                  </a:lnTo>
                  <a:lnTo>
                    <a:pt x="489" y="1136"/>
                  </a:lnTo>
                  <a:lnTo>
                    <a:pt x="489" y="1136"/>
                  </a:lnTo>
                  <a:lnTo>
                    <a:pt x="489" y="1136"/>
                  </a:lnTo>
                  <a:lnTo>
                    <a:pt x="489" y="1136"/>
                  </a:lnTo>
                  <a:lnTo>
                    <a:pt x="489" y="1136"/>
                  </a:lnTo>
                  <a:lnTo>
                    <a:pt x="493" y="1136"/>
                  </a:lnTo>
                  <a:lnTo>
                    <a:pt x="493" y="1136"/>
                  </a:lnTo>
                  <a:lnTo>
                    <a:pt x="489" y="1139"/>
                  </a:lnTo>
                  <a:lnTo>
                    <a:pt x="489" y="1139"/>
                  </a:lnTo>
                  <a:lnTo>
                    <a:pt x="489" y="1143"/>
                  </a:lnTo>
                  <a:lnTo>
                    <a:pt x="489" y="1143"/>
                  </a:lnTo>
                  <a:lnTo>
                    <a:pt x="489" y="1143"/>
                  </a:lnTo>
                  <a:lnTo>
                    <a:pt x="489" y="1143"/>
                  </a:lnTo>
                  <a:lnTo>
                    <a:pt x="486" y="1143"/>
                  </a:lnTo>
                  <a:lnTo>
                    <a:pt x="486" y="1143"/>
                  </a:lnTo>
                  <a:lnTo>
                    <a:pt x="486" y="1143"/>
                  </a:lnTo>
                  <a:lnTo>
                    <a:pt x="486" y="1143"/>
                  </a:lnTo>
                  <a:lnTo>
                    <a:pt x="486" y="1146"/>
                  </a:lnTo>
                  <a:lnTo>
                    <a:pt x="486" y="1146"/>
                  </a:lnTo>
                  <a:lnTo>
                    <a:pt x="486" y="1146"/>
                  </a:lnTo>
                  <a:lnTo>
                    <a:pt x="486" y="1146"/>
                  </a:lnTo>
                  <a:lnTo>
                    <a:pt x="486" y="1146"/>
                  </a:lnTo>
                  <a:lnTo>
                    <a:pt x="486" y="1146"/>
                  </a:lnTo>
                  <a:lnTo>
                    <a:pt x="486" y="1149"/>
                  </a:lnTo>
                  <a:lnTo>
                    <a:pt x="486" y="1149"/>
                  </a:lnTo>
                  <a:lnTo>
                    <a:pt x="486" y="1153"/>
                  </a:lnTo>
                  <a:lnTo>
                    <a:pt x="486" y="1153"/>
                  </a:lnTo>
                  <a:lnTo>
                    <a:pt x="486" y="1153"/>
                  </a:lnTo>
                  <a:lnTo>
                    <a:pt x="486" y="1153"/>
                  </a:lnTo>
                  <a:lnTo>
                    <a:pt x="482" y="1156"/>
                  </a:lnTo>
                  <a:lnTo>
                    <a:pt x="482" y="1156"/>
                  </a:lnTo>
                  <a:lnTo>
                    <a:pt x="482" y="1160"/>
                  </a:lnTo>
                  <a:lnTo>
                    <a:pt x="482" y="1160"/>
                  </a:lnTo>
                  <a:lnTo>
                    <a:pt x="486" y="1160"/>
                  </a:lnTo>
                  <a:lnTo>
                    <a:pt x="486" y="1160"/>
                  </a:lnTo>
                  <a:lnTo>
                    <a:pt x="486" y="1163"/>
                  </a:lnTo>
                  <a:lnTo>
                    <a:pt x="486" y="1163"/>
                  </a:lnTo>
                  <a:lnTo>
                    <a:pt x="486" y="1163"/>
                  </a:lnTo>
                  <a:lnTo>
                    <a:pt x="489" y="1160"/>
                  </a:lnTo>
                  <a:lnTo>
                    <a:pt x="489" y="1160"/>
                  </a:lnTo>
                  <a:lnTo>
                    <a:pt x="489" y="1160"/>
                  </a:lnTo>
                  <a:lnTo>
                    <a:pt x="489" y="1160"/>
                  </a:lnTo>
                  <a:lnTo>
                    <a:pt x="489" y="1160"/>
                  </a:lnTo>
                  <a:lnTo>
                    <a:pt x="489" y="1160"/>
                  </a:lnTo>
                  <a:lnTo>
                    <a:pt x="489" y="1160"/>
                  </a:lnTo>
                  <a:lnTo>
                    <a:pt x="489" y="1163"/>
                  </a:lnTo>
                  <a:lnTo>
                    <a:pt x="489" y="1163"/>
                  </a:lnTo>
                  <a:lnTo>
                    <a:pt x="489" y="1163"/>
                  </a:lnTo>
                  <a:lnTo>
                    <a:pt x="486" y="1163"/>
                  </a:lnTo>
                  <a:lnTo>
                    <a:pt x="486" y="1163"/>
                  </a:lnTo>
                  <a:lnTo>
                    <a:pt x="486" y="1166"/>
                  </a:lnTo>
                  <a:lnTo>
                    <a:pt x="486" y="1166"/>
                  </a:lnTo>
                  <a:lnTo>
                    <a:pt x="486" y="1170"/>
                  </a:lnTo>
                  <a:lnTo>
                    <a:pt x="486" y="1170"/>
                  </a:lnTo>
                  <a:lnTo>
                    <a:pt x="486" y="1170"/>
                  </a:lnTo>
                  <a:lnTo>
                    <a:pt x="489" y="1173"/>
                  </a:lnTo>
                  <a:lnTo>
                    <a:pt x="489" y="1173"/>
                  </a:lnTo>
                  <a:lnTo>
                    <a:pt x="489" y="1180"/>
                  </a:lnTo>
                  <a:lnTo>
                    <a:pt x="489" y="1180"/>
                  </a:lnTo>
                  <a:lnTo>
                    <a:pt x="489" y="1180"/>
                  </a:lnTo>
                  <a:lnTo>
                    <a:pt x="489" y="1180"/>
                  </a:lnTo>
                  <a:lnTo>
                    <a:pt x="489" y="1183"/>
                  </a:lnTo>
                  <a:lnTo>
                    <a:pt x="489" y="1183"/>
                  </a:lnTo>
                  <a:lnTo>
                    <a:pt x="489" y="1183"/>
                  </a:lnTo>
                  <a:lnTo>
                    <a:pt x="489" y="1183"/>
                  </a:lnTo>
                  <a:lnTo>
                    <a:pt x="489" y="1183"/>
                  </a:lnTo>
                  <a:lnTo>
                    <a:pt x="493" y="1190"/>
                  </a:lnTo>
                  <a:lnTo>
                    <a:pt x="493" y="1190"/>
                  </a:lnTo>
                  <a:lnTo>
                    <a:pt x="493" y="1190"/>
                  </a:lnTo>
                  <a:lnTo>
                    <a:pt x="493" y="1190"/>
                  </a:lnTo>
                  <a:lnTo>
                    <a:pt x="493" y="1190"/>
                  </a:lnTo>
                  <a:lnTo>
                    <a:pt x="493" y="1190"/>
                  </a:lnTo>
                  <a:lnTo>
                    <a:pt x="493" y="1194"/>
                  </a:lnTo>
                  <a:lnTo>
                    <a:pt x="493" y="1194"/>
                  </a:lnTo>
                  <a:lnTo>
                    <a:pt x="489" y="1194"/>
                  </a:lnTo>
                  <a:lnTo>
                    <a:pt x="489" y="1194"/>
                  </a:lnTo>
                  <a:lnTo>
                    <a:pt x="489" y="1197"/>
                  </a:lnTo>
                  <a:lnTo>
                    <a:pt x="489" y="1197"/>
                  </a:lnTo>
                  <a:lnTo>
                    <a:pt x="489" y="1200"/>
                  </a:lnTo>
                  <a:lnTo>
                    <a:pt x="489" y="1200"/>
                  </a:lnTo>
                  <a:lnTo>
                    <a:pt x="493" y="1200"/>
                  </a:lnTo>
                  <a:lnTo>
                    <a:pt x="493" y="1200"/>
                  </a:lnTo>
                  <a:lnTo>
                    <a:pt x="493" y="1200"/>
                  </a:lnTo>
                  <a:lnTo>
                    <a:pt x="493" y="1200"/>
                  </a:lnTo>
                  <a:lnTo>
                    <a:pt x="493" y="1197"/>
                  </a:lnTo>
                  <a:lnTo>
                    <a:pt x="493" y="1197"/>
                  </a:lnTo>
                  <a:lnTo>
                    <a:pt x="496" y="1197"/>
                  </a:lnTo>
                  <a:lnTo>
                    <a:pt x="496" y="1197"/>
                  </a:lnTo>
                  <a:lnTo>
                    <a:pt x="496" y="1197"/>
                  </a:lnTo>
                  <a:lnTo>
                    <a:pt x="499" y="1197"/>
                  </a:lnTo>
                  <a:lnTo>
                    <a:pt x="499" y="1197"/>
                  </a:lnTo>
                  <a:lnTo>
                    <a:pt x="499" y="1197"/>
                  </a:lnTo>
                  <a:lnTo>
                    <a:pt x="499" y="1197"/>
                  </a:lnTo>
                  <a:lnTo>
                    <a:pt x="499" y="1197"/>
                  </a:lnTo>
                  <a:lnTo>
                    <a:pt x="503" y="1197"/>
                  </a:lnTo>
                  <a:lnTo>
                    <a:pt x="503" y="1197"/>
                  </a:lnTo>
                  <a:lnTo>
                    <a:pt x="506" y="1190"/>
                  </a:lnTo>
                  <a:lnTo>
                    <a:pt x="506" y="1190"/>
                  </a:lnTo>
                  <a:lnTo>
                    <a:pt x="506" y="1190"/>
                  </a:lnTo>
                  <a:lnTo>
                    <a:pt x="506" y="1190"/>
                  </a:lnTo>
                  <a:lnTo>
                    <a:pt x="506" y="1190"/>
                  </a:lnTo>
                  <a:lnTo>
                    <a:pt x="506" y="1190"/>
                  </a:lnTo>
                  <a:lnTo>
                    <a:pt x="506" y="1190"/>
                  </a:lnTo>
                  <a:lnTo>
                    <a:pt x="506" y="1190"/>
                  </a:lnTo>
                  <a:lnTo>
                    <a:pt x="506" y="1190"/>
                  </a:lnTo>
                  <a:lnTo>
                    <a:pt x="506" y="1190"/>
                  </a:lnTo>
                  <a:lnTo>
                    <a:pt x="506" y="1187"/>
                  </a:lnTo>
                  <a:lnTo>
                    <a:pt x="506" y="1187"/>
                  </a:lnTo>
                  <a:lnTo>
                    <a:pt x="510" y="1187"/>
                  </a:lnTo>
                  <a:lnTo>
                    <a:pt x="510" y="1187"/>
                  </a:lnTo>
                  <a:lnTo>
                    <a:pt x="510" y="1187"/>
                  </a:lnTo>
                  <a:lnTo>
                    <a:pt x="510" y="1187"/>
                  </a:lnTo>
                  <a:lnTo>
                    <a:pt x="510" y="1187"/>
                  </a:lnTo>
                  <a:lnTo>
                    <a:pt x="513" y="1183"/>
                  </a:lnTo>
                  <a:lnTo>
                    <a:pt x="513" y="1183"/>
                  </a:lnTo>
                  <a:lnTo>
                    <a:pt x="513" y="1180"/>
                  </a:lnTo>
                  <a:lnTo>
                    <a:pt x="513" y="1180"/>
                  </a:lnTo>
                  <a:lnTo>
                    <a:pt x="516" y="1177"/>
                  </a:lnTo>
                  <a:lnTo>
                    <a:pt x="516" y="1177"/>
                  </a:lnTo>
                  <a:lnTo>
                    <a:pt x="516" y="1177"/>
                  </a:lnTo>
                  <a:lnTo>
                    <a:pt x="516" y="1177"/>
                  </a:lnTo>
                  <a:lnTo>
                    <a:pt x="516" y="1173"/>
                  </a:lnTo>
                  <a:lnTo>
                    <a:pt x="516" y="1173"/>
                  </a:lnTo>
                  <a:lnTo>
                    <a:pt x="516" y="1173"/>
                  </a:lnTo>
                  <a:lnTo>
                    <a:pt x="516" y="1173"/>
                  </a:lnTo>
                  <a:lnTo>
                    <a:pt x="516" y="1173"/>
                  </a:lnTo>
                  <a:lnTo>
                    <a:pt x="516" y="1173"/>
                  </a:lnTo>
                  <a:lnTo>
                    <a:pt x="516" y="1170"/>
                  </a:lnTo>
                  <a:lnTo>
                    <a:pt x="516" y="1170"/>
                  </a:lnTo>
                  <a:lnTo>
                    <a:pt x="516" y="1170"/>
                  </a:lnTo>
                  <a:lnTo>
                    <a:pt x="516" y="1170"/>
                  </a:lnTo>
                  <a:lnTo>
                    <a:pt x="516" y="1170"/>
                  </a:lnTo>
                  <a:lnTo>
                    <a:pt x="516" y="1166"/>
                  </a:lnTo>
                  <a:lnTo>
                    <a:pt x="516" y="1166"/>
                  </a:lnTo>
                  <a:lnTo>
                    <a:pt x="516" y="1166"/>
                  </a:lnTo>
                  <a:lnTo>
                    <a:pt x="516" y="1166"/>
                  </a:lnTo>
                  <a:lnTo>
                    <a:pt x="516" y="1166"/>
                  </a:lnTo>
                  <a:lnTo>
                    <a:pt x="520" y="1163"/>
                  </a:lnTo>
                  <a:lnTo>
                    <a:pt x="520" y="1163"/>
                  </a:lnTo>
                  <a:lnTo>
                    <a:pt x="516" y="1163"/>
                  </a:lnTo>
                  <a:lnTo>
                    <a:pt x="516" y="1163"/>
                  </a:lnTo>
                  <a:lnTo>
                    <a:pt x="516" y="1156"/>
                  </a:lnTo>
                  <a:lnTo>
                    <a:pt x="516" y="1156"/>
                  </a:lnTo>
                  <a:lnTo>
                    <a:pt x="516" y="1156"/>
                  </a:lnTo>
                  <a:lnTo>
                    <a:pt x="516" y="1156"/>
                  </a:lnTo>
                  <a:lnTo>
                    <a:pt x="516" y="1156"/>
                  </a:lnTo>
                  <a:lnTo>
                    <a:pt x="516" y="1153"/>
                  </a:lnTo>
                  <a:lnTo>
                    <a:pt x="516" y="1153"/>
                  </a:lnTo>
                  <a:lnTo>
                    <a:pt x="520" y="1153"/>
                  </a:lnTo>
                  <a:lnTo>
                    <a:pt x="520" y="1149"/>
                  </a:lnTo>
                  <a:lnTo>
                    <a:pt x="520" y="1149"/>
                  </a:lnTo>
                  <a:lnTo>
                    <a:pt x="520" y="1149"/>
                  </a:lnTo>
                  <a:lnTo>
                    <a:pt x="520" y="1149"/>
                  </a:lnTo>
                  <a:lnTo>
                    <a:pt x="520" y="1149"/>
                  </a:lnTo>
                  <a:lnTo>
                    <a:pt x="520" y="1149"/>
                  </a:lnTo>
                  <a:lnTo>
                    <a:pt x="520" y="1149"/>
                  </a:lnTo>
                  <a:lnTo>
                    <a:pt x="520" y="1149"/>
                  </a:lnTo>
                  <a:lnTo>
                    <a:pt x="520" y="1146"/>
                  </a:lnTo>
                  <a:lnTo>
                    <a:pt x="520" y="1146"/>
                  </a:lnTo>
                  <a:lnTo>
                    <a:pt x="523" y="1143"/>
                  </a:lnTo>
                  <a:lnTo>
                    <a:pt x="523" y="1143"/>
                  </a:lnTo>
                  <a:lnTo>
                    <a:pt x="523" y="1143"/>
                  </a:lnTo>
                  <a:lnTo>
                    <a:pt x="523" y="1139"/>
                  </a:lnTo>
                  <a:lnTo>
                    <a:pt x="523" y="1139"/>
                  </a:lnTo>
                  <a:lnTo>
                    <a:pt x="523" y="1139"/>
                  </a:lnTo>
                  <a:lnTo>
                    <a:pt x="523" y="1139"/>
                  </a:lnTo>
                  <a:lnTo>
                    <a:pt x="520" y="1139"/>
                  </a:lnTo>
                  <a:lnTo>
                    <a:pt x="520" y="1139"/>
                  </a:lnTo>
                  <a:lnTo>
                    <a:pt x="520" y="1136"/>
                  </a:lnTo>
                  <a:lnTo>
                    <a:pt x="520" y="1136"/>
                  </a:lnTo>
                  <a:lnTo>
                    <a:pt x="520" y="1136"/>
                  </a:lnTo>
                  <a:lnTo>
                    <a:pt x="520" y="1136"/>
                  </a:lnTo>
                  <a:lnTo>
                    <a:pt x="523" y="1136"/>
                  </a:lnTo>
                  <a:lnTo>
                    <a:pt x="523" y="1136"/>
                  </a:lnTo>
                  <a:lnTo>
                    <a:pt x="523" y="1132"/>
                  </a:lnTo>
                  <a:lnTo>
                    <a:pt x="523" y="1132"/>
                  </a:lnTo>
                  <a:lnTo>
                    <a:pt x="523" y="1132"/>
                  </a:lnTo>
                  <a:lnTo>
                    <a:pt x="523" y="1132"/>
                  </a:lnTo>
                  <a:lnTo>
                    <a:pt x="523" y="1132"/>
                  </a:lnTo>
                  <a:lnTo>
                    <a:pt x="523" y="1129"/>
                  </a:lnTo>
                  <a:lnTo>
                    <a:pt x="523" y="1129"/>
                  </a:lnTo>
                  <a:lnTo>
                    <a:pt x="523" y="1126"/>
                  </a:lnTo>
                  <a:lnTo>
                    <a:pt x="523" y="1126"/>
                  </a:lnTo>
                  <a:lnTo>
                    <a:pt x="520" y="1126"/>
                  </a:lnTo>
                  <a:lnTo>
                    <a:pt x="520" y="1126"/>
                  </a:lnTo>
                  <a:lnTo>
                    <a:pt x="520" y="1126"/>
                  </a:lnTo>
                  <a:lnTo>
                    <a:pt x="523" y="1129"/>
                  </a:lnTo>
                  <a:lnTo>
                    <a:pt x="523" y="1129"/>
                  </a:lnTo>
                  <a:lnTo>
                    <a:pt x="523" y="1129"/>
                  </a:lnTo>
                  <a:lnTo>
                    <a:pt x="523" y="1129"/>
                  </a:lnTo>
                  <a:lnTo>
                    <a:pt x="523" y="1129"/>
                  </a:lnTo>
                  <a:lnTo>
                    <a:pt x="523" y="1129"/>
                  </a:lnTo>
                  <a:lnTo>
                    <a:pt x="523" y="1129"/>
                  </a:lnTo>
                  <a:lnTo>
                    <a:pt x="523" y="1129"/>
                  </a:lnTo>
                  <a:lnTo>
                    <a:pt x="527" y="1129"/>
                  </a:lnTo>
                  <a:lnTo>
                    <a:pt x="527" y="1129"/>
                  </a:lnTo>
                  <a:lnTo>
                    <a:pt x="527" y="1126"/>
                  </a:lnTo>
                  <a:lnTo>
                    <a:pt x="527" y="1126"/>
                  </a:lnTo>
                  <a:lnTo>
                    <a:pt x="527" y="1126"/>
                  </a:lnTo>
                  <a:lnTo>
                    <a:pt x="527" y="1126"/>
                  </a:lnTo>
                  <a:lnTo>
                    <a:pt x="527" y="1126"/>
                  </a:lnTo>
                  <a:lnTo>
                    <a:pt x="527" y="1126"/>
                  </a:lnTo>
                  <a:lnTo>
                    <a:pt x="527" y="1126"/>
                  </a:lnTo>
                  <a:lnTo>
                    <a:pt x="523" y="1122"/>
                  </a:lnTo>
                  <a:lnTo>
                    <a:pt x="523" y="1122"/>
                  </a:lnTo>
                  <a:lnTo>
                    <a:pt x="523" y="1122"/>
                  </a:lnTo>
                  <a:lnTo>
                    <a:pt x="523" y="1122"/>
                  </a:lnTo>
                  <a:lnTo>
                    <a:pt x="523" y="1119"/>
                  </a:lnTo>
                  <a:lnTo>
                    <a:pt x="523" y="1119"/>
                  </a:lnTo>
                  <a:lnTo>
                    <a:pt x="523" y="1119"/>
                  </a:lnTo>
                  <a:lnTo>
                    <a:pt x="523" y="1119"/>
                  </a:lnTo>
                  <a:lnTo>
                    <a:pt x="523" y="1115"/>
                  </a:lnTo>
                  <a:lnTo>
                    <a:pt x="523" y="1115"/>
                  </a:lnTo>
                  <a:lnTo>
                    <a:pt x="523" y="1115"/>
                  </a:lnTo>
                  <a:lnTo>
                    <a:pt x="523" y="1115"/>
                  </a:lnTo>
                  <a:lnTo>
                    <a:pt x="523" y="1112"/>
                  </a:lnTo>
                  <a:lnTo>
                    <a:pt x="523" y="1112"/>
                  </a:lnTo>
                  <a:lnTo>
                    <a:pt x="523" y="1112"/>
                  </a:lnTo>
                  <a:lnTo>
                    <a:pt x="523" y="1112"/>
                  </a:lnTo>
                  <a:lnTo>
                    <a:pt x="523" y="1109"/>
                  </a:lnTo>
                  <a:lnTo>
                    <a:pt x="523" y="1109"/>
                  </a:lnTo>
                  <a:lnTo>
                    <a:pt x="523" y="1105"/>
                  </a:lnTo>
                  <a:lnTo>
                    <a:pt x="523" y="1105"/>
                  </a:lnTo>
                  <a:lnTo>
                    <a:pt x="523" y="1105"/>
                  </a:lnTo>
                  <a:lnTo>
                    <a:pt x="523" y="1105"/>
                  </a:lnTo>
                  <a:lnTo>
                    <a:pt x="527" y="1105"/>
                  </a:lnTo>
                  <a:lnTo>
                    <a:pt x="527" y="1105"/>
                  </a:lnTo>
                  <a:lnTo>
                    <a:pt x="527" y="1105"/>
                  </a:lnTo>
                  <a:lnTo>
                    <a:pt x="527" y="1105"/>
                  </a:lnTo>
                  <a:lnTo>
                    <a:pt x="527" y="1098"/>
                  </a:lnTo>
                  <a:lnTo>
                    <a:pt x="527" y="1098"/>
                  </a:lnTo>
                  <a:lnTo>
                    <a:pt x="527" y="1098"/>
                  </a:lnTo>
                  <a:lnTo>
                    <a:pt x="527" y="1098"/>
                  </a:lnTo>
                  <a:lnTo>
                    <a:pt x="527" y="1098"/>
                  </a:lnTo>
                  <a:lnTo>
                    <a:pt x="527" y="1098"/>
                  </a:lnTo>
                  <a:lnTo>
                    <a:pt x="527" y="1095"/>
                  </a:lnTo>
                  <a:lnTo>
                    <a:pt x="527" y="1095"/>
                  </a:lnTo>
                  <a:lnTo>
                    <a:pt x="527" y="1095"/>
                  </a:lnTo>
                  <a:lnTo>
                    <a:pt x="527" y="1095"/>
                  </a:lnTo>
                  <a:lnTo>
                    <a:pt x="527" y="1095"/>
                  </a:lnTo>
                  <a:lnTo>
                    <a:pt x="527" y="1092"/>
                  </a:lnTo>
                  <a:lnTo>
                    <a:pt x="527" y="1092"/>
                  </a:lnTo>
                  <a:lnTo>
                    <a:pt x="527" y="1092"/>
                  </a:lnTo>
                  <a:lnTo>
                    <a:pt x="527" y="1092"/>
                  </a:lnTo>
                  <a:lnTo>
                    <a:pt x="527" y="1085"/>
                  </a:lnTo>
                  <a:lnTo>
                    <a:pt x="527" y="1085"/>
                  </a:lnTo>
                  <a:lnTo>
                    <a:pt x="527" y="1081"/>
                  </a:lnTo>
                  <a:lnTo>
                    <a:pt x="527" y="1081"/>
                  </a:lnTo>
                  <a:lnTo>
                    <a:pt x="530" y="1081"/>
                  </a:lnTo>
                  <a:lnTo>
                    <a:pt x="530" y="1078"/>
                  </a:lnTo>
                  <a:lnTo>
                    <a:pt x="530" y="1078"/>
                  </a:lnTo>
                  <a:lnTo>
                    <a:pt x="527" y="1078"/>
                  </a:lnTo>
                  <a:lnTo>
                    <a:pt x="527" y="1078"/>
                  </a:lnTo>
                  <a:lnTo>
                    <a:pt x="527" y="1078"/>
                  </a:lnTo>
                  <a:lnTo>
                    <a:pt x="527" y="1078"/>
                  </a:lnTo>
                  <a:lnTo>
                    <a:pt x="527" y="1075"/>
                  </a:lnTo>
                  <a:lnTo>
                    <a:pt x="527" y="1075"/>
                  </a:lnTo>
                  <a:lnTo>
                    <a:pt x="527" y="1075"/>
                  </a:lnTo>
                  <a:lnTo>
                    <a:pt x="527" y="1075"/>
                  </a:lnTo>
                  <a:lnTo>
                    <a:pt x="527" y="1075"/>
                  </a:lnTo>
                  <a:lnTo>
                    <a:pt x="527" y="1071"/>
                  </a:lnTo>
                  <a:lnTo>
                    <a:pt x="527" y="1071"/>
                  </a:lnTo>
                  <a:lnTo>
                    <a:pt x="530" y="1071"/>
                  </a:lnTo>
                  <a:lnTo>
                    <a:pt x="530" y="1071"/>
                  </a:lnTo>
                  <a:lnTo>
                    <a:pt x="530" y="1071"/>
                  </a:lnTo>
                  <a:lnTo>
                    <a:pt x="530" y="1071"/>
                  </a:lnTo>
                  <a:lnTo>
                    <a:pt x="530" y="1071"/>
                  </a:lnTo>
                  <a:lnTo>
                    <a:pt x="530" y="1071"/>
                  </a:lnTo>
                  <a:lnTo>
                    <a:pt x="530" y="1071"/>
                  </a:lnTo>
                  <a:lnTo>
                    <a:pt x="530" y="1071"/>
                  </a:lnTo>
                  <a:lnTo>
                    <a:pt x="533" y="1068"/>
                  </a:lnTo>
                  <a:lnTo>
                    <a:pt x="533" y="1068"/>
                  </a:lnTo>
                  <a:lnTo>
                    <a:pt x="533" y="1064"/>
                  </a:lnTo>
                  <a:lnTo>
                    <a:pt x="533" y="1064"/>
                  </a:lnTo>
                  <a:lnTo>
                    <a:pt x="537" y="1061"/>
                  </a:lnTo>
                  <a:lnTo>
                    <a:pt x="537" y="1061"/>
                  </a:lnTo>
                  <a:lnTo>
                    <a:pt x="537" y="1061"/>
                  </a:lnTo>
                  <a:lnTo>
                    <a:pt x="537" y="1061"/>
                  </a:lnTo>
                  <a:lnTo>
                    <a:pt x="537" y="1061"/>
                  </a:lnTo>
                  <a:lnTo>
                    <a:pt x="537" y="1061"/>
                  </a:lnTo>
                  <a:lnTo>
                    <a:pt x="540" y="1058"/>
                  </a:lnTo>
                  <a:lnTo>
                    <a:pt x="540" y="1058"/>
                  </a:lnTo>
                  <a:lnTo>
                    <a:pt x="540" y="1054"/>
                  </a:lnTo>
                  <a:lnTo>
                    <a:pt x="540" y="1054"/>
                  </a:lnTo>
                  <a:lnTo>
                    <a:pt x="544" y="1054"/>
                  </a:lnTo>
                  <a:lnTo>
                    <a:pt x="544" y="1054"/>
                  </a:lnTo>
                  <a:lnTo>
                    <a:pt x="547" y="1051"/>
                  </a:lnTo>
                  <a:lnTo>
                    <a:pt x="547" y="1051"/>
                  </a:lnTo>
                  <a:lnTo>
                    <a:pt x="550" y="1047"/>
                  </a:lnTo>
                  <a:lnTo>
                    <a:pt x="550" y="1047"/>
                  </a:lnTo>
                  <a:lnTo>
                    <a:pt x="554" y="1044"/>
                  </a:lnTo>
                  <a:lnTo>
                    <a:pt x="554" y="1044"/>
                  </a:lnTo>
                  <a:lnTo>
                    <a:pt x="554" y="1041"/>
                  </a:lnTo>
                  <a:lnTo>
                    <a:pt x="554" y="1041"/>
                  </a:lnTo>
                  <a:lnTo>
                    <a:pt x="557" y="1041"/>
                  </a:lnTo>
                  <a:lnTo>
                    <a:pt x="557" y="1041"/>
                  </a:lnTo>
                  <a:lnTo>
                    <a:pt x="557" y="1041"/>
                  </a:lnTo>
                  <a:lnTo>
                    <a:pt x="557" y="1041"/>
                  </a:lnTo>
                  <a:lnTo>
                    <a:pt x="561" y="1041"/>
                  </a:lnTo>
                  <a:lnTo>
                    <a:pt x="561" y="1041"/>
                  </a:lnTo>
                  <a:lnTo>
                    <a:pt x="561" y="1041"/>
                  </a:lnTo>
                  <a:lnTo>
                    <a:pt x="561" y="1041"/>
                  </a:lnTo>
                  <a:lnTo>
                    <a:pt x="561" y="1041"/>
                  </a:lnTo>
                  <a:lnTo>
                    <a:pt x="561" y="1041"/>
                  </a:lnTo>
                  <a:lnTo>
                    <a:pt x="564" y="1041"/>
                  </a:lnTo>
                  <a:lnTo>
                    <a:pt x="564" y="1041"/>
                  </a:lnTo>
                  <a:lnTo>
                    <a:pt x="564" y="1041"/>
                  </a:lnTo>
                  <a:lnTo>
                    <a:pt x="564" y="1041"/>
                  </a:lnTo>
                  <a:lnTo>
                    <a:pt x="567" y="1041"/>
                  </a:lnTo>
                  <a:lnTo>
                    <a:pt x="567" y="1041"/>
                  </a:lnTo>
                  <a:lnTo>
                    <a:pt x="567" y="1041"/>
                  </a:lnTo>
                  <a:lnTo>
                    <a:pt x="567" y="1041"/>
                  </a:lnTo>
                  <a:lnTo>
                    <a:pt x="567" y="1041"/>
                  </a:lnTo>
                  <a:lnTo>
                    <a:pt x="567" y="1041"/>
                  </a:lnTo>
                  <a:lnTo>
                    <a:pt x="571" y="1037"/>
                  </a:lnTo>
                  <a:lnTo>
                    <a:pt x="571" y="1037"/>
                  </a:lnTo>
                  <a:lnTo>
                    <a:pt x="571" y="1037"/>
                  </a:lnTo>
                  <a:lnTo>
                    <a:pt x="571" y="1037"/>
                  </a:lnTo>
                  <a:lnTo>
                    <a:pt x="571" y="1037"/>
                  </a:lnTo>
                  <a:lnTo>
                    <a:pt x="571" y="1037"/>
                  </a:lnTo>
                  <a:lnTo>
                    <a:pt x="571" y="1037"/>
                  </a:lnTo>
                  <a:lnTo>
                    <a:pt x="574" y="1034"/>
                  </a:lnTo>
                  <a:lnTo>
                    <a:pt x="574" y="1034"/>
                  </a:lnTo>
                  <a:lnTo>
                    <a:pt x="574" y="1034"/>
                  </a:lnTo>
                  <a:lnTo>
                    <a:pt x="574" y="1034"/>
                  </a:lnTo>
                  <a:lnTo>
                    <a:pt x="578" y="1034"/>
                  </a:lnTo>
                  <a:lnTo>
                    <a:pt x="578" y="1034"/>
                  </a:lnTo>
                  <a:lnTo>
                    <a:pt x="578" y="1034"/>
                  </a:lnTo>
                  <a:lnTo>
                    <a:pt x="578" y="1034"/>
                  </a:lnTo>
                  <a:lnTo>
                    <a:pt x="578" y="1030"/>
                  </a:lnTo>
                  <a:lnTo>
                    <a:pt x="578" y="1030"/>
                  </a:lnTo>
                  <a:lnTo>
                    <a:pt x="581" y="1030"/>
                  </a:lnTo>
                  <a:lnTo>
                    <a:pt x="581" y="1030"/>
                  </a:lnTo>
                  <a:lnTo>
                    <a:pt x="581" y="1030"/>
                  </a:lnTo>
                  <a:lnTo>
                    <a:pt x="581" y="1030"/>
                  </a:lnTo>
                  <a:lnTo>
                    <a:pt x="584" y="1030"/>
                  </a:lnTo>
                  <a:lnTo>
                    <a:pt x="584" y="1030"/>
                  </a:lnTo>
                  <a:lnTo>
                    <a:pt x="584" y="1030"/>
                  </a:lnTo>
                  <a:lnTo>
                    <a:pt x="584" y="1030"/>
                  </a:lnTo>
                  <a:lnTo>
                    <a:pt x="584" y="1030"/>
                  </a:lnTo>
                  <a:lnTo>
                    <a:pt x="584" y="1027"/>
                  </a:lnTo>
                  <a:lnTo>
                    <a:pt x="584" y="1027"/>
                  </a:lnTo>
                  <a:lnTo>
                    <a:pt x="588" y="1027"/>
                  </a:lnTo>
                  <a:lnTo>
                    <a:pt x="588" y="1027"/>
                  </a:lnTo>
                  <a:lnTo>
                    <a:pt x="588" y="1027"/>
                  </a:lnTo>
                  <a:lnTo>
                    <a:pt x="588" y="1024"/>
                  </a:lnTo>
                  <a:lnTo>
                    <a:pt x="588" y="1024"/>
                  </a:lnTo>
                  <a:lnTo>
                    <a:pt x="588" y="1024"/>
                  </a:lnTo>
                  <a:lnTo>
                    <a:pt x="588" y="1024"/>
                  </a:lnTo>
                  <a:lnTo>
                    <a:pt x="588" y="1024"/>
                  </a:lnTo>
                  <a:lnTo>
                    <a:pt x="588" y="1024"/>
                  </a:lnTo>
                  <a:lnTo>
                    <a:pt x="591" y="1024"/>
                  </a:lnTo>
                  <a:lnTo>
                    <a:pt x="591" y="1024"/>
                  </a:lnTo>
                  <a:lnTo>
                    <a:pt x="591" y="1020"/>
                  </a:lnTo>
                  <a:lnTo>
                    <a:pt x="591" y="1020"/>
                  </a:lnTo>
                  <a:lnTo>
                    <a:pt x="591" y="1020"/>
                  </a:lnTo>
                  <a:lnTo>
                    <a:pt x="591" y="1020"/>
                  </a:lnTo>
                  <a:lnTo>
                    <a:pt x="595" y="1020"/>
                  </a:lnTo>
                  <a:lnTo>
                    <a:pt x="595" y="1020"/>
                  </a:lnTo>
                  <a:lnTo>
                    <a:pt x="595" y="1020"/>
                  </a:lnTo>
                  <a:lnTo>
                    <a:pt x="595" y="1020"/>
                  </a:lnTo>
                  <a:lnTo>
                    <a:pt x="595" y="1017"/>
                  </a:lnTo>
                  <a:lnTo>
                    <a:pt x="595" y="1017"/>
                  </a:lnTo>
                  <a:lnTo>
                    <a:pt x="595" y="1017"/>
                  </a:lnTo>
                  <a:lnTo>
                    <a:pt x="595" y="1017"/>
                  </a:lnTo>
                  <a:lnTo>
                    <a:pt x="595" y="1017"/>
                  </a:lnTo>
                  <a:lnTo>
                    <a:pt x="595" y="1017"/>
                  </a:lnTo>
                  <a:lnTo>
                    <a:pt x="595" y="1017"/>
                  </a:lnTo>
                  <a:lnTo>
                    <a:pt x="595" y="1017"/>
                  </a:lnTo>
                  <a:lnTo>
                    <a:pt x="598" y="1017"/>
                  </a:lnTo>
                  <a:lnTo>
                    <a:pt x="598" y="1017"/>
                  </a:lnTo>
                  <a:lnTo>
                    <a:pt x="598" y="1017"/>
                  </a:lnTo>
                  <a:lnTo>
                    <a:pt x="598" y="1017"/>
                  </a:lnTo>
                  <a:lnTo>
                    <a:pt x="598" y="1013"/>
                  </a:lnTo>
                  <a:lnTo>
                    <a:pt x="598" y="1013"/>
                  </a:lnTo>
                  <a:lnTo>
                    <a:pt x="598" y="1013"/>
                  </a:lnTo>
                  <a:lnTo>
                    <a:pt x="598" y="1013"/>
                  </a:lnTo>
                  <a:lnTo>
                    <a:pt x="598" y="1013"/>
                  </a:lnTo>
                  <a:lnTo>
                    <a:pt x="598" y="1013"/>
                  </a:lnTo>
                  <a:lnTo>
                    <a:pt x="601" y="1013"/>
                  </a:lnTo>
                  <a:lnTo>
                    <a:pt x="601" y="1013"/>
                  </a:lnTo>
                  <a:lnTo>
                    <a:pt x="601" y="1013"/>
                  </a:lnTo>
                  <a:lnTo>
                    <a:pt x="601" y="1013"/>
                  </a:lnTo>
                  <a:lnTo>
                    <a:pt x="601" y="1013"/>
                  </a:lnTo>
                  <a:lnTo>
                    <a:pt x="601" y="1013"/>
                  </a:lnTo>
                  <a:lnTo>
                    <a:pt x="601" y="1013"/>
                  </a:lnTo>
                  <a:lnTo>
                    <a:pt x="601" y="1013"/>
                  </a:lnTo>
                  <a:lnTo>
                    <a:pt x="605" y="1013"/>
                  </a:lnTo>
                  <a:lnTo>
                    <a:pt x="605" y="1013"/>
                  </a:lnTo>
                  <a:lnTo>
                    <a:pt x="605" y="1013"/>
                  </a:lnTo>
                  <a:lnTo>
                    <a:pt x="605" y="1013"/>
                  </a:lnTo>
                  <a:lnTo>
                    <a:pt x="605" y="1013"/>
                  </a:lnTo>
                  <a:lnTo>
                    <a:pt x="605" y="1013"/>
                  </a:lnTo>
                  <a:lnTo>
                    <a:pt x="605" y="1013"/>
                  </a:lnTo>
                  <a:lnTo>
                    <a:pt x="605" y="1013"/>
                  </a:lnTo>
                  <a:lnTo>
                    <a:pt x="605" y="1013"/>
                  </a:lnTo>
                  <a:lnTo>
                    <a:pt x="605" y="1013"/>
                  </a:lnTo>
                  <a:lnTo>
                    <a:pt x="608" y="1013"/>
                  </a:lnTo>
                  <a:lnTo>
                    <a:pt x="608" y="1013"/>
                  </a:lnTo>
                  <a:lnTo>
                    <a:pt x="608" y="1013"/>
                  </a:lnTo>
                  <a:lnTo>
                    <a:pt x="608" y="1013"/>
                  </a:lnTo>
                  <a:lnTo>
                    <a:pt x="608" y="1013"/>
                  </a:lnTo>
                  <a:lnTo>
                    <a:pt x="608" y="1013"/>
                  </a:lnTo>
                  <a:lnTo>
                    <a:pt x="608" y="1013"/>
                  </a:lnTo>
                  <a:lnTo>
                    <a:pt x="608" y="1013"/>
                  </a:lnTo>
                  <a:lnTo>
                    <a:pt x="612" y="1010"/>
                  </a:lnTo>
                  <a:lnTo>
                    <a:pt x="612" y="1010"/>
                  </a:lnTo>
                  <a:lnTo>
                    <a:pt x="612" y="1010"/>
                  </a:lnTo>
                  <a:lnTo>
                    <a:pt x="612" y="1010"/>
                  </a:lnTo>
                  <a:lnTo>
                    <a:pt x="612" y="1010"/>
                  </a:lnTo>
                  <a:lnTo>
                    <a:pt x="612" y="1010"/>
                  </a:lnTo>
                  <a:lnTo>
                    <a:pt x="612" y="1010"/>
                  </a:lnTo>
                  <a:lnTo>
                    <a:pt x="612" y="1007"/>
                  </a:lnTo>
                  <a:lnTo>
                    <a:pt x="612" y="1007"/>
                  </a:lnTo>
                  <a:lnTo>
                    <a:pt x="615" y="1007"/>
                  </a:lnTo>
                  <a:lnTo>
                    <a:pt x="615" y="1007"/>
                  </a:lnTo>
                  <a:lnTo>
                    <a:pt x="615" y="1007"/>
                  </a:lnTo>
                  <a:lnTo>
                    <a:pt x="615" y="1007"/>
                  </a:lnTo>
                  <a:lnTo>
                    <a:pt x="615" y="1003"/>
                  </a:lnTo>
                  <a:lnTo>
                    <a:pt x="615" y="1003"/>
                  </a:lnTo>
                  <a:lnTo>
                    <a:pt x="618" y="1003"/>
                  </a:lnTo>
                  <a:lnTo>
                    <a:pt x="618" y="1003"/>
                  </a:lnTo>
                  <a:lnTo>
                    <a:pt x="622" y="1000"/>
                  </a:lnTo>
                  <a:lnTo>
                    <a:pt x="622" y="1000"/>
                  </a:lnTo>
                  <a:lnTo>
                    <a:pt x="622" y="1000"/>
                  </a:lnTo>
                  <a:lnTo>
                    <a:pt x="622" y="1000"/>
                  </a:lnTo>
                  <a:lnTo>
                    <a:pt x="622" y="996"/>
                  </a:lnTo>
                  <a:lnTo>
                    <a:pt x="622" y="996"/>
                  </a:lnTo>
                  <a:lnTo>
                    <a:pt x="622" y="996"/>
                  </a:lnTo>
                  <a:lnTo>
                    <a:pt x="622" y="996"/>
                  </a:lnTo>
                  <a:lnTo>
                    <a:pt x="622" y="996"/>
                  </a:lnTo>
                  <a:lnTo>
                    <a:pt x="622" y="996"/>
                  </a:lnTo>
                  <a:lnTo>
                    <a:pt x="622" y="1000"/>
                  </a:lnTo>
                  <a:lnTo>
                    <a:pt x="622" y="1000"/>
                  </a:lnTo>
                  <a:lnTo>
                    <a:pt x="622" y="1000"/>
                  </a:lnTo>
                  <a:lnTo>
                    <a:pt x="622" y="1000"/>
                  </a:lnTo>
                  <a:lnTo>
                    <a:pt x="625" y="1000"/>
                  </a:lnTo>
                  <a:lnTo>
                    <a:pt x="625" y="1000"/>
                  </a:lnTo>
                  <a:lnTo>
                    <a:pt x="625" y="1000"/>
                  </a:lnTo>
                  <a:lnTo>
                    <a:pt x="625" y="1000"/>
                  </a:lnTo>
                  <a:lnTo>
                    <a:pt x="625" y="1000"/>
                  </a:lnTo>
                  <a:lnTo>
                    <a:pt x="625" y="1000"/>
                  </a:lnTo>
                  <a:lnTo>
                    <a:pt x="625" y="1000"/>
                  </a:lnTo>
                  <a:lnTo>
                    <a:pt x="625" y="1000"/>
                  </a:lnTo>
                  <a:lnTo>
                    <a:pt x="625" y="1000"/>
                  </a:lnTo>
                  <a:lnTo>
                    <a:pt x="625" y="1000"/>
                  </a:lnTo>
                  <a:lnTo>
                    <a:pt x="625" y="1000"/>
                  </a:lnTo>
                  <a:lnTo>
                    <a:pt x="629" y="1000"/>
                  </a:lnTo>
                  <a:lnTo>
                    <a:pt x="629" y="1000"/>
                  </a:lnTo>
                  <a:lnTo>
                    <a:pt x="629" y="1000"/>
                  </a:lnTo>
                  <a:lnTo>
                    <a:pt x="629" y="1000"/>
                  </a:lnTo>
                  <a:lnTo>
                    <a:pt x="629" y="1000"/>
                  </a:lnTo>
                  <a:lnTo>
                    <a:pt x="629" y="1000"/>
                  </a:lnTo>
                  <a:lnTo>
                    <a:pt x="632" y="1000"/>
                  </a:lnTo>
                  <a:lnTo>
                    <a:pt x="632" y="1000"/>
                  </a:lnTo>
                  <a:lnTo>
                    <a:pt x="632" y="1000"/>
                  </a:lnTo>
                  <a:lnTo>
                    <a:pt x="635" y="996"/>
                  </a:lnTo>
                  <a:lnTo>
                    <a:pt x="635" y="996"/>
                  </a:lnTo>
                  <a:lnTo>
                    <a:pt x="635" y="996"/>
                  </a:lnTo>
                  <a:lnTo>
                    <a:pt x="639" y="993"/>
                  </a:lnTo>
                  <a:lnTo>
                    <a:pt x="639" y="993"/>
                  </a:lnTo>
                  <a:lnTo>
                    <a:pt x="639" y="990"/>
                  </a:lnTo>
                  <a:lnTo>
                    <a:pt x="639" y="990"/>
                  </a:lnTo>
                  <a:lnTo>
                    <a:pt x="639" y="990"/>
                  </a:lnTo>
                  <a:lnTo>
                    <a:pt x="639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2" y="990"/>
                  </a:lnTo>
                  <a:lnTo>
                    <a:pt x="632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5" y="990"/>
                  </a:lnTo>
                  <a:lnTo>
                    <a:pt x="639" y="990"/>
                  </a:lnTo>
                  <a:lnTo>
                    <a:pt x="639" y="990"/>
                  </a:lnTo>
                  <a:lnTo>
                    <a:pt x="639" y="990"/>
                  </a:lnTo>
                  <a:lnTo>
                    <a:pt x="639" y="986"/>
                  </a:lnTo>
                  <a:lnTo>
                    <a:pt x="639" y="986"/>
                  </a:lnTo>
                  <a:lnTo>
                    <a:pt x="639" y="986"/>
                  </a:lnTo>
                  <a:lnTo>
                    <a:pt x="639" y="986"/>
                  </a:lnTo>
                  <a:lnTo>
                    <a:pt x="639" y="986"/>
                  </a:lnTo>
                  <a:lnTo>
                    <a:pt x="639" y="986"/>
                  </a:lnTo>
                  <a:lnTo>
                    <a:pt x="639" y="986"/>
                  </a:lnTo>
                  <a:lnTo>
                    <a:pt x="639" y="983"/>
                  </a:lnTo>
                  <a:lnTo>
                    <a:pt x="639" y="983"/>
                  </a:lnTo>
                  <a:lnTo>
                    <a:pt x="639" y="983"/>
                  </a:lnTo>
                  <a:lnTo>
                    <a:pt x="639" y="983"/>
                  </a:lnTo>
                  <a:lnTo>
                    <a:pt x="639" y="983"/>
                  </a:lnTo>
                  <a:lnTo>
                    <a:pt x="639" y="983"/>
                  </a:lnTo>
                  <a:lnTo>
                    <a:pt x="639" y="979"/>
                  </a:lnTo>
                  <a:lnTo>
                    <a:pt x="639" y="979"/>
                  </a:lnTo>
                  <a:lnTo>
                    <a:pt x="639" y="979"/>
                  </a:lnTo>
                  <a:lnTo>
                    <a:pt x="639" y="979"/>
                  </a:lnTo>
                  <a:lnTo>
                    <a:pt x="639" y="979"/>
                  </a:lnTo>
                  <a:lnTo>
                    <a:pt x="639" y="979"/>
                  </a:lnTo>
                  <a:lnTo>
                    <a:pt x="639" y="979"/>
                  </a:lnTo>
                  <a:lnTo>
                    <a:pt x="639" y="979"/>
                  </a:lnTo>
                  <a:lnTo>
                    <a:pt x="639" y="979"/>
                  </a:lnTo>
                  <a:lnTo>
                    <a:pt x="639" y="979"/>
                  </a:lnTo>
                  <a:lnTo>
                    <a:pt x="642" y="983"/>
                  </a:lnTo>
                  <a:lnTo>
                    <a:pt x="642" y="983"/>
                  </a:lnTo>
                  <a:lnTo>
                    <a:pt x="642" y="983"/>
                  </a:lnTo>
                  <a:lnTo>
                    <a:pt x="642" y="983"/>
                  </a:lnTo>
                  <a:lnTo>
                    <a:pt x="642" y="979"/>
                  </a:lnTo>
                  <a:lnTo>
                    <a:pt x="642" y="979"/>
                  </a:lnTo>
                  <a:lnTo>
                    <a:pt x="646" y="979"/>
                  </a:lnTo>
                  <a:lnTo>
                    <a:pt x="646" y="979"/>
                  </a:lnTo>
                  <a:lnTo>
                    <a:pt x="646" y="979"/>
                  </a:lnTo>
                  <a:lnTo>
                    <a:pt x="646" y="979"/>
                  </a:lnTo>
                  <a:lnTo>
                    <a:pt x="646" y="976"/>
                  </a:lnTo>
                  <a:lnTo>
                    <a:pt x="646" y="976"/>
                  </a:lnTo>
                  <a:lnTo>
                    <a:pt x="646" y="976"/>
                  </a:lnTo>
                  <a:lnTo>
                    <a:pt x="646" y="979"/>
                  </a:lnTo>
                  <a:lnTo>
                    <a:pt x="646" y="979"/>
                  </a:lnTo>
                  <a:lnTo>
                    <a:pt x="646" y="979"/>
                  </a:lnTo>
                  <a:lnTo>
                    <a:pt x="646" y="983"/>
                  </a:lnTo>
                  <a:lnTo>
                    <a:pt x="646" y="983"/>
                  </a:lnTo>
                  <a:lnTo>
                    <a:pt x="646" y="983"/>
                  </a:lnTo>
                  <a:lnTo>
                    <a:pt x="646" y="983"/>
                  </a:lnTo>
                  <a:lnTo>
                    <a:pt x="646" y="983"/>
                  </a:lnTo>
                  <a:lnTo>
                    <a:pt x="646" y="983"/>
                  </a:lnTo>
                  <a:lnTo>
                    <a:pt x="646" y="983"/>
                  </a:lnTo>
                  <a:lnTo>
                    <a:pt x="649" y="983"/>
                  </a:lnTo>
                  <a:lnTo>
                    <a:pt x="649" y="983"/>
                  </a:lnTo>
                  <a:lnTo>
                    <a:pt x="649" y="983"/>
                  </a:lnTo>
                  <a:lnTo>
                    <a:pt x="649" y="983"/>
                  </a:lnTo>
                  <a:lnTo>
                    <a:pt x="649" y="983"/>
                  </a:lnTo>
                  <a:lnTo>
                    <a:pt x="649" y="983"/>
                  </a:lnTo>
                  <a:lnTo>
                    <a:pt x="649" y="983"/>
                  </a:lnTo>
                  <a:lnTo>
                    <a:pt x="649" y="983"/>
                  </a:lnTo>
                  <a:lnTo>
                    <a:pt x="652" y="979"/>
                  </a:lnTo>
                  <a:lnTo>
                    <a:pt x="652" y="979"/>
                  </a:lnTo>
                  <a:lnTo>
                    <a:pt x="652" y="979"/>
                  </a:lnTo>
                  <a:lnTo>
                    <a:pt x="652" y="979"/>
                  </a:lnTo>
                  <a:lnTo>
                    <a:pt x="656" y="979"/>
                  </a:lnTo>
                  <a:lnTo>
                    <a:pt x="656" y="979"/>
                  </a:lnTo>
                  <a:lnTo>
                    <a:pt x="656" y="976"/>
                  </a:lnTo>
                  <a:lnTo>
                    <a:pt x="656" y="976"/>
                  </a:lnTo>
                  <a:lnTo>
                    <a:pt x="656" y="976"/>
                  </a:lnTo>
                  <a:lnTo>
                    <a:pt x="656" y="976"/>
                  </a:lnTo>
                  <a:lnTo>
                    <a:pt x="656" y="976"/>
                  </a:lnTo>
                  <a:lnTo>
                    <a:pt x="656" y="976"/>
                  </a:lnTo>
                  <a:lnTo>
                    <a:pt x="656" y="976"/>
                  </a:lnTo>
                  <a:lnTo>
                    <a:pt x="656" y="976"/>
                  </a:lnTo>
                  <a:lnTo>
                    <a:pt x="656" y="976"/>
                  </a:lnTo>
                  <a:lnTo>
                    <a:pt x="656" y="976"/>
                  </a:lnTo>
                  <a:lnTo>
                    <a:pt x="656" y="973"/>
                  </a:lnTo>
                  <a:lnTo>
                    <a:pt x="656" y="973"/>
                  </a:lnTo>
                  <a:lnTo>
                    <a:pt x="656" y="973"/>
                  </a:lnTo>
                  <a:lnTo>
                    <a:pt x="656" y="973"/>
                  </a:lnTo>
                  <a:lnTo>
                    <a:pt x="656" y="973"/>
                  </a:lnTo>
                  <a:lnTo>
                    <a:pt x="656" y="973"/>
                  </a:lnTo>
                  <a:lnTo>
                    <a:pt x="656" y="969"/>
                  </a:lnTo>
                  <a:lnTo>
                    <a:pt x="656" y="969"/>
                  </a:lnTo>
                  <a:lnTo>
                    <a:pt x="656" y="969"/>
                  </a:lnTo>
                  <a:lnTo>
                    <a:pt x="656" y="969"/>
                  </a:lnTo>
                  <a:lnTo>
                    <a:pt x="656" y="969"/>
                  </a:lnTo>
                  <a:lnTo>
                    <a:pt x="652" y="969"/>
                  </a:lnTo>
                  <a:lnTo>
                    <a:pt x="652" y="969"/>
                  </a:lnTo>
                  <a:lnTo>
                    <a:pt x="652" y="973"/>
                  </a:lnTo>
                  <a:lnTo>
                    <a:pt x="652" y="973"/>
                  </a:lnTo>
                  <a:lnTo>
                    <a:pt x="652" y="973"/>
                  </a:lnTo>
                  <a:lnTo>
                    <a:pt x="652" y="973"/>
                  </a:lnTo>
                  <a:lnTo>
                    <a:pt x="652" y="973"/>
                  </a:lnTo>
                  <a:lnTo>
                    <a:pt x="649" y="976"/>
                  </a:lnTo>
                  <a:lnTo>
                    <a:pt x="649" y="976"/>
                  </a:lnTo>
                  <a:lnTo>
                    <a:pt x="649" y="976"/>
                  </a:lnTo>
                  <a:lnTo>
                    <a:pt x="649" y="976"/>
                  </a:lnTo>
                  <a:lnTo>
                    <a:pt x="649" y="973"/>
                  </a:lnTo>
                  <a:lnTo>
                    <a:pt x="649" y="973"/>
                  </a:lnTo>
                  <a:lnTo>
                    <a:pt x="649" y="973"/>
                  </a:lnTo>
                  <a:lnTo>
                    <a:pt x="649" y="973"/>
                  </a:lnTo>
                  <a:lnTo>
                    <a:pt x="652" y="973"/>
                  </a:lnTo>
                  <a:lnTo>
                    <a:pt x="652" y="973"/>
                  </a:lnTo>
                  <a:lnTo>
                    <a:pt x="652" y="969"/>
                  </a:lnTo>
                  <a:lnTo>
                    <a:pt x="652" y="969"/>
                  </a:lnTo>
                  <a:lnTo>
                    <a:pt x="652" y="969"/>
                  </a:lnTo>
                  <a:lnTo>
                    <a:pt x="652" y="969"/>
                  </a:lnTo>
                  <a:lnTo>
                    <a:pt x="652" y="969"/>
                  </a:lnTo>
                  <a:lnTo>
                    <a:pt x="652" y="969"/>
                  </a:lnTo>
                  <a:lnTo>
                    <a:pt x="649" y="969"/>
                  </a:lnTo>
                  <a:lnTo>
                    <a:pt x="649" y="969"/>
                  </a:lnTo>
                  <a:lnTo>
                    <a:pt x="649" y="969"/>
                  </a:lnTo>
                  <a:lnTo>
                    <a:pt x="649" y="969"/>
                  </a:lnTo>
                  <a:lnTo>
                    <a:pt x="649" y="969"/>
                  </a:lnTo>
                  <a:lnTo>
                    <a:pt x="649" y="969"/>
                  </a:lnTo>
                  <a:lnTo>
                    <a:pt x="649" y="969"/>
                  </a:lnTo>
                  <a:lnTo>
                    <a:pt x="649" y="969"/>
                  </a:lnTo>
                  <a:lnTo>
                    <a:pt x="649" y="969"/>
                  </a:lnTo>
                  <a:lnTo>
                    <a:pt x="649" y="969"/>
                  </a:lnTo>
                  <a:lnTo>
                    <a:pt x="649" y="969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73"/>
                  </a:lnTo>
                  <a:lnTo>
                    <a:pt x="646" y="973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69"/>
                  </a:lnTo>
                  <a:lnTo>
                    <a:pt x="646" y="966"/>
                  </a:lnTo>
                  <a:lnTo>
                    <a:pt x="646" y="966"/>
                  </a:lnTo>
                  <a:lnTo>
                    <a:pt x="649" y="966"/>
                  </a:lnTo>
                  <a:lnTo>
                    <a:pt x="649" y="966"/>
                  </a:lnTo>
                  <a:lnTo>
                    <a:pt x="649" y="966"/>
                  </a:lnTo>
                  <a:lnTo>
                    <a:pt x="649" y="966"/>
                  </a:lnTo>
                  <a:lnTo>
                    <a:pt x="649" y="966"/>
                  </a:lnTo>
                  <a:lnTo>
                    <a:pt x="649" y="966"/>
                  </a:lnTo>
                  <a:lnTo>
                    <a:pt x="649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2" y="966"/>
                  </a:lnTo>
                  <a:lnTo>
                    <a:pt x="656" y="966"/>
                  </a:lnTo>
                  <a:lnTo>
                    <a:pt x="656" y="966"/>
                  </a:lnTo>
                  <a:lnTo>
                    <a:pt x="656" y="962"/>
                  </a:lnTo>
                  <a:lnTo>
                    <a:pt x="656" y="962"/>
                  </a:lnTo>
                  <a:lnTo>
                    <a:pt x="656" y="962"/>
                  </a:lnTo>
                  <a:lnTo>
                    <a:pt x="656" y="962"/>
                  </a:lnTo>
                  <a:lnTo>
                    <a:pt x="656" y="962"/>
                  </a:lnTo>
                  <a:lnTo>
                    <a:pt x="656" y="962"/>
                  </a:lnTo>
                  <a:lnTo>
                    <a:pt x="656" y="966"/>
                  </a:lnTo>
                  <a:lnTo>
                    <a:pt x="656" y="966"/>
                  </a:lnTo>
                  <a:lnTo>
                    <a:pt x="656" y="966"/>
                  </a:lnTo>
                  <a:lnTo>
                    <a:pt x="656" y="966"/>
                  </a:lnTo>
                  <a:lnTo>
                    <a:pt x="659" y="962"/>
                  </a:lnTo>
                  <a:lnTo>
                    <a:pt x="659" y="962"/>
                  </a:lnTo>
                  <a:lnTo>
                    <a:pt x="659" y="962"/>
                  </a:lnTo>
                  <a:lnTo>
                    <a:pt x="659" y="962"/>
                  </a:lnTo>
                  <a:lnTo>
                    <a:pt x="659" y="962"/>
                  </a:lnTo>
                  <a:lnTo>
                    <a:pt x="659" y="962"/>
                  </a:lnTo>
                  <a:lnTo>
                    <a:pt x="659" y="959"/>
                  </a:lnTo>
                  <a:lnTo>
                    <a:pt x="659" y="959"/>
                  </a:lnTo>
                  <a:lnTo>
                    <a:pt x="659" y="959"/>
                  </a:lnTo>
                  <a:lnTo>
                    <a:pt x="659" y="959"/>
                  </a:lnTo>
                  <a:lnTo>
                    <a:pt x="659" y="959"/>
                  </a:lnTo>
                  <a:lnTo>
                    <a:pt x="659" y="959"/>
                  </a:lnTo>
                  <a:lnTo>
                    <a:pt x="659" y="962"/>
                  </a:lnTo>
                  <a:lnTo>
                    <a:pt x="659" y="962"/>
                  </a:lnTo>
                  <a:lnTo>
                    <a:pt x="659" y="962"/>
                  </a:lnTo>
                  <a:lnTo>
                    <a:pt x="659" y="962"/>
                  </a:lnTo>
                  <a:lnTo>
                    <a:pt x="659" y="962"/>
                  </a:lnTo>
                  <a:lnTo>
                    <a:pt x="663" y="959"/>
                  </a:lnTo>
                  <a:lnTo>
                    <a:pt x="663" y="959"/>
                  </a:lnTo>
                  <a:lnTo>
                    <a:pt x="663" y="959"/>
                  </a:lnTo>
                  <a:lnTo>
                    <a:pt x="663" y="962"/>
                  </a:lnTo>
                  <a:lnTo>
                    <a:pt x="663" y="962"/>
                  </a:lnTo>
                  <a:lnTo>
                    <a:pt x="663" y="959"/>
                  </a:lnTo>
                  <a:lnTo>
                    <a:pt x="663" y="959"/>
                  </a:lnTo>
                  <a:lnTo>
                    <a:pt x="663" y="959"/>
                  </a:lnTo>
                  <a:lnTo>
                    <a:pt x="663" y="959"/>
                  </a:lnTo>
                  <a:lnTo>
                    <a:pt x="663" y="959"/>
                  </a:lnTo>
                  <a:lnTo>
                    <a:pt x="663" y="959"/>
                  </a:lnTo>
                  <a:lnTo>
                    <a:pt x="663" y="959"/>
                  </a:lnTo>
                  <a:lnTo>
                    <a:pt x="663" y="956"/>
                  </a:lnTo>
                  <a:lnTo>
                    <a:pt x="663" y="956"/>
                  </a:lnTo>
                  <a:lnTo>
                    <a:pt x="663" y="956"/>
                  </a:lnTo>
                  <a:lnTo>
                    <a:pt x="663" y="956"/>
                  </a:lnTo>
                  <a:lnTo>
                    <a:pt x="666" y="956"/>
                  </a:lnTo>
                  <a:lnTo>
                    <a:pt x="666" y="956"/>
                  </a:lnTo>
                  <a:lnTo>
                    <a:pt x="666" y="952"/>
                  </a:lnTo>
                  <a:lnTo>
                    <a:pt x="666" y="952"/>
                  </a:lnTo>
                  <a:lnTo>
                    <a:pt x="666" y="952"/>
                  </a:lnTo>
                  <a:lnTo>
                    <a:pt x="666" y="952"/>
                  </a:lnTo>
                  <a:lnTo>
                    <a:pt x="666" y="952"/>
                  </a:lnTo>
                  <a:lnTo>
                    <a:pt x="666" y="952"/>
                  </a:lnTo>
                  <a:lnTo>
                    <a:pt x="663" y="952"/>
                  </a:lnTo>
                  <a:lnTo>
                    <a:pt x="663" y="952"/>
                  </a:lnTo>
                  <a:lnTo>
                    <a:pt x="663" y="952"/>
                  </a:lnTo>
                  <a:lnTo>
                    <a:pt x="663" y="952"/>
                  </a:lnTo>
                  <a:lnTo>
                    <a:pt x="659" y="949"/>
                  </a:lnTo>
                  <a:lnTo>
                    <a:pt x="659" y="949"/>
                  </a:lnTo>
                  <a:lnTo>
                    <a:pt x="659" y="949"/>
                  </a:lnTo>
                  <a:lnTo>
                    <a:pt x="659" y="949"/>
                  </a:lnTo>
                  <a:lnTo>
                    <a:pt x="659" y="949"/>
                  </a:lnTo>
                  <a:lnTo>
                    <a:pt x="659" y="949"/>
                  </a:lnTo>
                  <a:lnTo>
                    <a:pt x="659" y="949"/>
                  </a:lnTo>
                  <a:lnTo>
                    <a:pt x="659" y="949"/>
                  </a:lnTo>
                  <a:lnTo>
                    <a:pt x="659" y="945"/>
                  </a:lnTo>
                  <a:lnTo>
                    <a:pt x="659" y="945"/>
                  </a:lnTo>
                  <a:lnTo>
                    <a:pt x="659" y="945"/>
                  </a:lnTo>
                  <a:lnTo>
                    <a:pt x="659" y="945"/>
                  </a:lnTo>
                  <a:lnTo>
                    <a:pt x="659" y="942"/>
                  </a:lnTo>
                  <a:lnTo>
                    <a:pt x="659" y="942"/>
                  </a:lnTo>
                  <a:lnTo>
                    <a:pt x="659" y="942"/>
                  </a:lnTo>
                  <a:lnTo>
                    <a:pt x="659" y="942"/>
                  </a:lnTo>
                  <a:lnTo>
                    <a:pt x="659" y="942"/>
                  </a:lnTo>
                  <a:lnTo>
                    <a:pt x="663" y="942"/>
                  </a:lnTo>
                  <a:lnTo>
                    <a:pt x="663" y="942"/>
                  </a:lnTo>
                  <a:lnTo>
                    <a:pt x="663" y="942"/>
                  </a:lnTo>
                  <a:lnTo>
                    <a:pt x="663" y="942"/>
                  </a:lnTo>
                  <a:lnTo>
                    <a:pt x="663" y="942"/>
                  </a:lnTo>
                  <a:lnTo>
                    <a:pt x="663" y="942"/>
                  </a:lnTo>
                  <a:lnTo>
                    <a:pt x="663" y="942"/>
                  </a:lnTo>
                  <a:lnTo>
                    <a:pt x="663" y="942"/>
                  </a:lnTo>
                  <a:lnTo>
                    <a:pt x="666" y="939"/>
                  </a:lnTo>
                  <a:lnTo>
                    <a:pt x="666" y="939"/>
                  </a:lnTo>
                  <a:lnTo>
                    <a:pt x="666" y="935"/>
                  </a:lnTo>
                  <a:lnTo>
                    <a:pt x="666" y="932"/>
                  </a:lnTo>
                  <a:lnTo>
                    <a:pt x="666" y="932"/>
                  </a:lnTo>
                  <a:lnTo>
                    <a:pt x="669" y="928"/>
                  </a:lnTo>
                  <a:lnTo>
                    <a:pt x="669" y="928"/>
                  </a:lnTo>
                  <a:lnTo>
                    <a:pt x="669" y="925"/>
                  </a:lnTo>
                  <a:lnTo>
                    <a:pt x="669" y="925"/>
                  </a:lnTo>
                  <a:lnTo>
                    <a:pt x="666" y="918"/>
                  </a:lnTo>
                  <a:lnTo>
                    <a:pt x="666" y="918"/>
                  </a:lnTo>
                  <a:lnTo>
                    <a:pt x="663" y="918"/>
                  </a:lnTo>
                  <a:lnTo>
                    <a:pt x="663" y="918"/>
                  </a:lnTo>
                  <a:lnTo>
                    <a:pt x="663" y="918"/>
                  </a:lnTo>
                  <a:lnTo>
                    <a:pt x="663" y="918"/>
                  </a:lnTo>
                  <a:lnTo>
                    <a:pt x="663" y="915"/>
                  </a:lnTo>
                  <a:lnTo>
                    <a:pt x="663" y="915"/>
                  </a:lnTo>
                  <a:lnTo>
                    <a:pt x="663" y="911"/>
                  </a:lnTo>
                  <a:lnTo>
                    <a:pt x="663" y="911"/>
                  </a:lnTo>
                  <a:lnTo>
                    <a:pt x="666" y="908"/>
                  </a:lnTo>
                  <a:lnTo>
                    <a:pt x="666" y="908"/>
                  </a:lnTo>
                  <a:lnTo>
                    <a:pt x="666" y="908"/>
                  </a:lnTo>
                  <a:lnTo>
                    <a:pt x="666" y="911"/>
                  </a:lnTo>
                  <a:lnTo>
                    <a:pt x="666" y="911"/>
                  </a:lnTo>
                  <a:lnTo>
                    <a:pt x="666" y="911"/>
                  </a:lnTo>
                  <a:lnTo>
                    <a:pt x="666" y="911"/>
                  </a:lnTo>
                  <a:lnTo>
                    <a:pt x="666" y="911"/>
                  </a:lnTo>
                  <a:lnTo>
                    <a:pt x="666" y="911"/>
                  </a:lnTo>
                  <a:lnTo>
                    <a:pt x="666" y="911"/>
                  </a:lnTo>
                  <a:lnTo>
                    <a:pt x="666" y="915"/>
                  </a:lnTo>
                  <a:lnTo>
                    <a:pt x="666" y="915"/>
                  </a:lnTo>
                  <a:lnTo>
                    <a:pt x="666" y="915"/>
                  </a:lnTo>
                  <a:lnTo>
                    <a:pt x="666" y="915"/>
                  </a:lnTo>
                  <a:lnTo>
                    <a:pt x="666" y="918"/>
                  </a:lnTo>
                  <a:lnTo>
                    <a:pt x="666" y="918"/>
                  </a:lnTo>
                  <a:lnTo>
                    <a:pt x="666" y="918"/>
                  </a:lnTo>
                  <a:lnTo>
                    <a:pt x="669" y="918"/>
                  </a:lnTo>
                  <a:lnTo>
                    <a:pt x="669" y="918"/>
                  </a:lnTo>
                  <a:lnTo>
                    <a:pt x="669" y="922"/>
                  </a:lnTo>
                  <a:lnTo>
                    <a:pt x="669" y="922"/>
                  </a:lnTo>
                  <a:lnTo>
                    <a:pt x="669" y="922"/>
                  </a:lnTo>
                  <a:lnTo>
                    <a:pt x="669" y="922"/>
                  </a:lnTo>
                  <a:lnTo>
                    <a:pt x="669" y="922"/>
                  </a:lnTo>
                  <a:lnTo>
                    <a:pt x="669" y="922"/>
                  </a:lnTo>
                  <a:lnTo>
                    <a:pt x="669" y="918"/>
                  </a:lnTo>
                  <a:lnTo>
                    <a:pt x="673" y="918"/>
                  </a:lnTo>
                  <a:lnTo>
                    <a:pt x="673" y="918"/>
                  </a:lnTo>
                  <a:lnTo>
                    <a:pt x="673" y="915"/>
                  </a:lnTo>
                  <a:lnTo>
                    <a:pt x="673" y="915"/>
                  </a:lnTo>
                  <a:lnTo>
                    <a:pt x="673" y="911"/>
                  </a:lnTo>
                  <a:lnTo>
                    <a:pt x="673" y="911"/>
                  </a:lnTo>
                  <a:lnTo>
                    <a:pt x="673" y="908"/>
                  </a:lnTo>
                  <a:lnTo>
                    <a:pt x="673" y="908"/>
                  </a:lnTo>
                  <a:lnTo>
                    <a:pt x="676" y="905"/>
                  </a:lnTo>
                  <a:lnTo>
                    <a:pt x="676" y="905"/>
                  </a:lnTo>
                  <a:lnTo>
                    <a:pt x="680" y="901"/>
                  </a:lnTo>
                  <a:lnTo>
                    <a:pt x="680" y="901"/>
                  </a:lnTo>
                  <a:lnTo>
                    <a:pt x="680" y="898"/>
                  </a:lnTo>
                  <a:lnTo>
                    <a:pt x="680" y="898"/>
                  </a:lnTo>
                  <a:lnTo>
                    <a:pt x="680" y="898"/>
                  </a:lnTo>
                  <a:lnTo>
                    <a:pt x="680" y="898"/>
                  </a:lnTo>
                  <a:lnTo>
                    <a:pt x="680" y="898"/>
                  </a:lnTo>
                  <a:lnTo>
                    <a:pt x="680" y="898"/>
                  </a:lnTo>
                  <a:lnTo>
                    <a:pt x="680" y="898"/>
                  </a:lnTo>
                  <a:lnTo>
                    <a:pt x="680" y="898"/>
                  </a:lnTo>
                  <a:lnTo>
                    <a:pt x="680" y="898"/>
                  </a:lnTo>
                  <a:lnTo>
                    <a:pt x="680" y="898"/>
                  </a:lnTo>
                  <a:lnTo>
                    <a:pt x="683" y="901"/>
                  </a:lnTo>
                  <a:lnTo>
                    <a:pt x="683" y="901"/>
                  </a:lnTo>
                  <a:lnTo>
                    <a:pt x="683" y="898"/>
                  </a:lnTo>
                  <a:lnTo>
                    <a:pt x="683" y="898"/>
                  </a:lnTo>
                  <a:lnTo>
                    <a:pt x="686" y="898"/>
                  </a:lnTo>
                  <a:lnTo>
                    <a:pt x="686" y="898"/>
                  </a:lnTo>
                  <a:lnTo>
                    <a:pt x="686" y="898"/>
                  </a:lnTo>
                  <a:lnTo>
                    <a:pt x="686" y="898"/>
                  </a:lnTo>
                  <a:lnTo>
                    <a:pt x="690" y="894"/>
                  </a:lnTo>
                  <a:lnTo>
                    <a:pt x="690" y="894"/>
                  </a:lnTo>
                  <a:lnTo>
                    <a:pt x="690" y="894"/>
                  </a:lnTo>
                  <a:lnTo>
                    <a:pt x="690" y="894"/>
                  </a:lnTo>
                  <a:lnTo>
                    <a:pt x="686" y="898"/>
                  </a:lnTo>
                  <a:lnTo>
                    <a:pt x="686" y="898"/>
                  </a:lnTo>
                  <a:lnTo>
                    <a:pt x="686" y="901"/>
                  </a:lnTo>
                  <a:lnTo>
                    <a:pt x="686" y="901"/>
                  </a:lnTo>
                  <a:lnTo>
                    <a:pt x="683" y="901"/>
                  </a:lnTo>
                  <a:lnTo>
                    <a:pt x="683" y="901"/>
                  </a:lnTo>
                  <a:lnTo>
                    <a:pt x="683" y="905"/>
                  </a:lnTo>
                  <a:lnTo>
                    <a:pt x="683" y="905"/>
                  </a:lnTo>
                  <a:lnTo>
                    <a:pt x="680" y="908"/>
                  </a:lnTo>
                  <a:lnTo>
                    <a:pt x="680" y="908"/>
                  </a:lnTo>
                  <a:lnTo>
                    <a:pt x="680" y="908"/>
                  </a:lnTo>
                  <a:lnTo>
                    <a:pt x="680" y="908"/>
                  </a:lnTo>
                  <a:lnTo>
                    <a:pt x="680" y="908"/>
                  </a:lnTo>
                  <a:lnTo>
                    <a:pt x="680" y="908"/>
                  </a:lnTo>
                  <a:lnTo>
                    <a:pt x="680" y="911"/>
                  </a:lnTo>
                  <a:lnTo>
                    <a:pt x="680" y="911"/>
                  </a:lnTo>
                  <a:lnTo>
                    <a:pt x="680" y="911"/>
                  </a:lnTo>
                  <a:lnTo>
                    <a:pt x="680" y="911"/>
                  </a:lnTo>
                  <a:lnTo>
                    <a:pt x="680" y="915"/>
                  </a:lnTo>
                  <a:lnTo>
                    <a:pt x="680" y="915"/>
                  </a:lnTo>
                  <a:lnTo>
                    <a:pt x="676" y="915"/>
                  </a:lnTo>
                  <a:lnTo>
                    <a:pt x="676" y="915"/>
                  </a:lnTo>
                  <a:lnTo>
                    <a:pt x="676" y="915"/>
                  </a:lnTo>
                  <a:lnTo>
                    <a:pt x="676" y="915"/>
                  </a:lnTo>
                  <a:lnTo>
                    <a:pt x="676" y="918"/>
                  </a:lnTo>
                  <a:lnTo>
                    <a:pt x="676" y="918"/>
                  </a:lnTo>
                  <a:lnTo>
                    <a:pt x="676" y="922"/>
                  </a:lnTo>
                  <a:lnTo>
                    <a:pt x="676" y="922"/>
                  </a:lnTo>
                  <a:lnTo>
                    <a:pt x="676" y="922"/>
                  </a:lnTo>
                  <a:lnTo>
                    <a:pt x="676" y="922"/>
                  </a:lnTo>
                  <a:lnTo>
                    <a:pt x="676" y="925"/>
                  </a:lnTo>
                  <a:lnTo>
                    <a:pt x="676" y="925"/>
                  </a:lnTo>
                  <a:lnTo>
                    <a:pt x="676" y="925"/>
                  </a:lnTo>
                  <a:lnTo>
                    <a:pt x="676" y="925"/>
                  </a:lnTo>
                  <a:lnTo>
                    <a:pt x="676" y="925"/>
                  </a:lnTo>
                  <a:lnTo>
                    <a:pt x="676" y="928"/>
                  </a:lnTo>
                  <a:lnTo>
                    <a:pt x="676" y="928"/>
                  </a:lnTo>
                  <a:lnTo>
                    <a:pt x="676" y="932"/>
                  </a:lnTo>
                  <a:lnTo>
                    <a:pt x="676" y="932"/>
                  </a:lnTo>
                  <a:lnTo>
                    <a:pt x="676" y="932"/>
                  </a:lnTo>
                  <a:lnTo>
                    <a:pt x="676" y="932"/>
                  </a:lnTo>
                  <a:lnTo>
                    <a:pt x="673" y="935"/>
                  </a:lnTo>
                  <a:lnTo>
                    <a:pt x="673" y="935"/>
                  </a:lnTo>
                  <a:lnTo>
                    <a:pt x="673" y="935"/>
                  </a:lnTo>
                  <a:lnTo>
                    <a:pt x="669" y="939"/>
                  </a:lnTo>
                  <a:lnTo>
                    <a:pt x="669" y="939"/>
                  </a:lnTo>
                  <a:lnTo>
                    <a:pt x="666" y="939"/>
                  </a:lnTo>
                  <a:lnTo>
                    <a:pt x="666" y="939"/>
                  </a:lnTo>
                  <a:lnTo>
                    <a:pt x="666" y="939"/>
                  </a:lnTo>
                  <a:lnTo>
                    <a:pt x="669" y="942"/>
                  </a:lnTo>
                  <a:lnTo>
                    <a:pt x="669" y="942"/>
                  </a:lnTo>
                  <a:lnTo>
                    <a:pt x="669" y="942"/>
                  </a:lnTo>
                  <a:lnTo>
                    <a:pt x="669" y="942"/>
                  </a:lnTo>
                  <a:lnTo>
                    <a:pt x="669" y="942"/>
                  </a:lnTo>
                  <a:lnTo>
                    <a:pt x="669" y="942"/>
                  </a:lnTo>
                  <a:lnTo>
                    <a:pt x="673" y="942"/>
                  </a:lnTo>
                  <a:lnTo>
                    <a:pt x="673" y="942"/>
                  </a:lnTo>
                  <a:lnTo>
                    <a:pt x="673" y="942"/>
                  </a:lnTo>
                  <a:lnTo>
                    <a:pt x="673" y="942"/>
                  </a:lnTo>
                  <a:lnTo>
                    <a:pt x="673" y="942"/>
                  </a:lnTo>
                  <a:lnTo>
                    <a:pt x="673" y="942"/>
                  </a:lnTo>
                  <a:lnTo>
                    <a:pt x="673" y="942"/>
                  </a:lnTo>
                  <a:lnTo>
                    <a:pt x="673" y="942"/>
                  </a:lnTo>
                  <a:lnTo>
                    <a:pt x="673" y="942"/>
                  </a:lnTo>
                  <a:lnTo>
                    <a:pt x="673" y="942"/>
                  </a:lnTo>
                  <a:lnTo>
                    <a:pt x="673" y="942"/>
                  </a:lnTo>
                  <a:lnTo>
                    <a:pt x="673" y="942"/>
                  </a:lnTo>
                  <a:lnTo>
                    <a:pt x="676" y="939"/>
                  </a:lnTo>
                  <a:lnTo>
                    <a:pt x="676" y="939"/>
                  </a:lnTo>
                  <a:lnTo>
                    <a:pt x="676" y="939"/>
                  </a:lnTo>
                  <a:lnTo>
                    <a:pt x="676" y="939"/>
                  </a:lnTo>
                  <a:lnTo>
                    <a:pt x="676" y="939"/>
                  </a:lnTo>
                  <a:lnTo>
                    <a:pt x="676" y="939"/>
                  </a:lnTo>
                  <a:lnTo>
                    <a:pt x="676" y="939"/>
                  </a:lnTo>
                  <a:lnTo>
                    <a:pt x="676" y="939"/>
                  </a:lnTo>
                  <a:lnTo>
                    <a:pt x="676" y="939"/>
                  </a:lnTo>
                  <a:lnTo>
                    <a:pt x="680" y="935"/>
                  </a:lnTo>
                  <a:lnTo>
                    <a:pt x="680" y="935"/>
                  </a:lnTo>
                  <a:lnTo>
                    <a:pt x="680" y="932"/>
                  </a:lnTo>
                  <a:lnTo>
                    <a:pt x="680" y="932"/>
                  </a:lnTo>
                  <a:lnTo>
                    <a:pt x="683" y="932"/>
                  </a:lnTo>
                  <a:lnTo>
                    <a:pt x="683" y="932"/>
                  </a:lnTo>
                  <a:lnTo>
                    <a:pt x="683" y="928"/>
                  </a:lnTo>
                  <a:lnTo>
                    <a:pt x="683" y="928"/>
                  </a:lnTo>
                  <a:lnTo>
                    <a:pt x="686" y="928"/>
                  </a:lnTo>
                  <a:lnTo>
                    <a:pt x="686" y="928"/>
                  </a:lnTo>
                  <a:lnTo>
                    <a:pt x="686" y="925"/>
                  </a:lnTo>
                  <a:lnTo>
                    <a:pt x="686" y="925"/>
                  </a:lnTo>
                  <a:lnTo>
                    <a:pt x="693" y="922"/>
                  </a:lnTo>
                  <a:lnTo>
                    <a:pt x="693" y="922"/>
                  </a:lnTo>
                  <a:lnTo>
                    <a:pt x="693" y="922"/>
                  </a:lnTo>
                  <a:lnTo>
                    <a:pt x="697" y="918"/>
                  </a:lnTo>
                  <a:lnTo>
                    <a:pt x="697" y="918"/>
                  </a:lnTo>
                  <a:lnTo>
                    <a:pt x="697" y="915"/>
                  </a:lnTo>
                  <a:lnTo>
                    <a:pt x="697" y="915"/>
                  </a:lnTo>
                  <a:lnTo>
                    <a:pt x="697" y="911"/>
                  </a:lnTo>
                  <a:lnTo>
                    <a:pt x="697" y="911"/>
                  </a:lnTo>
                  <a:lnTo>
                    <a:pt x="697" y="911"/>
                  </a:lnTo>
                  <a:lnTo>
                    <a:pt x="697" y="911"/>
                  </a:lnTo>
                  <a:lnTo>
                    <a:pt x="697" y="911"/>
                  </a:lnTo>
                  <a:lnTo>
                    <a:pt x="697" y="911"/>
                  </a:lnTo>
                  <a:lnTo>
                    <a:pt x="697" y="908"/>
                  </a:lnTo>
                  <a:lnTo>
                    <a:pt x="697" y="908"/>
                  </a:lnTo>
                  <a:lnTo>
                    <a:pt x="700" y="908"/>
                  </a:lnTo>
                  <a:lnTo>
                    <a:pt x="700" y="908"/>
                  </a:lnTo>
                  <a:lnTo>
                    <a:pt x="700" y="908"/>
                  </a:lnTo>
                  <a:lnTo>
                    <a:pt x="700" y="908"/>
                  </a:lnTo>
                  <a:lnTo>
                    <a:pt x="700" y="905"/>
                  </a:lnTo>
                  <a:lnTo>
                    <a:pt x="700" y="905"/>
                  </a:lnTo>
                  <a:lnTo>
                    <a:pt x="700" y="905"/>
                  </a:lnTo>
                  <a:lnTo>
                    <a:pt x="700" y="905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697" y="898"/>
                  </a:lnTo>
                  <a:lnTo>
                    <a:pt x="697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4"/>
                  </a:lnTo>
                  <a:lnTo>
                    <a:pt x="700" y="894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898"/>
                  </a:lnTo>
                  <a:lnTo>
                    <a:pt x="700" y="901"/>
                  </a:lnTo>
                  <a:lnTo>
                    <a:pt x="700" y="901"/>
                  </a:lnTo>
                  <a:lnTo>
                    <a:pt x="703" y="905"/>
                  </a:lnTo>
                  <a:lnTo>
                    <a:pt x="703" y="905"/>
                  </a:lnTo>
                  <a:lnTo>
                    <a:pt x="700" y="905"/>
                  </a:lnTo>
                  <a:lnTo>
                    <a:pt x="700" y="905"/>
                  </a:lnTo>
                  <a:lnTo>
                    <a:pt x="700" y="908"/>
                  </a:lnTo>
                  <a:lnTo>
                    <a:pt x="700" y="908"/>
                  </a:lnTo>
                  <a:lnTo>
                    <a:pt x="700" y="908"/>
                  </a:lnTo>
                  <a:lnTo>
                    <a:pt x="700" y="908"/>
                  </a:lnTo>
                  <a:lnTo>
                    <a:pt x="700" y="908"/>
                  </a:lnTo>
                  <a:lnTo>
                    <a:pt x="700" y="908"/>
                  </a:lnTo>
                  <a:lnTo>
                    <a:pt x="703" y="908"/>
                  </a:lnTo>
                  <a:lnTo>
                    <a:pt x="703" y="908"/>
                  </a:lnTo>
                  <a:lnTo>
                    <a:pt x="707" y="905"/>
                  </a:lnTo>
                  <a:lnTo>
                    <a:pt x="707" y="905"/>
                  </a:lnTo>
                  <a:lnTo>
                    <a:pt x="707" y="901"/>
                  </a:lnTo>
                  <a:lnTo>
                    <a:pt x="707" y="901"/>
                  </a:lnTo>
                  <a:lnTo>
                    <a:pt x="710" y="901"/>
                  </a:lnTo>
                  <a:lnTo>
                    <a:pt x="710" y="901"/>
                  </a:lnTo>
                  <a:lnTo>
                    <a:pt x="714" y="898"/>
                  </a:lnTo>
                  <a:lnTo>
                    <a:pt x="714" y="898"/>
                  </a:lnTo>
                  <a:lnTo>
                    <a:pt x="714" y="898"/>
                  </a:lnTo>
                  <a:lnTo>
                    <a:pt x="714" y="898"/>
                  </a:lnTo>
                  <a:lnTo>
                    <a:pt x="717" y="894"/>
                  </a:lnTo>
                  <a:lnTo>
                    <a:pt x="717" y="894"/>
                  </a:lnTo>
                  <a:lnTo>
                    <a:pt x="720" y="891"/>
                  </a:lnTo>
                  <a:lnTo>
                    <a:pt x="720" y="891"/>
                  </a:lnTo>
                  <a:lnTo>
                    <a:pt x="724" y="888"/>
                  </a:lnTo>
                  <a:lnTo>
                    <a:pt x="724" y="888"/>
                  </a:lnTo>
                  <a:lnTo>
                    <a:pt x="724" y="884"/>
                  </a:lnTo>
                  <a:lnTo>
                    <a:pt x="724" y="884"/>
                  </a:lnTo>
                  <a:lnTo>
                    <a:pt x="724" y="884"/>
                  </a:lnTo>
                  <a:lnTo>
                    <a:pt x="724" y="884"/>
                  </a:lnTo>
                  <a:lnTo>
                    <a:pt x="724" y="884"/>
                  </a:lnTo>
                  <a:lnTo>
                    <a:pt x="727" y="884"/>
                  </a:lnTo>
                  <a:lnTo>
                    <a:pt x="727" y="884"/>
                  </a:lnTo>
                  <a:lnTo>
                    <a:pt x="727" y="877"/>
                  </a:lnTo>
                  <a:lnTo>
                    <a:pt x="727" y="877"/>
                  </a:lnTo>
                  <a:lnTo>
                    <a:pt x="731" y="871"/>
                  </a:lnTo>
                  <a:lnTo>
                    <a:pt x="731" y="871"/>
                  </a:lnTo>
                  <a:lnTo>
                    <a:pt x="737" y="871"/>
                  </a:lnTo>
                  <a:lnTo>
                    <a:pt x="737" y="871"/>
                  </a:lnTo>
                  <a:lnTo>
                    <a:pt x="737" y="871"/>
                  </a:lnTo>
                  <a:lnTo>
                    <a:pt x="737" y="871"/>
                  </a:lnTo>
                  <a:lnTo>
                    <a:pt x="737" y="871"/>
                  </a:lnTo>
                  <a:lnTo>
                    <a:pt x="741" y="871"/>
                  </a:lnTo>
                  <a:lnTo>
                    <a:pt x="741" y="871"/>
                  </a:lnTo>
                  <a:lnTo>
                    <a:pt x="741" y="871"/>
                  </a:lnTo>
                  <a:lnTo>
                    <a:pt x="741" y="871"/>
                  </a:lnTo>
                  <a:lnTo>
                    <a:pt x="744" y="874"/>
                  </a:lnTo>
                  <a:lnTo>
                    <a:pt x="744" y="874"/>
                  </a:lnTo>
                  <a:lnTo>
                    <a:pt x="748" y="874"/>
                  </a:lnTo>
                  <a:lnTo>
                    <a:pt x="748" y="874"/>
                  </a:lnTo>
                  <a:lnTo>
                    <a:pt x="748" y="874"/>
                  </a:lnTo>
                  <a:lnTo>
                    <a:pt x="748" y="874"/>
                  </a:lnTo>
                  <a:lnTo>
                    <a:pt x="751" y="874"/>
                  </a:lnTo>
                  <a:lnTo>
                    <a:pt x="751" y="874"/>
                  </a:lnTo>
                  <a:lnTo>
                    <a:pt x="751" y="871"/>
                  </a:lnTo>
                  <a:lnTo>
                    <a:pt x="751" y="871"/>
                  </a:lnTo>
                  <a:lnTo>
                    <a:pt x="754" y="871"/>
                  </a:lnTo>
                  <a:lnTo>
                    <a:pt x="754" y="871"/>
                  </a:lnTo>
                  <a:lnTo>
                    <a:pt x="754" y="871"/>
                  </a:lnTo>
                  <a:lnTo>
                    <a:pt x="754" y="871"/>
                  </a:lnTo>
                  <a:lnTo>
                    <a:pt x="758" y="871"/>
                  </a:lnTo>
                  <a:lnTo>
                    <a:pt x="758" y="871"/>
                  </a:lnTo>
                  <a:lnTo>
                    <a:pt x="758" y="871"/>
                  </a:lnTo>
                  <a:lnTo>
                    <a:pt x="758" y="871"/>
                  </a:lnTo>
                  <a:lnTo>
                    <a:pt x="761" y="871"/>
                  </a:lnTo>
                  <a:lnTo>
                    <a:pt x="761" y="871"/>
                  </a:lnTo>
                  <a:lnTo>
                    <a:pt x="765" y="871"/>
                  </a:lnTo>
                  <a:lnTo>
                    <a:pt x="765" y="871"/>
                  </a:lnTo>
                  <a:lnTo>
                    <a:pt x="765" y="867"/>
                  </a:lnTo>
                  <a:lnTo>
                    <a:pt x="765" y="867"/>
                  </a:lnTo>
                  <a:lnTo>
                    <a:pt x="765" y="867"/>
                  </a:lnTo>
                  <a:lnTo>
                    <a:pt x="765" y="867"/>
                  </a:lnTo>
                  <a:lnTo>
                    <a:pt x="765" y="867"/>
                  </a:lnTo>
                  <a:lnTo>
                    <a:pt x="765" y="867"/>
                  </a:lnTo>
                  <a:lnTo>
                    <a:pt x="761" y="867"/>
                  </a:lnTo>
                  <a:lnTo>
                    <a:pt x="761" y="867"/>
                  </a:lnTo>
                  <a:lnTo>
                    <a:pt x="761" y="867"/>
                  </a:lnTo>
                  <a:lnTo>
                    <a:pt x="761" y="867"/>
                  </a:lnTo>
                  <a:lnTo>
                    <a:pt x="761" y="867"/>
                  </a:lnTo>
                  <a:lnTo>
                    <a:pt x="761" y="867"/>
                  </a:lnTo>
                  <a:lnTo>
                    <a:pt x="758" y="867"/>
                  </a:lnTo>
                  <a:lnTo>
                    <a:pt x="758" y="867"/>
                  </a:lnTo>
                  <a:lnTo>
                    <a:pt x="761" y="867"/>
                  </a:lnTo>
                  <a:lnTo>
                    <a:pt x="761" y="867"/>
                  </a:lnTo>
                  <a:lnTo>
                    <a:pt x="761" y="867"/>
                  </a:lnTo>
                  <a:lnTo>
                    <a:pt x="761" y="867"/>
                  </a:lnTo>
                  <a:lnTo>
                    <a:pt x="758" y="867"/>
                  </a:lnTo>
                  <a:lnTo>
                    <a:pt x="758" y="867"/>
                  </a:lnTo>
                  <a:lnTo>
                    <a:pt x="758" y="867"/>
                  </a:lnTo>
                  <a:lnTo>
                    <a:pt x="758" y="867"/>
                  </a:lnTo>
                  <a:lnTo>
                    <a:pt x="758" y="867"/>
                  </a:lnTo>
                  <a:lnTo>
                    <a:pt x="758" y="867"/>
                  </a:lnTo>
                  <a:lnTo>
                    <a:pt x="758" y="867"/>
                  </a:lnTo>
                  <a:lnTo>
                    <a:pt x="758" y="864"/>
                  </a:lnTo>
                  <a:lnTo>
                    <a:pt x="758" y="864"/>
                  </a:lnTo>
                  <a:lnTo>
                    <a:pt x="754" y="864"/>
                  </a:lnTo>
                  <a:lnTo>
                    <a:pt x="754" y="864"/>
                  </a:lnTo>
                  <a:lnTo>
                    <a:pt x="754" y="864"/>
                  </a:lnTo>
                  <a:lnTo>
                    <a:pt x="754" y="864"/>
                  </a:lnTo>
                  <a:lnTo>
                    <a:pt x="754" y="864"/>
                  </a:lnTo>
                  <a:lnTo>
                    <a:pt x="751" y="864"/>
                  </a:lnTo>
                  <a:lnTo>
                    <a:pt x="751" y="864"/>
                  </a:lnTo>
                  <a:lnTo>
                    <a:pt x="748" y="864"/>
                  </a:lnTo>
                  <a:lnTo>
                    <a:pt x="748" y="864"/>
                  </a:lnTo>
                  <a:lnTo>
                    <a:pt x="748" y="864"/>
                  </a:lnTo>
                  <a:lnTo>
                    <a:pt x="744" y="864"/>
                  </a:lnTo>
                  <a:lnTo>
                    <a:pt x="744" y="867"/>
                  </a:lnTo>
                  <a:lnTo>
                    <a:pt x="744" y="867"/>
                  </a:lnTo>
                  <a:lnTo>
                    <a:pt x="744" y="867"/>
                  </a:lnTo>
                  <a:lnTo>
                    <a:pt x="744" y="867"/>
                  </a:lnTo>
                  <a:lnTo>
                    <a:pt x="741" y="867"/>
                  </a:lnTo>
                  <a:lnTo>
                    <a:pt x="741" y="867"/>
                  </a:lnTo>
                  <a:lnTo>
                    <a:pt x="741" y="867"/>
                  </a:lnTo>
                  <a:lnTo>
                    <a:pt x="737" y="867"/>
                  </a:lnTo>
                  <a:lnTo>
                    <a:pt x="737" y="867"/>
                  </a:lnTo>
                  <a:lnTo>
                    <a:pt x="741" y="867"/>
                  </a:lnTo>
                  <a:lnTo>
                    <a:pt x="741" y="867"/>
                  </a:lnTo>
                  <a:lnTo>
                    <a:pt x="741" y="867"/>
                  </a:lnTo>
                  <a:lnTo>
                    <a:pt x="741" y="867"/>
                  </a:lnTo>
                  <a:lnTo>
                    <a:pt x="741" y="867"/>
                  </a:lnTo>
                  <a:lnTo>
                    <a:pt x="741" y="867"/>
                  </a:lnTo>
                  <a:lnTo>
                    <a:pt x="744" y="867"/>
                  </a:lnTo>
                  <a:lnTo>
                    <a:pt x="744" y="867"/>
                  </a:lnTo>
                  <a:lnTo>
                    <a:pt x="744" y="867"/>
                  </a:lnTo>
                  <a:lnTo>
                    <a:pt x="744" y="867"/>
                  </a:lnTo>
                  <a:lnTo>
                    <a:pt x="744" y="864"/>
                  </a:lnTo>
                  <a:lnTo>
                    <a:pt x="744" y="864"/>
                  </a:lnTo>
                  <a:lnTo>
                    <a:pt x="744" y="864"/>
                  </a:lnTo>
                  <a:lnTo>
                    <a:pt x="744" y="864"/>
                  </a:lnTo>
                  <a:lnTo>
                    <a:pt x="744" y="864"/>
                  </a:lnTo>
                  <a:lnTo>
                    <a:pt x="744" y="864"/>
                  </a:lnTo>
                  <a:lnTo>
                    <a:pt x="744" y="864"/>
                  </a:lnTo>
                  <a:lnTo>
                    <a:pt x="744" y="864"/>
                  </a:lnTo>
                  <a:lnTo>
                    <a:pt x="748" y="864"/>
                  </a:lnTo>
                  <a:lnTo>
                    <a:pt x="748" y="864"/>
                  </a:lnTo>
                  <a:lnTo>
                    <a:pt x="748" y="864"/>
                  </a:lnTo>
                  <a:lnTo>
                    <a:pt x="748" y="864"/>
                  </a:lnTo>
                  <a:lnTo>
                    <a:pt x="748" y="864"/>
                  </a:lnTo>
                  <a:lnTo>
                    <a:pt x="748" y="864"/>
                  </a:lnTo>
                  <a:lnTo>
                    <a:pt x="748" y="864"/>
                  </a:lnTo>
                  <a:lnTo>
                    <a:pt x="748" y="864"/>
                  </a:lnTo>
                  <a:lnTo>
                    <a:pt x="748" y="864"/>
                  </a:lnTo>
                  <a:lnTo>
                    <a:pt x="748" y="864"/>
                  </a:lnTo>
                  <a:lnTo>
                    <a:pt x="751" y="864"/>
                  </a:lnTo>
                  <a:lnTo>
                    <a:pt x="751" y="864"/>
                  </a:lnTo>
                  <a:lnTo>
                    <a:pt x="751" y="864"/>
                  </a:lnTo>
                  <a:lnTo>
                    <a:pt x="751" y="864"/>
                  </a:lnTo>
                  <a:lnTo>
                    <a:pt x="751" y="864"/>
                  </a:lnTo>
                  <a:lnTo>
                    <a:pt x="751" y="864"/>
                  </a:lnTo>
                  <a:lnTo>
                    <a:pt x="751" y="864"/>
                  </a:lnTo>
                  <a:lnTo>
                    <a:pt x="754" y="864"/>
                  </a:lnTo>
                  <a:lnTo>
                    <a:pt x="754" y="864"/>
                  </a:lnTo>
                  <a:lnTo>
                    <a:pt x="754" y="864"/>
                  </a:lnTo>
                  <a:lnTo>
                    <a:pt x="754" y="864"/>
                  </a:lnTo>
                  <a:lnTo>
                    <a:pt x="754" y="864"/>
                  </a:lnTo>
                  <a:lnTo>
                    <a:pt x="754" y="864"/>
                  </a:lnTo>
                  <a:lnTo>
                    <a:pt x="758" y="864"/>
                  </a:lnTo>
                  <a:lnTo>
                    <a:pt x="758" y="864"/>
                  </a:lnTo>
                  <a:lnTo>
                    <a:pt x="761" y="864"/>
                  </a:lnTo>
                  <a:lnTo>
                    <a:pt x="761" y="864"/>
                  </a:lnTo>
                  <a:lnTo>
                    <a:pt x="761" y="864"/>
                  </a:lnTo>
                  <a:lnTo>
                    <a:pt x="761" y="864"/>
                  </a:lnTo>
                  <a:lnTo>
                    <a:pt x="761" y="864"/>
                  </a:lnTo>
                  <a:lnTo>
                    <a:pt x="761" y="864"/>
                  </a:lnTo>
                  <a:lnTo>
                    <a:pt x="765" y="860"/>
                  </a:lnTo>
                  <a:lnTo>
                    <a:pt x="765" y="860"/>
                  </a:lnTo>
                  <a:lnTo>
                    <a:pt x="765" y="860"/>
                  </a:lnTo>
                  <a:lnTo>
                    <a:pt x="765" y="860"/>
                  </a:lnTo>
                  <a:lnTo>
                    <a:pt x="765" y="860"/>
                  </a:lnTo>
                  <a:lnTo>
                    <a:pt x="765" y="860"/>
                  </a:lnTo>
                  <a:lnTo>
                    <a:pt x="768" y="860"/>
                  </a:lnTo>
                  <a:lnTo>
                    <a:pt x="768" y="860"/>
                  </a:lnTo>
                  <a:lnTo>
                    <a:pt x="768" y="860"/>
                  </a:lnTo>
                  <a:lnTo>
                    <a:pt x="768" y="860"/>
                  </a:lnTo>
                  <a:lnTo>
                    <a:pt x="768" y="860"/>
                  </a:lnTo>
                  <a:lnTo>
                    <a:pt x="768" y="860"/>
                  </a:lnTo>
                  <a:lnTo>
                    <a:pt x="771" y="860"/>
                  </a:lnTo>
                  <a:lnTo>
                    <a:pt x="771" y="860"/>
                  </a:lnTo>
                  <a:lnTo>
                    <a:pt x="771" y="860"/>
                  </a:lnTo>
                  <a:lnTo>
                    <a:pt x="771" y="860"/>
                  </a:lnTo>
                  <a:lnTo>
                    <a:pt x="775" y="860"/>
                  </a:lnTo>
                  <a:lnTo>
                    <a:pt x="775" y="860"/>
                  </a:lnTo>
                  <a:lnTo>
                    <a:pt x="778" y="857"/>
                  </a:lnTo>
                  <a:lnTo>
                    <a:pt x="778" y="857"/>
                  </a:lnTo>
                  <a:lnTo>
                    <a:pt x="778" y="857"/>
                  </a:lnTo>
                  <a:lnTo>
                    <a:pt x="778" y="857"/>
                  </a:lnTo>
                  <a:lnTo>
                    <a:pt x="782" y="857"/>
                  </a:lnTo>
                  <a:lnTo>
                    <a:pt x="782" y="857"/>
                  </a:lnTo>
                  <a:lnTo>
                    <a:pt x="782" y="854"/>
                  </a:lnTo>
                  <a:lnTo>
                    <a:pt x="782" y="854"/>
                  </a:lnTo>
                  <a:lnTo>
                    <a:pt x="782" y="857"/>
                  </a:lnTo>
                  <a:lnTo>
                    <a:pt x="782" y="857"/>
                  </a:lnTo>
                  <a:lnTo>
                    <a:pt x="782" y="857"/>
                  </a:lnTo>
                  <a:lnTo>
                    <a:pt x="782" y="857"/>
                  </a:lnTo>
                  <a:lnTo>
                    <a:pt x="782" y="857"/>
                  </a:lnTo>
                  <a:lnTo>
                    <a:pt x="782" y="857"/>
                  </a:lnTo>
                  <a:lnTo>
                    <a:pt x="785" y="860"/>
                  </a:lnTo>
                  <a:lnTo>
                    <a:pt x="785" y="860"/>
                  </a:lnTo>
                  <a:lnTo>
                    <a:pt x="785" y="860"/>
                  </a:lnTo>
                  <a:lnTo>
                    <a:pt x="785" y="860"/>
                  </a:lnTo>
                  <a:lnTo>
                    <a:pt x="785" y="860"/>
                  </a:lnTo>
                  <a:lnTo>
                    <a:pt x="785" y="860"/>
                  </a:lnTo>
                  <a:lnTo>
                    <a:pt x="785" y="857"/>
                  </a:lnTo>
                  <a:lnTo>
                    <a:pt x="785" y="857"/>
                  </a:lnTo>
                  <a:lnTo>
                    <a:pt x="785" y="857"/>
                  </a:lnTo>
                  <a:lnTo>
                    <a:pt x="785" y="857"/>
                  </a:lnTo>
                  <a:lnTo>
                    <a:pt x="788" y="857"/>
                  </a:lnTo>
                  <a:lnTo>
                    <a:pt x="788" y="857"/>
                  </a:lnTo>
                  <a:lnTo>
                    <a:pt x="788" y="857"/>
                  </a:lnTo>
                  <a:lnTo>
                    <a:pt x="788" y="857"/>
                  </a:lnTo>
                  <a:lnTo>
                    <a:pt x="788" y="857"/>
                  </a:lnTo>
                  <a:lnTo>
                    <a:pt x="788" y="857"/>
                  </a:lnTo>
                  <a:lnTo>
                    <a:pt x="788" y="857"/>
                  </a:lnTo>
                  <a:lnTo>
                    <a:pt x="792" y="857"/>
                  </a:lnTo>
                  <a:lnTo>
                    <a:pt x="792" y="857"/>
                  </a:lnTo>
                  <a:lnTo>
                    <a:pt x="792" y="857"/>
                  </a:lnTo>
                  <a:lnTo>
                    <a:pt x="792" y="857"/>
                  </a:lnTo>
                  <a:lnTo>
                    <a:pt x="792" y="857"/>
                  </a:lnTo>
                  <a:lnTo>
                    <a:pt x="792" y="857"/>
                  </a:lnTo>
                  <a:lnTo>
                    <a:pt x="792" y="857"/>
                  </a:lnTo>
                  <a:lnTo>
                    <a:pt x="792" y="857"/>
                  </a:lnTo>
                  <a:lnTo>
                    <a:pt x="795" y="857"/>
                  </a:lnTo>
                  <a:lnTo>
                    <a:pt x="795" y="857"/>
                  </a:lnTo>
                  <a:lnTo>
                    <a:pt x="795" y="857"/>
                  </a:lnTo>
                  <a:lnTo>
                    <a:pt x="795" y="857"/>
                  </a:lnTo>
                  <a:lnTo>
                    <a:pt x="795" y="857"/>
                  </a:lnTo>
                  <a:lnTo>
                    <a:pt x="795" y="857"/>
                  </a:lnTo>
                  <a:lnTo>
                    <a:pt x="795" y="857"/>
                  </a:lnTo>
                  <a:lnTo>
                    <a:pt x="795" y="857"/>
                  </a:lnTo>
                  <a:lnTo>
                    <a:pt x="795" y="857"/>
                  </a:lnTo>
                  <a:lnTo>
                    <a:pt x="799" y="857"/>
                  </a:lnTo>
                  <a:lnTo>
                    <a:pt x="799" y="857"/>
                  </a:lnTo>
                  <a:lnTo>
                    <a:pt x="799" y="857"/>
                  </a:lnTo>
                  <a:lnTo>
                    <a:pt x="799" y="857"/>
                  </a:lnTo>
                  <a:lnTo>
                    <a:pt x="799" y="857"/>
                  </a:lnTo>
                  <a:lnTo>
                    <a:pt x="799" y="857"/>
                  </a:lnTo>
                  <a:lnTo>
                    <a:pt x="802" y="854"/>
                  </a:lnTo>
                  <a:lnTo>
                    <a:pt x="802" y="854"/>
                  </a:lnTo>
                  <a:lnTo>
                    <a:pt x="802" y="854"/>
                  </a:lnTo>
                  <a:lnTo>
                    <a:pt x="802" y="854"/>
                  </a:lnTo>
                  <a:lnTo>
                    <a:pt x="802" y="850"/>
                  </a:lnTo>
                  <a:lnTo>
                    <a:pt x="802" y="850"/>
                  </a:lnTo>
                  <a:lnTo>
                    <a:pt x="802" y="850"/>
                  </a:lnTo>
                  <a:lnTo>
                    <a:pt x="802" y="850"/>
                  </a:lnTo>
                  <a:lnTo>
                    <a:pt x="802" y="850"/>
                  </a:lnTo>
                  <a:lnTo>
                    <a:pt x="802" y="850"/>
                  </a:lnTo>
                  <a:lnTo>
                    <a:pt x="802" y="850"/>
                  </a:lnTo>
                  <a:lnTo>
                    <a:pt x="802" y="850"/>
                  </a:lnTo>
                  <a:lnTo>
                    <a:pt x="802" y="850"/>
                  </a:lnTo>
                  <a:lnTo>
                    <a:pt x="802" y="850"/>
                  </a:lnTo>
                  <a:lnTo>
                    <a:pt x="802" y="847"/>
                  </a:lnTo>
                  <a:lnTo>
                    <a:pt x="802" y="847"/>
                  </a:lnTo>
                  <a:lnTo>
                    <a:pt x="799" y="847"/>
                  </a:lnTo>
                  <a:lnTo>
                    <a:pt x="799" y="847"/>
                  </a:lnTo>
                  <a:lnTo>
                    <a:pt x="799" y="847"/>
                  </a:lnTo>
                  <a:lnTo>
                    <a:pt x="795" y="847"/>
                  </a:lnTo>
                  <a:lnTo>
                    <a:pt x="795" y="847"/>
                  </a:lnTo>
                  <a:lnTo>
                    <a:pt x="795" y="847"/>
                  </a:lnTo>
                  <a:lnTo>
                    <a:pt x="799" y="850"/>
                  </a:lnTo>
                  <a:lnTo>
                    <a:pt x="799" y="850"/>
                  </a:lnTo>
                  <a:lnTo>
                    <a:pt x="799" y="854"/>
                  </a:lnTo>
                  <a:lnTo>
                    <a:pt x="799" y="854"/>
                  </a:lnTo>
                  <a:lnTo>
                    <a:pt x="795" y="854"/>
                  </a:lnTo>
                  <a:lnTo>
                    <a:pt x="795" y="854"/>
                  </a:lnTo>
                  <a:lnTo>
                    <a:pt x="795" y="854"/>
                  </a:lnTo>
                  <a:lnTo>
                    <a:pt x="795" y="854"/>
                  </a:lnTo>
                  <a:lnTo>
                    <a:pt x="792" y="850"/>
                  </a:lnTo>
                  <a:lnTo>
                    <a:pt x="792" y="850"/>
                  </a:lnTo>
                  <a:lnTo>
                    <a:pt x="792" y="850"/>
                  </a:lnTo>
                  <a:lnTo>
                    <a:pt x="792" y="847"/>
                  </a:lnTo>
                  <a:lnTo>
                    <a:pt x="792" y="847"/>
                  </a:lnTo>
                  <a:lnTo>
                    <a:pt x="795" y="847"/>
                  </a:lnTo>
                  <a:lnTo>
                    <a:pt x="795" y="847"/>
                  </a:lnTo>
                  <a:lnTo>
                    <a:pt x="795" y="843"/>
                  </a:lnTo>
                  <a:lnTo>
                    <a:pt x="795" y="843"/>
                  </a:lnTo>
                  <a:lnTo>
                    <a:pt x="795" y="843"/>
                  </a:lnTo>
                  <a:lnTo>
                    <a:pt x="795" y="840"/>
                  </a:lnTo>
                  <a:lnTo>
                    <a:pt x="795" y="840"/>
                  </a:lnTo>
                  <a:lnTo>
                    <a:pt x="795" y="840"/>
                  </a:lnTo>
                  <a:lnTo>
                    <a:pt x="795" y="840"/>
                  </a:lnTo>
                  <a:lnTo>
                    <a:pt x="795" y="840"/>
                  </a:lnTo>
                  <a:lnTo>
                    <a:pt x="795" y="840"/>
                  </a:lnTo>
                  <a:lnTo>
                    <a:pt x="799" y="837"/>
                  </a:lnTo>
                  <a:lnTo>
                    <a:pt x="799" y="837"/>
                  </a:lnTo>
                  <a:lnTo>
                    <a:pt x="799" y="833"/>
                  </a:lnTo>
                  <a:lnTo>
                    <a:pt x="799" y="833"/>
                  </a:lnTo>
                  <a:lnTo>
                    <a:pt x="802" y="833"/>
                  </a:lnTo>
                  <a:lnTo>
                    <a:pt x="802" y="833"/>
                  </a:lnTo>
                  <a:lnTo>
                    <a:pt x="802" y="830"/>
                  </a:lnTo>
                  <a:lnTo>
                    <a:pt x="802" y="830"/>
                  </a:lnTo>
                  <a:lnTo>
                    <a:pt x="802" y="830"/>
                  </a:lnTo>
                  <a:lnTo>
                    <a:pt x="802" y="830"/>
                  </a:lnTo>
                  <a:lnTo>
                    <a:pt x="805" y="826"/>
                  </a:lnTo>
                  <a:lnTo>
                    <a:pt x="805" y="826"/>
                  </a:lnTo>
                  <a:lnTo>
                    <a:pt x="805" y="826"/>
                  </a:lnTo>
                  <a:lnTo>
                    <a:pt x="805" y="826"/>
                  </a:lnTo>
                  <a:lnTo>
                    <a:pt x="809" y="823"/>
                  </a:lnTo>
                  <a:lnTo>
                    <a:pt x="809" y="823"/>
                  </a:lnTo>
                  <a:lnTo>
                    <a:pt x="809" y="823"/>
                  </a:lnTo>
                  <a:lnTo>
                    <a:pt x="809" y="823"/>
                  </a:lnTo>
                  <a:lnTo>
                    <a:pt x="809" y="820"/>
                  </a:lnTo>
                  <a:lnTo>
                    <a:pt x="809" y="820"/>
                  </a:lnTo>
                  <a:lnTo>
                    <a:pt x="812" y="820"/>
                  </a:lnTo>
                  <a:lnTo>
                    <a:pt x="812" y="820"/>
                  </a:lnTo>
                  <a:lnTo>
                    <a:pt x="812" y="820"/>
                  </a:lnTo>
                  <a:lnTo>
                    <a:pt x="812" y="820"/>
                  </a:lnTo>
                  <a:lnTo>
                    <a:pt x="816" y="816"/>
                  </a:lnTo>
                  <a:lnTo>
                    <a:pt x="816" y="816"/>
                  </a:lnTo>
                  <a:lnTo>
                    <a:pt x="819" y="816"/>
                  </a:lnTo>
                  <a:lnTo>
                    <a:pt x="819" y="816"/>
                  </a:lnTo>
                  <a:lnTo>
                    <a:pt x="819" y="813"/>
                  </a:lnTo>
                  <a:lnTo>
                    <a:pt x="819" y="813"/>
                  </a:lnTo>
                  <a:lnTo>
                    <a:pt x="819" y="813"/>
                  </a:lnTo>
                  <a:lnTo>
                    <a:pt x="819" y="813"/>
                  </a:lnTo>
                  <a:lnTo>
                    <a:pt x="819" y="813"/>
                  </a:lnTo>
                  <a:lnTo>
                    <a:pt x="822" y="809"/>
                  </a:lnTo>
                  <a:lnTo>
                    <a:pt x="822" y="809"/>
                  </a:lnTo>
                  <a:lnTo>
                    <a:pt x="822" y="809"/>
                  </a:lnTo>
                  <a:lnTo>
                    <a:pt x="822" y="809"/>
                  </a:lnTo>
                  <a:lnTo>
                    <a:pt x="822" y="813"/>
                  </a:lnTo>
                  <a:lnTo>
                    <a:pt x="822" y="813"/>
                  </a:lnTo>
                  <a:lnTo>
                    <a:pt x="822" y="813"/>
                  </a:lnTo>
                  <a:lnTo>
                    <a:pt x="822" y="813"/>
                  </a:lnTo>
                  <a:lnTo>
                    <a:pt x="822" y="813"/>
                  </a:lnTo>
                  <a:lnTo>
                    <a:pt x="822" y="813"/>
                  </a:lnTo>
                  <a:lnTo>
                    <a:pt x="826" y="809"/>
                  </a:lnTo>
                  <a:lnTo>
                    <a:pt x="826" y="809"/>
                  </a:lnTo>
                  <a:lnTo>
                    <a:pt x="829" y="806"/>
                  </a:lnTo>
                  <a:lnTo>
                    <a:pt x="829" y="806"/>
                  </a:lnTo>
                  <a:lnTo>
                    <a:pt x="829" y="806"/>
                  </a:lnTo>
                  <a:lnTo>
                    <a:pt x="829" y="806"/>
                  </a:lnTo>
                  <a:lnTo>
                    <a:pt x="829" y="806"/>
                  </a:lnTo>
                  <a:lnTo>
                    <a:pt x="829" y="806"/>
                  </a:lnTo>
                  <a:lnTo>
                    <a:pt x="829" y="809"/>
                  </a:lnTo>
                  <a:lnTo>
                    <a:pt x="829" y="809"/>
                  </a:lnTo>
                  <a:lnTo>
                    <a:pt x="833" y="809"/>
                  </a:lnTo>
                  <a:lnTo>
                    <a:pt x="833" y="809"/>
                  </a:lnTo>
                  <a:lnTo>
                    <a:pt x="833" y="809"/>
                  </a:lnTo>
                  <a:lnTo>
                    <a:pt x="833" y="809"/>
                  </a:lnTo>
                  <a:lnTo>
                    <a:pt x="833" y="809"/>
                  </a:lnTo>
                  <a:lnTo>
                    <a:pt x="833" y="809"/>
                  </a:lnTo>
                  <a:lnTo>
                    <a:pt x="833" y="809"/>
                  </a:lnTo>
                  <a:lnTo>
                    <a:pt x="836" y="809"/>
                  </a:lnTo>
                  <a:lnTo>
                    <a:pt x="836" y="809"/>
                  </a:lnTo>
                  <a:lnTo>
                    <a:pt x="836" y="806"/>
                  </a:lnTo>
                  <a:lnTo>
                    <a:pt x="836" y="806"/>
                  </a:lnTo>
                  <a:lnTo>
                    <a:pt x="836" y="806"/>
                  </a:lnTo>
                  <a:lnTo>
                    <a:pt x="836" y="806"/>
                  </a:lnTo>
                  <a:lnTo>
                    <a:pt x="839" y="806"/>
                  </a:lnTo>
                  <a:lnTo>
                    <a:pt x="839" y="806"/>
                  </a:lnTo>
                  <a:lnTo>
                    <a:pt x="839" y="806"/>
                  </a:lnTo>
                  <a:lnTo>
                    <a:pt x="839" y="806"/>
                  </a:lnTo>
                  <a:lnTo>
                    <a:pt x="839" y="806"/>
                  </a:lnTo>
                  <a:lnTo>
                    <a:pt x="839" y="806"/>
                  </a:lnTo>
                  <a:lnTo>
                    <a:pt x="843" y="803"/>
                  </a:lnTo>
                  <a:lnTo>
                    <a:pt x="843" y="803"/>
                  </a:lnTo>
                  <a:lnTo>
                    <a:pt x="843" y="803"/>
                  </a:lnTo>
                  <a:lnTo>
                    <a:pt x="843" y="803"/>
                  </a:lnTo>
                  <a:lnTo>
                    <a:pt x="846" y="799"/>
                  </a:lnTo>
                  <a:lnTo>
                    <a:pt x="846" y="799"/>
                  </a:lnTo>
                  <a:lnTo>
                    <a:pt x="846" y="799"/>
                  </a:lnTo>
                  <a:lnTo>
                    <a:pt x="846" y="799"/>
                  </a:lnTo>
                  <a:lnTo>
                    <a:pt x="846" y="799"/>
                  </a:lnTo>
                  <a:lnTo>
                    <a:pt x="846" y="799"/>
                  </a:lnTo>
                  <a:lnTo>
                    <a:pt x="846" y="799"/>
                  </a:lnTo>
                  <a:lnTo>
                    <a:pt x="846" y="799"/>
                  </a:lnTo>
                  <a:lnTo>
                    <a:pt x="846" y="799"/>
                  </a:lnTo>
                  <a:lnTo>
                    <a:pt x="846" y="799"/>
                  </a:lnTo>
                  <a:lnTo>
                    <a:pt x="846" y="799"/>
                  </a:lnTo>
                  <a:lnTo>
                    <a:pt x="846" y="803"/>
                  </a:lnTo>
                  <a:lnTo>
                    <a:pt x="846" y="803"/>
                  </a:lnTo>
                  <a:lnTo>
                    <a:pt x="846" y="803"/>
                  </a:lnTo>
                  <a:lnTo>
                    <a:pt x="846" y="803"/>
                  </a:lnTo>
                  <a:lnTo>
                    <a:pt x="846" y="803"/>
                  </a:lnTo>
                  <a:lnTo>
                    <a:pt x="846" y="803"/>
                  </a:lnTo>
                  <a:lnTo>
                    <a:pt x="850" y="803"/>
                  </a:lnTo>
                  <a:lnTo>
                    <a:pt x="850" y="803"/>
                  </a:lnTo>
                  <a:lnTo>
                    <a:pt x="850" y="803"/>
                  </a:lnTo>
                  <a:lnTo>
                    <a:pt x="850" y="803"/>
                  </a:lnTo>
                  <a:lnTo>
                    <a:pt x="850" y="799"/>
                  </a:lnTo>
                  <a:lnTo>
                    <a:pt x="850" y="799"/>
                  </a:lnTo>
                  <a:lnTo>
                    <a:pt x="850" y="799"/>
                  </a:lnTo>
                  <a:lnTo>
                    <a:pt x="850" y="799"/>
                  </a:lnTo>
                  <a:lnTo>
                    <a:pt x="853" y="799"/>
                  </a:lnTo>
                  <a:lnTo>
                    <a:pt x="853" y="799"/>
                  </a:lnTo>
                  <a:lnTo>
                    <a:pt x="856" y="799"/>
                  </a:lnTo>
                  <a:lnTo>
                    <a:pt x="856" y="799"/>
                  </a:lnTo>
                  <a:lnTo>
                    <a:pt x="856" y="799"/>
                  </a:lnTo>
                  <a:lnTo>
                    <a:pt x="856" y="799"/>
                  </a:lnTo>
                  <a:lnTo>
                    <a:pt x="856" y="803"/>
                  </a:lnTo>
                  <a:lnTo>
                    <a:pt x="856" y="803"/>
                  </a:lnTo>
                  <a:lnTo>
                    <a:pt x="856" y="803"/>
                  </a:lnTo>
                  <a:lnTo>
                    <a:pt x="856" y="803"/>
                  </a:lnTo>
                  <a:lnTo>
                    <a:pt x="856" y="803"/>
                  </a:lnTo>
                  <a:lnTo>
                    <a:pt x="856" y="803"/>
                  </a:lnTo>
                  <a:lnTo>
                    <a:pt x="856" y="803"/>
                  </a:lnTo>
                  <a:lnTo>
                    <a:pt x="856" y="803"/>
                  </a:lnTo>
                  <a:lnTo>
                    <a:pt x="856" y="803"/>
                  </a:lnTo>
                  <a:lnTo>
                    <a:pt x="860" y="799"/>
                  </a:lnTo>
                  <a:lnTo>
                    <a:pt x="860" y="799"/>
                  </a:lnTo>
                  <a:lnTo>
                    <a:pt x="860" y="799"/>
                  </a:lnTo>
                  <a:lnTo>
                    <a:pt x="860" y="799"/>
                  </a:lnTo>
                  <a:lnTo>
                    <a:pt x="860" y="799"/>
                  </a:lnTo>
                  <a:lnTo>
                    <a:pt x="860" y="799"/>
                  </a:lnTo>
                  <a:lnTo>
                    <a:pt x="860" y="799"/>
                  </a:lnTo>
                  <a:lnTo>
                    <a:pt x="863" y="796"/>
                  </a:lnTo>
                  <a:lnTo>
                    <a:pt x="863" y="796"/>
                  </a:lnTo>
                  <a:lnTo>
                    <a:pt x="863" y="796"/>
                  </a:lnTo>
                  <a:lnTo>
                    <a:pt x="863" y="796"/>
                  </a:lnTo>
                  <a:lnTo>
                    <a:pt x="867" y="796"/>
                  </a:lnTo>
                  <a:lnTo>
                    <a:pt x="867" y="796"/>
                  </a:lnTo>
                  <a:lnTo>
                    <a:pt x="867" y="796"/>
                  </a:lnTo>
                  <a:lnTo>
                    <a:pt x="867" y="796"/>
                  </a:lnTo>
                  <a:lnTo>
                    <a:pt x="870" y="796"/>
                  </a:lnTo>
                  <a:lnTo>
                    <a:pt x="870" y="796"/>
                  </a:lnTo>
                  <a:lnTo>
                    <a:pt x="873" y="799"/>
                  </a:lnTo>
                  <a:lnTo>
                    <a:pt x="873" y="799"/>
                  </a:lnTo>
                  <a:lnTo>
                    <a:pt x="873" y="799"/>
                  </a:lnTo>
                  <a:lnTo>
                    <a:pt x="873" y="799"/>
                  </a:lnTo>
                  <a:lnTo>
                    <a:pt x="873" y="796"/>
                  </a:lnTo>
                  <a:lnTo>
                    <a:pt x="873" y="796"/>
                  </a:lnTo>
                  <a:lnTo>
                    <a:pt x="877" y="792"/>
                  </a:lnTo>
                  <a:lnTo>
                    <a:pt x="877" y="792"/>
                  </a:lnTo>
                  <a:lnTo>
                    <a:pt x="873" y="792"/>
                  </a:lnTo>
                  <a:lnTo>
                    <a:pt x="873" y="792"/>
                  </a:lnTo>
                  <a:lnTo>
                    <a:pt x="873" y="792"/>
                  </a:lnTo>
                  <a:lnTo>
                    <a:pt x="873" y="792"/>
                  </a:lnTo>
                  <a:lnTo>
                    <a:pt x="873" y="792"/>
                  </a:lnTo>
                  <a:lnTo>
                    <a:pt x="873" y="789"/>
                  </a:lnTo>
                  <a:lnTo>
                    <a:pt x="873" y="789"/>
                  </a:lnTo>
                  <a:lnTo>
                    <a:pt x="877" y="789"/>
                  </a:lnTo>
                  <a:lnTo>
                    <a:pt x="877" y="789"/>
                  </a:lnTo>
                  <a:lnTo>
                    <a:pt x="877" y="789"/>
                  </a:lnTo>
                  <a:lnTo>
                    <a:pt x="877" y="789"/>
                  </a:lnTo>
                  <a:lnTo>
                    <a:pt x="880" y="786"/>
                  </a:lnTo>
                  <a:lnTo>
                    <a:pt x="880" y="786"/>
                  </a:lnTo>
                  <a:lnTo>
                    <a:pt x="880" y="786"/>
                  </a:lnTo>
                  <a:lnTo>
                    <a:pt x="877" y="786"/>
                  </a:lnTo>
                  <a:lnTo>
                    <a:pt x="877" y="786"/>
                  </a:lnTo>
                  <a:lnTo>
                    <a:pt x="877" y="786"/>
                  </a:lnTo>
                  <a:lnTo>
                    <a:pt x="877" y="786"/>
                  </a:lnTo>
                  <a:lnTo>
                    <a:pt x="877" y="786"/>
                  </a:lnTo>
                  <a:lnTo>
                    <a:pt x="880" y="786"/>
                  </a:lnTo>
                  <a:lnTo>
                    <a:pt x="880" y="786"/>
                  </a:lnTo>
                  <a:lnTo>
                    <a:pt x="880" y="789"/>
                  </a:lnTo>
                  <a:lnTo>
                    <a:pt x="880" y="789"/>
                  </a:lnTo>
                  <a:lnTo>
                    <a:pt x="880" y="789"/>
                  </a:lnTo>
                  <a:lnTo>
                    <a:pt x="880" y="789"/>
                  </a:lnTo>
                  <a:lnTo>
                    <a:pt x="884" y="789"/>
                  </a:lnTo>
                  <a:lnTo>
                    <a:pt x="884" y="789"/>
                  </a:lnTo>
                  <a:lnTo>
                    <a:pt x="884" y="789"/>
                  </a:lnTo>
                  <a:lnTo>
                    <a:pt x="884" y="789"/>
                  </a:lnTo>
                  <a:lnTo>
                    <a:pt x="884" y="789"/>
                  </a:lnTo>
                  <a:lnTo>
                    <a:pt x="884" y="789"/>
                  </a:lnTo>
                  <a:lnTo>
                    <a:pt x="887" y="786"/>
                  </a:lnTo>
                  <a:lnTo>
                    <a:pt x="887" y="786"/>
                  </a:lnTo>
                  <a:lnTo>
                    <a:pt x="887" y="786"/>
                  </a:lnTo>
                  <a:lnTo>
                    <a:pt x="887" y="786"/>
                  </a:lnTo>
                  <a:lnTo>
                    <a:pt x="890" y="786"/>
                  </a:lnTo>
                  <a:lnTo>
                    <a:pt x="890" y="786"/>
                  </a:lnTo>
                  <a:lnTo>
                    <a:pt x="890" y="786"/>
                  </a:lnTo>
                  <a:lnTo>
                    <a:pt x="890" y="786"/>
                  </a:lnTo>
                  <a:lnTo>
                    <a:pt x="890" y="782"/>
                  </a:lnTo>
                  <a:lnTo>
                    <a:pt x="890" y="782"/>
                  </a:lnTo>
                  <a:lnTo>
                    <a:pt x="890" y="782"/>
                  </a:lnTo>
                  <a:lnTo>
                    <a:pt x="890" y="782"/>
                  </a:lnTo>
                  <a:lnTo>
                    <a:pt x="890" y="782"/>
                  </a:lnTo>
                  <a:lnTo>
                    <a:pt x="890" y="782"/>
                  </a:lnTo>
                  <a:lnTo>
                    <a:pt x="890" y="782"/>
                  </a:lnTo>
                  <a:lnTo>
                    <a:pt x="890" y="782"/>
                  </a:lnTo>
                  <a:lnTo>
                    <a:pt x="894" y="786"/>
                  </a:lnTo>
                  <a:lnTo>
                    <a:pt x="894" y="786"/>
                  </a:lnTo>
                  <a:lnTo>
                    <a:pt x="894" y="786"/>
                  </a:lnTo>
                  <a:lnTo>
                    <a:pt x="894" y="786"/>
                  </a:lnTo>
                  <a:lnTo>
                    <a:pt x="897" y="786"/>
                  </a:lnTo>
                  <a:lnTo>
                    <a:pt x="897" y="786"/>
                  </a:lnTo>
                  <a:lnTo>
                    <a:pt x="897" y="786"/>
                  </a:lnTo>
                  <a:lnTo>
                    <a:pt x="901" y="782"/>
                  </a:lnTo>
                  <a:lnTo>
                    <a:pt x="901" y="782"/>
                  </a:lnTo>
                  <a:lnTo>
                    <a:pt x="901" y="782"/>
                  </a:lnTo>
                  <a:lnTo>
                    <a:pt x="901" y="782"/>
                  </a:lnTo>
                  <a:lnTo>
                    <a:pt x="904" y="782"/>
                  </a:lnTo>
                  <a:lnTo>
                    <a:pt x="904" y="782"/>
                  </a:lnTo>
                  <a:lnTo>
                    <a:pt x="907" y="782"/>
                  </a:lnTo>
                  <a:lnTo>
                    <a:pt x="907" y="782"/>
                  </a:lnTo>
                  <a:lnTo>
                    <a:pt x="907" y="782"/>
                  </a:lnTo>
                  <a:lnTo>
                    <a:pt x="907" y="782"/>
                  </a:lnTo>
                  <a:lnTo>
                    <a:pt x="911" y="782"/>
                  </a:lnTo>
                  <a:lnTo>
                    <a:pt x="911" y="782"/>
                  </a:lnTo>
                  <a:lnTo>
                    <a:pt x="911" y="782"/>
                  </a:lnTo>
                  <a:lnTo>
                    <a:pt x="911" y="782"/>
                  </a:lnTo>
                  <a:lnTo>
                    <a:pt x="914" y="779"/>
                  </a:lnTo>
                  <a:lnTo>
                    <a:pt x="914" y="779"/>
                  </a:lnTo>
                  <a:lnTo>
                    <a:pt x="918" y="775"/>
                  </a:lnTo>
                  <a:lnTo>
                    <a:pt x="918" y="775"/>
                  </a:lnTo>
                  <a:lnTo>
                    <a:pt x="918" y="775"/>
                  </a:lnTo>
                  <a:lnTo>
                    <a:pt x="918" y="775"/>
                  </a:lnTo>
                  <a:lnTo>
                    <a:pt x="918" y="775"/>
                  </a:lnTo>
                  <a:lnTo>
                    <a:pt x="918" y="775"/>
                  </a:lnTo>
                  <a:lnTo>
                    <a:pt x="918" y="775"/>
                  </a:lnTo>
                  <a:lnTo>
                    <a:pt x="921" y="775"/>
                  </a:lnTo>
                  <a:lnTo>
                    <a:pt x="921" y="775"/>
                  </a:lnTo>
                  <a:lnTo>
                    <a:pt x="921" y="779"/>
                  </a:lnTo>
                  <a:lnTo>
                    <a:pt x="921" y="779"/>
                  </a:lnTo>
                  <a:lnTo>
                    <a:pt x="918" y="779"/>
                  </a:lnTo>
                  <a:lnTo>
                    <a:pt x="918" y="779"/>
                  </a:lnTo>
                  <a:lnTo>
                    <a:pt x="918" y="782"/>
                  </a:lnTo>
                  <a:lnTo>
                    <a:pt x="918" y="782"/>
                  </a:lnTo>
                  <a:lnTo>
                    <a:pt x="914" y="782"/>
                  </a:lnTo>
                  <a:lnTo>
                    <a:pt x="914" y="782"/>
                  </a:lnTo>
                  <a:lnTo>
                    <a:pt x="914" y="782"/>
                  </a:lnTo>
                  <a:lnTo>
                    <a:pt x="914" y="782"/>
                  </a:lnTo>
                  <a:lnTo>
                    <a:pt x="914" y="782"/>
                  </a:lnTo>
                  <a:lnTo>
                    <a:pt x="914" y="782"/>
                  </a:lnTo>
                  <a:lnTo>
                    <a:pt x="914" y="782"/>
                  </a:lnTo>
                  <a:lnTo>
                    <a:pt x="914" y="786"/>
                  </a:lnTo>
                  <a:lnTo>
                    <a:pt x="914" y="786"/>
                  </a:lnTo>
                  <a:lnTo>
                    <a:pt x="918" y="786"/>
                  </a:lnTo>
                  <a:lnTo>
                    <a:pt x="918" y="786"/>
                  </a:lnTo>
                  <a:lnTo>
                    <a:pt x="918" y="786"/>
                  </a:lnTo>
                  <a:lnTo>
                    <a:pt x="918" y="786"/>
                  </a:lnTo>
                  <a:lnTo>
                    <a:pt x="918" y="786"/>
                  </a:lnTo>
                  <a:lnTo>
                    <a:pt x="918" y="786"/>
                  </a:lnTo>
                  <a:lnTo>
                    <a:pt x="918" y="786"/>
                  </a:lnTo>
                  <a:lnTo>
                    <a:pt x="921" y="786"/>
                  </a:lnTo>
                  <a:lnTo>
                    <a:pt x="921" y="786"/>
                  </a:lnTo>
                  <a:lnTo>
                    <a:pt x="921" y="786"/>
                  </a:lnTo>
                  <a:lnTo>
                    <a:pt x="921" y="786"/>
                  </a:lnTo>
                  <a:lnTo>
                    <a:pt x="921" y="786"/>
                  </a:lnTo>
                  <a:lnTo>
                    <a:pt x="921" y="786"/>
                  </a:lnTo>
                  <a:lnTo>
                    <a:pt x="924" y="786"/>
                  </a:lnTo>
                  <a:lnTo>
                    <a:pt x="924" y="786"/>
                  </a:lnTo>
                  <a:lnTo>
                    <a:pt x="924" y="786"/>
                  </a:lnTo>
                  <a:lnTo>
                    <a:pt x="924" y="786"/>
                  </a:lnTo>
                  <a:lnTo>
                    <a:pt x="924" y="786"/>
                  </a:lnTo>
                  <a:lnTo>
                    <a:pt x="924" y="786"/>
                  </a:lnTo>
                  <a:lnTo>
                    <a:pt x="924" y="786"/>
                  </a:lnTo>
                  <a:lnTo>
                    <a:pt x="928" y="786"/>
                  </a:lnTo>
                  <a:lnTo>
                    <a:pt x="928" y="786"/>
                  </a:lnTo>
                  <a:lnTo>
                    <a:pt x="928" y="786"/>
                  </a:lnTo>
                  <a:lnTo>
                    <a:pt x="928" y="786"/>
                  </a:lnTo>
                  <a:lnTo>
                    <a:pt x="928" y="786"/>
                  </a:lnTo>
                  <a:lnTo>
                    <a:pt x="928" y="786"/>
                  </a:lnTo>
                  <a:lnTo>
                    <a:pt x="928" y="789"/>
                  </a:lnTo>
                  <a:lnTo>
                    <a:pt x="928" y="789"/>
                  </a:lnTo>
                  <a:lnTo>
                    <a:pt x="928" y="789"/>
                  </a:lnTo>
                  <a:lnTo>
                    <a:pt x="928" y="789"/>
                  </a:lnTo>
                  <a:lnTo>
                    <a:pt x="928" y="789"/>
                  </a:lnTo>
                  <a:lnTo>
                    <a:pt x="924" y="789"/>
                  </a:lnTo>
                  <a:lnTo>
                    <a:pt x="924" y="789"/>
                  </a:lnTo>
                  <a:lnTo>
                    <a:pt x="924" y="789"/>
                  </a:lnTo>
                  <a:lnTo>
                    <a:pt x="924" y="789"/>
                  </a:lnTo>
                  <a:lnTo>
                    <a:pt x="918" y="789"/>
                  </a:lnTo>
                  <a:lnTo>
                    <a:pt x="918" y="789"/>
                  </a:lnTo>
                  <a:lnTo>
                    <a:pt x="918" y="792"/>
                  </a:lnTo>
                  <a:lnTo>
                    <a:pt x="918" y="792"/>
                  </a:lnTo>
                  <a:lnTo>
                    <a:pt x="914" y="792"/>
                  </a:lnTo>
                  <a:lnTo>
                    <a:pt x="914" y="792"/>
                  </a:lnTo>
                  <a:lnTo>
                    <a:pt x="914" y="792"/>
                  </a:lnTo>
                  <a:lnTo>
                    <a:pt x="914" y="792"/>
                  </a:lnTo>
                  <a:lnTo>
                    <a:pt x="914" y="792"/>
                  </a:lnTo>
                  <a:lnTo>
                    <a:pt x="914" y="792"/>
                  </a:lnTo>
                  <a:lnTo>
                    <a:pt x="914" y="792"/>
                  </a:lnTo>
                  <a:lnTo>
                    <a:pt x="914" y="789"/>
                  </a:lnTo>
                  <a:lnTo>
                    <a:pt x="914" y="789"/>
                  </a:lnTo>
                  <a:lnTo>
                    <a:pt x="914" y="789"/>
                  </a:lnTo>
                  <a:lnTo>
                    <a:pt x="914" y="789"/>
                  </a:lnTo>
                  <a:lnTo>
                    <a:pt x="911" y="786"/>
                  </a:lnTo>
                  <a:lnTo>
                    <a:pt x="911" y="786"/>
                  </a:lnTo>
                  <a:lnTo>
                    <a:pt x="911" y="786"/>
                  </a:lnTo>
                  <a:lnTo>
                    <a:pt x="911" y="786"/>
                  </a:lnTo>
                  <a:lnTo>
                    <a:pt x="907" y="789"/>
                  </a:lnTo>
                  <a:lnTo>
                    <a:pt x="907" y="789"/>
                  </a:lnTo>
                  <a:lnTo>
                    <a:pt x="904" y="789"/>
                  </a:lnTo>
                  <a:lnTo>
                    <a:pt x="904" y="789"/>
                  </a:lnTo>
                  <a:lnTo>
                    <a:pt x="897" y="792"/>
                  </a:lnTo>
                  <a:lnTo>
                    <a:pt x="897" y="792"/>
                  </a:lnTo>
                  <a:lnTo>
                    <a:pt x="897" y="792"/>
                  </a:lnTo>
                  <a:lnTo>
                    <a:pt x="897" y="792"/>
                  </a:lnTo>
                  <a:lnTo>
                    <a:pt x="894" y="796"/>
                  </a:lnTo>
                  <a:lnTo>
                    <a:pt x="894" y="796"/>
                  </a:lnTo>
                  <a:lnTo>
                    <a:pt x="894" y="796"/>
                  </a:lnTo>
                  <a:lnTo>
                    <a:pt x="894" y="796"/>
                  </a:lnTo>
                  <a:lnTo>
                    <a:pt x="894" y="799"/>
                  </a:lnTo>
                  <a:lnTo>
                    <a:pt x="894" y="799"/>
                  </a:lnTo>
                  <a:lnTo>
                    <a:pt x="894" y="799"/>
                  </a:lnTo>
                  <a:lnTo>
                    <a:pt x="894" y="799"/>
                  </a:lnTo>
                  <a:lnTo>
                    <a:pt x="890" y="799"/>
                  </a:lnTo>
                  <a:lnTo>
                    <a:pt x="890" y="799"/>
                  </a:lnTo>
                  <a:lnTo>
                    <a:pt x="890" y="796"/>
                  </a:lnTo>
                  <a:lnTo>
                    <a:pt x="890" y="796"/>
                  </a:lnTo>
                  <a:lnTo>
                    <a:pt x="887" y="796"/>
                  </a:lnTo>
                  <a:lnTo>
                    <a:pt x="887" y="796"/>
                  </a:lnTo>
                  <a:lnTo>
                    <a:pt x="887" y="799"/>
                  </a:lnTo>
                  <a:lnTo>
                    <a:pt x="887" y="799"/>
                  </a:lnTo>
                  <a:lnTo>
                    <a:pt x="884" y="803"/>
                  </a:lnTo>
                  <a:lnTo>
                    <a:pt x="884" y="803"/>
                  </a:lnTo>
                  <a:lnTo>
                    <a:pt x="880" y="806"/>
                  </a:lnTo>
                  <a:lnTo>
                    <a:pt x="880" y="806"/>
                  </a:lnTo>
                  <a:lnTo>
                    <a:pt x="877" y="809"/>
                  </a:lnTo>
                  <a:lnTo>
                    <a:pt x="877" y="809"/>
                  </a:lnTo>
                  <a:lnTo>
                    <a:pt x="877" y="813"/>
                  </a:lnTo>
                  <a:lnTo>
                    <a:pt x="877" y="813"/>
                  </a:lnTo>
                  <a:lnTo>
                    <a:pt x="873" y="816"/>
                  </a:lnTo>
                  <a:lnTo>
                    <a:pt x="873" y="816"/>
                  </a:lnTo>
                  <a:lnTo>
                    <a:pt x="873" y="816"/>
                  </a:lnTo>
                  <a:lnTo>
                    <a:pt x="877" y="820"/>
                  </a:lnTo>
                  <a:lnTo>
                    <a:pt x="877" y="820"/>
                  </a:lnTo>
                  <a:lnTo>
                    <a:pt x="877" y="820"/>
                  </a:lnTo>
                  <a:lnTo>
                    <a:pt x="880" y="820"/>
                  </a:lnTo>
                  <a:lnTo>
                    <a:pt x="880" y="820"/>
                  </a:lnTo>
                  <a:lnTo>
                    <a:pt x="880" y="823"/>
                  </a:lnTo>
                  <a:lnTo>
                    <a:pt x="880" y="823"/>
                  </a:lnTo>
                  <a:lnTo>
                    <a:pt x="880" y="823"/>
                  </a:lnTo>
                  <a:lnTo>
                    <a:pt x="880" y="823"/>
                  </a:lnTo>
                  <a:lnTo>
                    <a:pt x="884" y="823"/>
                  </a:lnTo>
                  <a:lnTo>
                    <a:pt x="884" y="823"/>
                  </a:lnTo>
                  <a:lnTo>
                    <a:pt x="884" y="823"/>
                  </a:lnTo>
                  <a:lnTo>
                    <a:pt x="884" y="823"/>
                  </a:lnTo>
                  <a:lnTo>
                    <a:pt x="884" y="823"/>
                  </a:lnTo>
                  <a:lnTo>
                    <a:pt x="884" y="823"/>
                  </a:lnTo>
                  <a:lnTo>
                    <a:pt x="887" y="823"/>
                  </a:lnTo>
                  <a:lnTo>
                    <a:pt x="887" y="823"/>
                  </a:lnTo>
                  <a:lnTo>
                    <a:pt x="887" y="820"/>
                  </a:lnTo>
                  <a:lnTo>
                    <a:pt x="887" y="820"/>
                  </a:lnTo>
                  <a:lnTo>
                    <a:pt x="887" y="820"/>
                  </a:lnTo>
                  <a:lnTo>
                    <a:pt x="887" y="820"/>
                  </a:lnTo>
                  <a:lnTo>
                    <a:pt x="887" y="820"/>
                  </a:lnTo>
                  <a:lnTo>
                    <a:pt x="890" y="820"/>
                  </a:lnTo>
                  <a:lnTo>
                    <a:pt x="890" y="820"/>
                  </a:lnTo>
                  <a:lnTo>
                    <a:pt x="890" y="820"/>
                  </a:lnTo>
                  <a:lnTo>
                    <a:pt x="890" y="820"/>
                  </a:lnTo>
                  <a:lnTo>
                    <a:pt x="890" y="820"/>
                  </a:lnTo>
                  <a:lnTo>
                    <a:pt x="890" y="820"/>
                  </a:lnTo>
                  <a:lnTo>
                    <a:pt x="890" y="816"/>
                  </a:lnTo>
                  <a:lnTo>
                    <a:pt x="890" y="816"/>
                  </a:lnTo>
                  <a:lnTo>
                    <a:pt x="894" y="816"/>
                  </a:lnTo>
                  <a:lnTo>
                    <a:pt x="894" y="816"/>
                  </a:lnTo>
                  <a:lnTo>
                    <a:pt x="897" y="816"/>
                  </a:lnTo>
                  <a:lnTo>
                    <a:pt x="897" y="816"/>
                  </a:lnTo>
                  <a:lnTo>
                    <a:pt x="897" y="813"/>
                  </a:lnTo>
                  <a:lnTo>
                    <a:pt x="897" y="813"/>
                  </a:lnTo>
                  <a:lnTo>
                    <a:pt x="901" y="813"/>
                  </a:lnTo>
                  <a:lnTo>
                    <a:pt x="901" y="813"/>
                  </a:lnTo>
                  <a:lnTo>
                    <a:pt x="901" y="813"/>
                  </a:lnTo>
                  <a:lnTo>
                    <a:pt x="901" y="813"/>
                  </a:lnTo>
                  <a:lnTo>
                    <a:pt x="904" y="813"/>
                  </a:lnTo>
                  <a:lnTo>
                    <a:pt x="904" y="813"/>
                  </a:lnTo>
                  <a:lnTo>
                    <a:pt x="904" y="809"/>
                  </a:lnTo>
                  <a:lnTo>
                    <a:pt x="904" y="809"/>
                  </a:lnTo>
                  <a:lnTo>
                    <a:pt x="904" y="809"/>
                  </a:lnTo>
                  <a:lnTo>
                    <a:pt x="907" y="806"/>
                  </a:lnTo>
                  <a:lnTo>
                    <a:pt x="907" y="806"/>
                  </a:lnTo>
                  <a:lnTo>
                    <a:pt x="907" y="806"/>
                  </a:lnTo>
                  <a:lnTo>
                    <a:pt x="907" y="806"/>
                  </a:lnTo>
                  <a:lnTo>
                    <a:pt x="907" y="803"/>
                  </a:lnTo>
                  <a:lnTo>
                    <a:pt x="907" y="803"/>
                  </a:lnTo>
                  <a:lnTo>
                    <a:pt x="907" y="803"/>
                  </a:lnTo>
                  <a:lnTo>
                    <a:pt x="911" y="806"/>
                  </a:lnTo>
                  <a:lnTo>
                    <a:pt x="911" y="806"/>
                  </a:lnTo>
                  <a:lnTo>
                    <a:pt x="911" y="806"/>
                  </a:lnTo>
                  <a:lnTo>
                    <a:pt x="911" y="806"/>
                  </a:lnTo>
                  <a:lnTo>
                    <a:pt x="911" y="806"/>
                  </a:lnTo>
                  <a:lnTo>
                    <a:pt x="911" y="806"/>
                  </a:lnTo>
                  <a:lnTo>
                    <a:pt x="911" y="806"/>
                  </a:lnTo>
                  <a:lnTo>
                    <a:pt x="911" y="806"/>
                  </a:lnTo>
                  <a:lnTo>
                    <a:pt x="911" y="803"/>
                  </a:lnTo>
                  <a:lnTo>
                    <a:pt x="911" y="803"/>
                  </a:lnTo>
                  <a:lnTo>
                    <a:pt x="911" y="803"/>
                  </a:lnTo>
                  <a:lnTo>
                    <a:pt x="911" y="806"/>
                  </a:lnTo>
                  <a:lnTo>
                    <a:pt x="911" y="806"/>
                  </a:lnTo>
                  <a:lnTo>
                    <a:pt x="914" y="803"/>
                  </a:lnTo>
                  <a:lnTo>
                    <a:pt x="914" y="803"/>
                  </a:lnTo>
                  <a:lnTo>
                    <a:pt x="914" y="803"/>
                  </a:lnTo>
                  <a:lnTo>
                    <a:pt x="914" y="803"/>
                  </a:lnTo>
                  <a:lnTo>
                    <a:pt x="914" y="803"/>
                  </a:lnTo>
                  <a:lnTo>
                    <a:pt x="914" y="803"/>
                  </a:lnTo>
                  <a:lnTo>
                    <a:pt x="914" y="806"/>
                  </a:lnTo>
                  <a:lnTo>
                    <a:pt x="914" y="806"/>
                  </a:lnTo>
                  <a:lnTo>
                    <a:pt x="914" y="806"/>
                  </a:lnTo>
                  <a:lnTo>
                    <a:pt x="914" y="806"/>
                  </a:lnTo>
                  <a:lnTo>
                    <a:pt x="914" y="806"/>
                  </a:lnTo>
                  <a:lnTo>
                    <a:pt x="918" y="806"/>
                  </a:lnTo>
                  <a:lnTo>
                    <a:pt x="918" y="806"/>
                  </a:lnTo>
                  <a:lnTo>
                    <a:pt x="918" y="806"/>
                  </a:lnTo>
                  <a:lnTo>
                    <a:pt x="918" y="806"/>
                  </a:lnTo>
                  <a:lnTo>
                    <a:pt x="918" y="806"/>
                  </a:lnTo>
                  <a:lnTo>
                    <a:pt x="918" y="806"/>
                  </a:lnTo>
                  <a:lnTo>
                    <a:pt x="918" y="803"/>
                  </a:lnTo>
                  <a:lnTo>
                    <a:pt x="918" y="803"/>
                  </a:lnTo>
                  <a:lnTo>
                    <a:pt x="918" y="803"/>
                  </a:lnTo>
                  <a:lnTo>
                    <a:pt x="921" y="799"/>
                  </a:lnTo>
                  <a:lnTo>
                    <a:pt x="921" y="799"/>
                  </a:lnTo>
                  <a:lnTo>
                    <a:pt x="924" y="799"/>
                  </a:lnTo>
                  <a:lnTo>
                    <a:pt x="924" y="799"/>
                  </a:lnTo>
                  <a:lnTo>
                    <a:pt x="924" y="799"/>
                  </a:lnTo>
                  <a:lnTo>
                    <a:pt x="924" y="799"/>
                  </a:lnTo>
                  <a:lnTo>
                    <a:pt x="924" y="799"/>
                  </a:lnTo>
                  <a:lnTo>
                    <a:pt x="924" y="799"/>
                  </a:lnTo>
                  <a:lnTo>
                    <a:pt x="924" y="799"/>
                  </a:lnTo>
                  <a:lnTo>
                    <a:pt x="924" y="799"/>
                  </a:lnTo>
                  <a:lnTo>
                    <a:pt x="924" y="799"/>
                  </a:lnTo>
                  <a:lnTo>
                    <a:pt x="924" y="799"/>
                  </a:lnTo>
                  <a:lnTo>
                    <a:pt x="924" y="799"/>
                  </a:lnTo>
                  <a:lnTo>
                    <a:pt x="924" y="799"/>
                  </a:lnTo>
                  <a:lnTo>
                    <a:pt x="928" y="799"/>
                  </a:lnTo>
                  <a:lnTo>
                    <a:pt x="928" y="799"/>
                  </a:lnTo>
                  <a:lnTo>
                    <a:pt x="928" y="799"/>
                  </a:lnTo>
                  <a:lnTo>
                    <a:pt x="928" y="799"/>
                  </a:lnTo>
                  <a:lnTo>
                    <a:pt x="928" y="803"/>
                  </a:lnTo>
                  <a:lnTo>
                    <a:pt x="928" y="803"/>
                  </a:lnTo>
                  <a:lnTo>
                    <a:pt x="928" y="803"/>
                  </a:lnTo>
                  <a:lnTo>
                    <a:pt x="928" y="803"/>
                  </a:lnTo>
                  <a:lnTo>
                    <a:pt x="928" y="803"/>
                  </a:lnTo>
                  <a:lnTo>
                    <a:pt x="928" y="803"/>
                  </a:lnTo>
                  <a:lnTo>
                    <a:pt x="928" y="803"/>
                  </a:lnTo>
                  <a:lnTo>
                    <a:pt x="928" y="803"/>
                  </a:lnTo>
                  <a:lnTo>
                    <a:pt x="931" y="803"/>
                  </a:lnTo>
                  <a:lnTo>
                    <a:pt x="931" y="803"/>
                  </a:lnTo>
                  <a:lnTo>
                    <a:pt x="931" y="799"/>
                  </a:lnTo>
                  <a:lnTo>
                    <a:pt x="931" y="799"/>
                  </a:lnTo>
                  <a:lnTo>
                    <a:pt x="931" y="799"/>
                  </a:lnTo>
                  <a:lnTo>
                    <a:pt x="931" y="799"/>
                  </a:lnTo>
                  <a:lnTo>
                    <a:pt x="931" y="799"/>
                  </a:lnTo>
                  <a:lnTo>
                    <a:pt x="931" y="799"/>
                  </a:lnTo>
                  <a:lnTo>
                    <a:pt x="935" y="799"/>
                  </a:lnTo>
                  <a:lnTo>
                    <a:pt x="935" y="799"/>
                  </a:lnTo>
                  <a:lnTo>
                    <a:pt x="935" y="799"/>
                  </a:lnTo>
                  <a:lnTo>
                    <a:pt x="935" y="799"/>
                  </a:lnTo>
                  <a:lnTo>
                    <a:pt x="935" y="799"/>
                  </a:lnTo>
                  <a:lnTo>
                    <a:pt x="935" y="799"/>
                  </a:lnTo>
                  <a:lnTo>
                    <a:pt x="935" y="799"/>
                  </a:lnTo>
                  <a:lnTo>
                    <a:pt x="938" y="799"/>
                  </a:lnTo>
                  <a:lnTo>
                    <a:pt x="938" y="799"/>
                  </a:lnTo>
                  <a:lnTo>
                    <a:pt x="938" y="799"/>
                  </a:lnTo>
                  <a:lnTo>
                    <a:pt x="938" y="799"/>
                  </a:lnTo>
                  <a:lnTo>
                    <a:pt x="938" y="799"/>
                  </a:lnTo>
                  <a:lnTo>
                    <a:pt x="938" y="799"/>
                  </a:lnTo>
                  <a:lnTo>
                    <a:pt x="938" y="799"/>
                  </a:lnTo>
                  <a:lnTo>
                    <a:pt x="941" y="799"/>
                  </a:lnTo>
                  <a:lnTo>
                    <a:pt x="941" y="799"/>
                  </a:lnTo>
                  <a:lnTo>
                    <a:pt x="941" y="799"/>
                  </a:lnTo>
                  <a:lnTo>
                    <a:pt x="941" y="799"/>
                  </a:lnTo>
                  <a:lnTo>
                    <a:pt x="938" y="799"/>
                  </a:lnTo>
                  <a:lnTo>
                    <a:pt x="938" y="799"/>
                  </a:lnTo>
                  <a:lnTo>
                    <a:pt x="938" y="799"/>
                  </a:lnTo>
                  <a:lnTo>
                    <a:pt x="941" y="799"/>
                  </a:lnTo>
                  <a:lnTo>
                    <a:pt x="941" y="799"/>
                  </a:lnTo>
                  <a:lnTo>
                    <a:pt x="941" y="796"/>
                  </a:lnTo>
                  <a:lnTo>
                    <a:pt x="941" y="796"/>
                  </a:lnTo>
                  <a:lnTo>
                    <a:pt x="941" y="796"/>
                  </a:lnTo>
                  <a:lnTo>
                    <a:pt x="941" y="796"/>
                  </a:lnTo>
                  <a:lnTo>
                    <a:pt x="941" y="796"/>
                  </a:lnTo>
                  <a:lnTo>
                    <a:pt x="941" y="796"/>
                  </a:lnTo>
                  <a:lnTo>
                    <a:pt x="945" y="796"/>
                  </a:lnTo>
                  <a:lnTo>
                    <a:pt x="945" y="796"/>
                  </a:lnTo>
                  <a:lnTo>
                    <a:pt x="945" y="796"/>
                  </a:lnTo>
                  <a:lnTo>
                    <a:pt x="945" y="796"/>
                  </a:lnTo>
                  <a:lnTo>
                    <a:pt x="945" y="796"/>
                  </a:lnTo>
                  <a:lnTo>
                    <a:pt x="945" y="796"/>
                  </a:lnTo>
                  <a:lnTo>
                    <a:pt x="945" y="796"/>
                  </a:lnTo>
                  <a:lnTo>
                    <a:pt x="945" y="796"/>
                  </a:lnTo>
                  <a:lnTo>
                    <a:pt x="945" y="796"/>
                  </a:lnTo>
                  <a:lnTo>
                    <a:pt x="945" y="796"/>
                  </a:lnTo>
                  <a:lnTo>
                    <a:pt x="945" y="796"/>
                  </a:lnTo>
                  <a:lnTo>
                    <a:pt x="948" y="796"/>
                  </a:lnTo>
                  <a:lnTo>
                    <a:pt x="948" y="796"/>
                  </a:lnTo>
                  <a:lnTo>
                    <a:pt x="948" y="796"/>
                  </a:lnTo>
                  <a:lnTo>
                    <a:pt x="948" y="796"/>
                  </a:lnTo>
                  <a:lnTo>
                    <a:pt x="952" y="796"/>
                  </a:lnTo>
                  <a:lnTo>
                    <a:pt x="952" y="796"/>
                  </a:lnTo>
                  <a:lnTo>
                    <a:pt x="952" y="796"/>
                  </a:lnTo>
                  <a:lnTo>
                    <a:pt x="952" y="796"/>
                  </a:lnTo>
                  <a:lnTo>
                    <a:pt x="952" y="796"/>
                  </a:lnTo>
                  <a:lnTo>
                    <a:pt x="952" y="796"/>
                  </a:lnTo>
                  <a:lnTo>
                    <a:pt x="952" y="796"/>
                  </a:lnTo>
                  <a:lnTo>
                    <a:pt x="952" y="796"/>
                  </a:lnTo>
                  <a:lnTo>
                    <a:pt x="952" y="796"/>
                  </a:lnTo>
                  <a:lnTo>
                    <a:pt x="952" y="796"/>
                  </a:lnTo>
                  <a:lnTo>
                    <a:pt x="955" y="792"/>
                  </a:lnTo>
                  <a:lnTo>
                    <a:pt x="955" y="792"/>
                  </a:lnTo>
                  <a:lnTo>
                    <a:pt x="955" y="792"/>
                  </a:lnTo>
                  <a:lnTo>
                    <a:pt x="955" y="792"/>
                  </a:lnTo>
                  <a:lnTo>
                    <a:pt x="955" y="792"/>
                  </a:lnTo>
                  <a:lnTo>
                    <a:pt x="955" y="792"/>
                  </a:lnTo>
                  <a:lnTo>
                    <a:pt x="955" y="792"/>
                  </a:lnTo>
                  <a:lnTo>
                    <a:pt x="958" y="792"/>
                  </a:lnTo>
                  <a:lnTo>
                    <a:pt x="958" y="792"/>
                  </a:lnTo>
                  <a:lnTo>
                    <a:pt x="958" y="792"/>
                  </a:lnTo>
                  <a:lnTo>
                    <a:pt x="958" y="792"/>
                  </a:lnTo>
                  <a:lnTo>
                    <a:pt x="958" y="792"/>
                  </a:lnTo>
                  <a:lnTo>
                    <a:pt x="958" y="792"/>
                  </a:lnTo>
                  <a:lnTo>
                    <a:pt x="958" y="792"/>
                  </a:lnTo>
                  <a:lnTo>
                    <a:pt x="958" y="792"/>
                  </a:lnTo>
                  <a:lnTo>
                    <a:pt x="958" y="789"/>
                  </a:lnTo>
                  <a:lnTo>
                    <a:pt x="958" y="789"/>
                  </a:lnTo>
                  <a:lnTo>
                    <a:pt x="958" y="789"/>
                  </a:lnTo>
                  <a:lnTo>
                    <a:pt x="958" y="789"/>
                  </a:lnTo>
                  <a:lnTo>
                    <a:pt x="958" y="789"/>
                  </a:lnTo>
                  <a:lnTo>
                    <a:pt x="958" y="789"/>
                  </a:lnTo>
                  <a:lnTo>
                    <a:pt x="958" y="789"/>
                  </a:lnTo>
                  <a:lnTo>
                    <a:pt x="958" y="789"/>
                  </a:lnTo>
                  <a:lnTo>
                    <a:pt x="958" y="786"/>
                  </a:lnTo>
                  <a:lnTo>
                    <a:pt x="958" y="786"/>
                  </a:lnTo>
                  <a:lnTo>
                    <a:pt x="958" y="786"/>
                  </a:lnTo>
                  <a:lnTo>
                    <a:pt x="958" y="786"/>
                  </a:lnTo>
                  <a:lnTo>
                    <a:pt x="958" y="782"/>
                  </a:lnTo>
                  <a:lnTo>
                    <a:pt x="958" y="782"/>
                  </a:lnTo>
                  <a:lnTo>
                    <a:pt x="955" y="782"/>
                  </a:lnTo>
                  <a:lnTo>
                    <a:pt x="955" y="782"/>
                  </a:lnTo>
                  <a:lnTo>
                    <a:pt x="955" y="782"/>
                  </a:lnTo>
                  <a:lnTo>
                    <a:pt x="955" y="782"/>
                  </a:lnTo>
                  <a:lnTo>
                    <a:pt x="955" y="782"/>
                  </a:lnTo>
                  <a:lnTo>
                    <a:pt x="955" y="782"/>
                  </a:lnTo>
                  <a:lnTo>
                    <a:pt x="955" y="782"/>
                  </a:lnTo>
                  <a:lnTo>
                    <a:pt x="952" y="782"/>
                  </a:lnTo>
                  <a:lnTo>
                    <a:pt x="952" y="782"/>
                  </a:lnTo>
                  <a:lnTo>
                    <a:pt x="952" y="779"/>
                  </a:lnTo>
                  <a:lnTo>
                    <a:pt x="952" y="779"/>
                  </a:lnTo>
                  <a:lnTo>
                    <a:pt x="955" y="779"/>
                  </a:lnTo>
                  <a:lnTo>
                    <a:pt x="955" y="779"/>
                  </a:lnTo>
                  <a:lnTo>
                    <a:pt x="955" y="779"/>
                  </a:lnTo>
                  <a:lnTo>
                    <a:pt x="955" y="779"/>
                  </a:lnTo>
                  <a:lnTo>
                    <a:pt x="955" y="775"/>
                  </a:lnTo>
                  <a:lnTo>
                    <a:pt x="955" y="775"/>
                  </a:lnTo>
                  <a:lnTo>
                    <a:pt x="955" y="775"/>
                  </a:lnTo>
                  <a:lnTo>
                    <a:pt x="955" y="775"/>
                  </a:lnTo>
                  <a:lnTo>
                    <a:pt x="952" y="775"/>
                  </a:lnTo>
                  <a:lnTo>
                    <a:pt x="952" y="775"/>
                  </a:lnTo>
                  <a:lnTo>
                    <a:pt x="952" y="779"/>
                  </a:lnTo>
                  <a:lnTo>
                    <a:pt x="952" y="779"/>
                  </a:lnTo>
                  <a:lnTo>
                    <a:pt x="952" y="779"/>
                  </a:lnTo>
                  <a:lnTo>
                    <a:pt x="952" y="779"/>
                  </a:lnTo>
                  <a:lnTo>
                    <a:pt x="948" y="779"/>
                  </a:lnTo>
                  <a:lnTo>
                    <a:pt x="948" y="779"/>
                  </a:lnTo>
                  <a:lnTo>
                    <a:pt x="948" y="779"/>
                  </a:lnTo>
                  <a:lnTo>
                    <a:pt x="945" y="779"/>
                  </a:lnTo>
                  <a:lnTo>
                    <a:pt x="945" y="779"/>
                  </a:lnTo>
                  <a:lnTo>
                    <a:pt x="941" y="779"/>
                  </a:lnTo>
                  <a:lnTo>
                    <a:pt x="941" y="779"/>
                  </a:lnTo>
                  <a:lnTo>
                    <a:pt x="941" y="779"/>
                  </a:lnTo>
                  <a:lnTo>
                    <a:pt x="941" y="779"/>
                  </a:lnTo>
                  <a:lnTo>
                    <a:pt x="941" y="779"/>
                  </a:lnTo>
                  <a:lnTo>
                    <a:pt x="941" y="779"/>
                  </a:lnTo>
                  <a:lnTo>
                    <a:pt x="941" y="779"/>
                  </a:lnTo>
                  <a:lnTo>
                    <a:pt x="941" y="779"/>
                  </a:lnTo>
                  <a:lnTo>
                    <a:pt x="938" y="779"/>
                  </a:lnTo>
                  <a:lnTo>
                    <a:pt x="938" y="779"/>
                  </a:lnTo>
                  <a:lnTo>
                    <a:pt x="938" y="779"/>
                  </a:lnTo>
                  <a:lnTo>
                    <a:pt x="938" y="779"/>
                  </a:lnTo>
                  <a:lnTo>
                    <a:pt x="938" y="779"/>
                  </a:lnTo>
                  <a:lnTo>
                    <a:pt x="935" y="779"/>
                  </a:lnTo>
                  <a:lnTo>
                    <a:pt x="935" y="779"/>
                  </a:lnTo>
                  <a:lnTo>
                    <a:pt x="935" y="779"/>
                  </a:lnTo>
                  <a:lnTo>
                    <a:pt x="935" y="775"/>
                  </a:lnTo>
                  <a:lnTo>
                    <a:pt x="935" y="775"/>
                  </a:lnTo>
                  <a:lnTo>
                    <a:pt x="935" y="775"/>
                  </a:lnTo>
                  <a:lnTo>
                    <a:pt x="935" y="775"/>
                  </a:lnTo>
                  <a:lnTo>
                    <a:pt x="935" y="775"/>
                  </a:lnTo>
                  <a:lnTo>
                    <a:pt x="931" y="772"/>
                  </a:lnTo>
                  <a:lnTo>
                    <a:pt x="931" y="772"/>
                  </a:lnTo>
                  <a:lnTo>
                    <a:pt x="931" y="772"/>
                  </a:lnTo>
                  <a:lnTo>
                    <a:pt x="931" y="772"/>
                  </a:lnTo>
                  <a:lnTo>
                    <a:pt x="931" y="772"/>
                  </a:lnTo>
                  <a:lnTo>
                    <a:pt x="931" y="772"/>
                  </a:lnTo>
                  <a:lnTo>
                    <a:pt x="931" y="772"/>
                  </a:lnTo>
                  <a:lnTo>
                    <a:pt x="931" y="769"/>
                  </a:lnTo>
                  <a:lnTo>
                    <a:pt x="931" y="769"/>
                  </a:lnTo>
                  <a:lnTo>
                    <a:pt x="931" y="769"/>
                  </a:lnTo>
                  <a:lnTo>
                    <a:pt x="931" y="769"/>
                  </a:lnTo>
                  <a:lnTo>
                    <a:pt x="931" y="769"/>
                  </a:lnTo>
                  <a:lnTo>
                    <a:pt x="931" y="769"/>
                  </a:lnTo>
                  <a:lnTo>
                    <a:pt x="928" y="769"/>
                  </a:lnTo>
                  <a:lnTo>
                    <a:pt x="928" y="769"/>
                  </a:lnTo>
                  <a:lnTo>
                    <a:pt x="928" y="765"/>
                  </a:lnTo>
                  <a:lnTo>
                    <a:pt x="928" y="765"/>
                  </a:lnTo>
                  <a:lnTo>
                    <a:pt x="924" y="765"/>
                  </a:lnTo>
                  <a:lnTo>
                    <a:pt x="924" y="765"/>
                  </a:lnTo>
                  <a:lnTo>
                    <a:pt x="924" y="765"/>
                  </a:lnTo>
                  <a:lnTo>
                    <a:pt x="924" y="765"/>
                  </a:lnTo>
                  <a:lnTo>
                    <a:pt x="924" y="765"/>
                  </a:lnTo>
                  <a:lnTo>
                    <a:pt x="924" y="765"/>
                  </a:lnTo>
                  <a:lnTo>
                    <a:pt x="924" y="765"/>
                  </a:lnTo>
                  <a:lnTo>
                    <a:pt x="924" y="765"/>
                  </a:lnTo>
                  <a:lnTo>
                    <a:pt x="924" y="762"/>
                  </a:lnTo>
                  <a:lnTo>
                    <a:pt x="924" y="762"/>
                  </a:lnTo>
                  <a:lnTo>
                    <a:pt x="924" y="762"/>
                  </a:lnTo>
                  <a:lnTo>
                    <a:pt x="924" y="762"/>
                  </a:lnTo>
                  <a:lnTo>
                    <a:pt x="924" y="762"/>
                  </a:lnTo>
                  <a:lnTo>
                    <a:pt x="924" y="762"/>
                  </a:lnTo>
                  <a:lnTo>
                    <a:pt x="924" y="762"/>
                  </a:lnTo>
                  <a:lnTo>
                    <a:pt x="924" y="762"/>
                  </a:lnTo>
                  <a:lnTo>
                    <a:pt x="924" y="762"/>
                  </a:lnTo>
                  <a:lnTo>
                    <a:pt x="928" y="758"/>
                  </a:lnTo>
                  <a:lnTo>
                    <a:pt x="928" y="758"/>
                  </a:lnTo>
                  <a:lnTo>
                    <a:pt x="924" y="758"/>
                  </a:lnTo>
                  <a:lnTo>
                    <a:pt x="924" y="758"/>
                  </a:lnTo>
                  <a:lnTo>
                    <a:pt x="924" y="758"/>
                  </a:lnTo>
                  <a:lnTo>
                    <a:pt x="924" y="758"/>
                  </a:lnTo>
                  <a:lnTo>
                    <a:pt x="924" y="758"/>
                  </a:lnTo>
                  <a:lnTo>
                    <a:pt x="928" y="755"/>
                  </a:lnTo>
                  <a:lnTo>
                    <a:pt x="928" y="755"/>
                  </a:lnTo>
                  <a:lnTo>
                    <a:pt x="928" y="755"/>
                  </a:lnTo>
                  <a:lnTo>
                    <a:pt x="928" y="755"/>
                  </a:lnTo>
                  <a:lnTo>
                    <a:pt x="928" y="752"/>
                  </a:lnTo>
                  <a:lnTo>
                    <a:pt x="928" y="752"/>
                  </a:lnTo>
                  <a:lnTo>
                    <a:pt x="928" y="752"/>
                  </a:lnTo>
                  <a:lnTo>
                    <a:pt x="928" y="752"/>
                  </a:lnTo>
                  <a:lnTo>
                    <a:pt x="928" y="752"/>
                  </a:lnTo>
                  <a:lnTo>
                    <a:pt x="928" y="752"/>
                  </a:lnTo>
                  <a:lnTo>
                    <a:pt x="928" y="752"/>
                  </a:lnTo>
                  <a:lnTo>
                    <a:pt x="928" y="752"/>
                  </a:lnTo>
                  <a:lnTo>
                    <a:pt x="928" y="752"/>
                  </a:lnTo>
                  <a:lnTo>
                    <a:pt x="928" y="748"/>
                  </a:lnTo>
                  <a:lnTo>
                    <a:pt x="928" y="748"/>
                  </a:lnTo>
                  <a:lnTo>
                    <a:pt x="928" y="748"/>
                  </a:lnTo>
                  <a:lnTo>
                    <a:pt x="928" y="748"/>
                  </a:lnTo>
                  <a:lnTo>
                    <a:pt x="928" y="748"/>
                  </a:lnTo>
                  <a:lnTo>
                    <a:pt x="928" y="748"/>
                  </a:lnTo>
                  <a:lnTo>
                    <a:pt x="928" y="748"/>
                  </a:lnTo>
                  <a:lnTo>
                    <a:pt x="928" y="748"/>
                  </a:lnTo>
                  <a:lnTo>
                    <a:pt x="928" y="748"/>
                  </a:lnTo>
                  <a:lnTo>
                    <a:pt x="928" y="748"/>
                  </a:lnTo>
                  <a:lnTo>
                    <a:pt x="924" y="748"/>
                  </a:lnTo>
                  <a:lnTo>
                    <a:pt x="924" y="748"/>
                  </a:lnTo>
                  <a:lnTo>
                    <a:pt x="924" y="748"/>
                  </a:lnTo>
                  <a:lnTo>
                    <a:pt x="928" y="745"/>
                  </a:lnTo>
                  <a:lnTo>
                    <a:pt x="928" y="745"/>
                  </a:lnTo>
                  <a:lnTo>
                    <a:pt x="928" y="745"/>
                  </a:lnTo>
                  <a:lnTo>
                    <a:pt x="928" y="745"/>
                  </a:lnTo>
                  <a:lnTo>
                    <a:pt x="928" y="745"/>
                  </a:lnTo>
                  <a:lnTo>
                    <a:pt x="928" y="745"/>
                  </a:lnTo>
                  <a:lnTo>
                    <a:pt x="931" y="745"/>
                  </a:lnTo>
                  <a:lnTo>
                    <a:pt x="931" y="745"/>
                  </a:lnTo>
                  <a:lnTo>
                    <a:pt x="931" y="745"/>
                  </a:lnTo>
                  <a:lnTo>
                    <a:pt x="931" y="745"/>
                  </a:lnTo>
                  <a:lnTo>
                    <a:pt x="935" y="741"/>
                  </a:lnTo>
                  <a:lnTo>
                    <a:pt x="935" y="741"/>
                  </a:lnTo>
                  <a:lnTo>
                    <a:pt x="935" y="741"/>
                  </a:lnTo>
                  <a:lnTo>
                    <a:pt x="935" y="741"/>
                  </a:lnTo>
                  <a:lnTo>
                    <a:pt x="935" y="741"/>
                  </a:lnTo>
                  <a:lnTo>
                    <a:pt x="935" y="738"/>
                  </a:lnTo>
                  <a:lnTo>
                    <a:pt x="935" y="738"/>
                  </a:lnTo>
                  <a:lnTo>
                    <a:pt x="935" y="738"/>
                  </a:lnTo>
                  <a:lnTo>
                    <a:pt x="935" y="738"/>
                  </a:lnTo>
                  <a:lnTo>
                    <a:pt x="935" y="738"/>
                  </a:lnTo>
                  <a:lnTo>
                    <a:pt x="938" y="735"/>
                  </a:lnTo>
                  <a:lnTo>
                    <a:pt x="938" y="735"/>
                  </a:lnTo>
                  <a:lnTo>
                    <a:pt x="938" y="735"/>
                  </a:lnTo>
                  <a:lnTo>
                    <a:pt x="938" y="735"/>
                  </a:lnTo>
                  <a:lnTo>
                    <a:pt x="938" y="735"/>
                  </a:lnTo>
                  <a:lnTo>
                    <a:pt x="938" y="735"/>
                  </a:lnTo>
                  <a:lnTo>
                    <a:pt x="938" y="731"/>
                  </a:lnTo>
                  <a:lnTo>
                    <a:pt x="938" y="731"/>
                  </a:lnTo>
                  <a:lnTo>
                    <a:pt x="938" y="731"/>
                  </a:lnTo>
                  <a:lnTo>
                    <a:pt x="938" y="731"/>
                  </a:lnTo>
                  <a:lnTo>
                    <a:pt x="938" y="731"/>
                  </a:lnTo>
                  <a:lnTo>
                    <a:pt x="938" y="731"/>
                  </a:lnTo>
                  <a:lnTo>
                    <a:pt x="935" y="731"/>
                  </a:lnTo>
                  <a:lnTo>
                    <a:pt x="935" y="731"/>
                  </a:lnTo>
                  <a:lnTo>
                    <a:pt x="935" y="731"/>
                  </a:lnTo>
                  <a:lnTo>
                    <a:pt x="935" y="731"/>
                  </a:lnTo>
                  <a:lnTo>
                    <a:pt x="931" y="731"/>
                  </a:lnTo>
                  <a:lnTo>
                    <a:pt x="931" y="731"/>
                  </a:lnTo>
                  <a:lnTo>
                    <a:pt x="931" y="731"/>
                  </a:lnTo>
                  <a:lnTo>
                    <a:pt x="931" y="731"/>
                  </a:lnTo>
                  <a:lnTo>
                    <a:pt x="928" y="731"/>
                  </a:lnTo>
                  <a:lnTo>
                    <a:pt x="928" y="731"/>
                  </a:lnTo>
                  <a:lnTo>
                    <a:pt x="928" y="731"/>
                  </a:lnTo>
                  <a:lnTo>
                    <a:pt x="928" y="731"/>
                  </a:lnTo>
                  <a:lnTo>
                    <a:pt x="928" y="731"/>
                  </a:lnTo>
                  <a:lnTo>
                    <a:pt x="928" y="731"/>
                  </a:lnTo>
                  <a:lnTo>
                    <a:pt x="928" y="731"/>
                  </a:lnTo>
                  <a:lnTo>
                    <a:pt x="928" y="731"/>
                  </a:lnTo>
                  <a:lnTo>
                    <a:pt x="924" y="728"/>
                  </a:lnTo>
                  <a:lnTo>
                    <a:pt x="924" y="728"/>
                  </a:lnTo>
                  <a:lnTo>
                    <a:pt x="924" y="724"/>
                  </a:lnTo>
                  <a:lnTo>
                    <a:pt x="924" y="724"/>
                  </a:lnTo>
                  <a:lnTo>
                    <a:pt x="921" y="724"/>
                  </a:lnTo>
                  <a:lnTo>
                    <a:pt x="921" y="724"/>
                  </a:lnTo>
                  <a:lnTo>
                    <a:pt x="921" y="724"/>
                  </a:lnTo>
                  <a:lnTo>
                    <a:pt x="921" y="724"/>
                  </a:lnTo>
                  <a:lnTo>
                    <a:pt x="921" y="724"/>
                  </a:lnTo>
                  <a:lnTo>
                    <a:pt x="921" y="724"/>
                  </a:lnTo>
                  <a:lnTo>
                    <a:pt x="918" y="724"/>
                  </a:lnTo>
                  <a:lnTo>
                    <a:pt x="918" y="724"/>
                  </a:lnTo>
                  <a:lnTo>
                    <a:pt x="921" y="724"/>
                  </a:lnTo>
                  <a:lnTo>
                    <a:pt x="921" y="724"/>
                  </a:lnTo>
                  <a:lnTo>
                    <a:pt x="921" y="724"/>
                  </a:lnTo>
                  <a:lnTo>
                    <a:pt x="921" y="724"/>
                  </a:lnTo>
                  <a:lnTo>
                    <a:pt x="921" y="724"/>
                  </a:lnTo>
                  <a:lnTo>
                    <a:pt x="921" y="724"/>
                  </a:lnTo>
                  <a:lnTo>
                    <a:pt x="924" y="721"/>
                  </a:lnTo>
                  <a:lnTo>
                    <a:pt x="924" y="721"/>
                  </a:lnTo>
                  <a:lnTo>
                    <a:pt x="924" y="721"/>
                  </a:lnTo>
                  <a:lnTo>
                    <a:pt x="924" y="721"/>
                  </a:lnTo>
                  <a:lnTo>
                    <a:pt x="924" y="721"/>
                  </a:lnTo>
                  <a:lnTo>
                    <a:pt x="924" y="721"/>
                  </a:lnTo>
                  <a:lnTo>
                    <a:pt x="924" y="724"/>
                  </a:lnTo>
                  <a:lnTo>
                    <a:pt x="924" y="724"/>
                  </a:lnTo>
                  <a:lnTo>
                    <a:pt x="924" y="724"/>
                  </a:lnTo>
                  <a:lnTo>
                    <a:pt x="924" y="724"/>
                  </a:lnTo>
                  <a:lnTo>
                    <a:pt x="924" y="724"/>
                  </a:lnTo>
                  <a:lnTo>
                    <a:pt x="924" y="724"/>
                  </a:lnTo>
                  <a:lnTo>
                    <a:pt x="928" y="724"/>
                  </a:lnTo>
                  <a:lnTo>
                    <a:pt x="928" y="724"/>
                  </a:lnTo>
                  <a:lnTo>
                    <a:pt x="928" y="724"/>
                  </a:lnTo>
                  <a:lnTo>
                    <a:pt x="928" y="724"/>
                  </a:lnTo>
                  <a:lnTo>
                    <a:pt x="928" y="724"/>
                  </a:lnTo>
                  <a:lnTo>
                    <a:pt x="931" y="724"/>
                  </a:lnTo>
                  <a:lnTo>
                    <a:pt x="931" y="724"/>
                  </a:lnTo>
                  <a:lnTo>
                    <a:pt x="931" y="724"/>
                  </a:lnTo>
                  <a:lnTo>
                    <a:pt x="931" y="724"/>
                  </a:lnTo>
                  <a:lnTo>
                    <a:pt x="931" y="724"/>
                  </a:lnTo>
                  <a:lnTo>
                    <a:pt x="931" y="728"/>
                  </a:lnTo>
                  <a:lnTo>
                    <a:pt x="931" y="728"/>
                  </a:lnTo>
                  <a:lnTo>
                    <a:pt x="935" y="728"/>
                  </a:lnTo>
                  <a:lnTo>
                    <a:pt x="935" y="728"/>
                  </a:lnTo>
                  <a:lnTo>
                    <a:pt x="935" y="728"/>
                  </a:lnTo>
                  <a:lnTo>
                    <a:pt x="938" y="728"/>
                  </a:lnTo>
                  <a:lnTo>
                    <a:pt x="938" y="728"/>
                  </a:lnTo>
                  <a:lnTo>
                    <a:pt x="938" y="728"/>
                  </a:lnTo>
                  <a:lnTo>
                    <a:pt x="938" y="728"/>
                  </a:lnTo>
                  <a:lnTo>
                    <a:pt x="941" y="728"/>
                  </a:lnTo>
                  <a:lnTo>
                    <a:pt x="941" y="728"/>
                  </a:lnTo>
                  <a:lnTo>
                    <a:pt x="941" y="724"/>
                  </a:lnTo>
                  <a:lnTo>
                    <a:pt x="941" y="724"/>
                  </a:lnTo>
                  <a:lnTo>
                    <a:pt x="941" y="724"/>
                  </a:lnTo>
                  <a:lnTo>
                    <a:pt x="941" y="724"/>
                  </a:lnTo>
                  <a:lnTo>
                    <a:pt x="945" y="724"/>
                  </a:lnTo>
                  <a:lnTo>
                    <a:pt x="945" y="724"/>
                  </a:lnTo>
                  <a:lnTo>
                    <a:pt x="945" y="724"/>
                  </a:lnTo>
                  <a:lnTo>
                    <a:pt x="945" y="724"/>
                  </a:lnTo>
                  <a:lnTo>
                    <a:pt x="945" y="721"/>
                  </a:lnTo>
                  <a:lnTo>
                    <a:pt x="945" y="721"/>
                  </a:lnTo>
                  <a:lnTo>
                    <a:pt x="945" y="721"/>
                  </a:lnTo>
                  <a:lnTo>
                    <a:pt x="945" y="721"/>
                  </a:lnTo>
                  <a:lnTo>
                    <a:pt x="945" y="721"/>
                  </a:lnTo>
                  <a:lnTo>
                    <a:pt x="945" y="721"/>
                  </a:lnTo>
                  <a:lnTo>
                    <a:pt x="948" y="721"/>
                  </a:lnTo>
                  <a:lnTo>
                    <a:pt x="948" y="721"/>
                  </a:lnTo>
                  <a:lnTo>
                    <a:pt x="948" y="721"/>
                  </a:lnTo>
                  <a:lnTo>
                    <a:pt x="948" y="721"/>
                  </a:lnTo>
                  <a:lnTo>
                    <a:pt x="948" y="721"/>
                  </a:lnTo>
                  <a:lnTo>
                    <a:pt x="948" y="721"/>
                  </a:lnTo>
                  <a:lnTo>
                    <a:pt x="948" y="721"/>
                  </a:lnTo>
                  <a:lnTo>
                    <a:pt x="948" y="721"/>
                  </a:lnTo>
                  <a:lnTo>
                    <a:pt x="952" y="721"/>
                  </a:lnTo>
                  <a:lnTo>
                    <a:pt x="952" y="721"/>
                  </a:lnTo>
                  <a:lnTo>
                    <a:pt x="955" y="718"/>
                  </a:lnTo>
                  <a:lnTo>
                    <a:pt x="955" y="718"/>
                  </a:lnTo>
                  <a:lnTo>
                    <a:pt x="955" y="714"/>
                  </a:lnTo>
                  <a:lnTo>
                    <a:pt x="955" y="714"/>
                  </a:lnTo>
                  <a:lnTo>
                    <a:pt x="955" y="714"/>
                  </a:lnTo>
                  <a:lnTo>
                    <a:pt x="955" y="714"/>
                  </a:lnTo>
                  <a:lnTo>
                    <a:pt x="958" y="714"/>
                  </a:lnTo>
                  <a:lnTo>
                    <a:pt x="958" y="714"/>
                  </a:lnTo>
                  <a:lnTo>
                    <a:pt x="958" y="714"/>
                  </a:lnTo>
                  <a:lnTo>
                    <a:pt x="958" y="714"/>
                  </a:lnTo>
                  <a:lnTo>
                    <a:pt x="958" y="714"/>
                  </a:lnTo>
                  <a:lnTo>
                    <a:pt x="958" y="714"/>
                  </a:lnTo>
                  <a:lnTo>
                    <a:pt x="958" y="714"/>
                  </a:lnTo>
                  <a:lnTo>
                    <a:pt x="958" y="714"/>
                  </a:lnTo>
                  <a:lnTo>
                    <a:pt x="958" y="711"/>
                  </a:lnTo>
                  <a:lnTo>
                    <a:pt x="958" y="711"/>
                  </a:lnTo>
                  <a:lnTo>
                    <a:pt x="958" y="711"/>
                  </a:lnTo>
                  <a:lnTo>
                    <a:pt x="958" y="707"/>
                  </a:lnTo>
                  <a:lnTo>
                    <a:pt x="958" y="707"/>
                  </a:lnTo>
                  <a:lnTo>
                    <a:pt x="955" y="704"/>
                  </a:lnTo>
                  <a:lnTo>
                    <a:pt x="955" y="704"/>
                  </a:lnTo>
                  <a:lnTo>
                    <a:pt x="952" y="701"/>
                  </a:lnTo>
                  <a:lnTo>
                    <a:pt x="952" y="701"/>
                  </a:lnTo>
                  <a:lnTo>
                    <a:pt x="945" y="701"/>
                  </a:lnTo>
                  <a:lnTo>
                    <a:pt x="945" y="701"/>
                  </a:lnTo>
                  <a:lnTo>
                    <a:pt x="941" y="701"/>
                  </a:lnTo>
                  <a:lnTo>
                    <a:pt x="941" y="701"/>
                  </a:lnTo>
                  <a:lnTo>
                    <a:pt x="931" y="704"/>
                  </a:lnTo>
                  <a:lnTo>
                    <a:pt x="931" y="704"/>
                  </a:lnTo>
                  <a:lnTo>
                    <a:pt x="928" y="704"/>
                  </a:lnTo>
                  <a:lnTo>
                    <a:pt x="928" y="704"/>
                  </a:lnTo>
                  <a:lnTo>
                    <a:pt x="924" y="704"/>
                  </a:lnTo>
                  <a:lnTo>
                    <a:pt x="924" y="704"/>
                  </a:lnTo>
                  <a:lnTo>
                    <a:pt x="921" y="704"/>
                  </a:lnTo>
                  <a:lnTo>
                    <a:pt x="921" y="704"/>
                  </a:lnTo>
                  <a:lnTo>
                    <a:pt x="911" y="707"/>
                  </a:lnTo>
                  <a:lnTo>
                    <a:pt x="911" y="707"/>
                  </a:lnTo>
                  <a:lnTo>
                    <a:pt x="911" y="707"/>
                  </a:lnTo>
                  <a:lnTo>
                    <a:pt x="911" y="707"/>
                  </a:lnTo>
                  <a:lnTo>
                    <a:pt x="907" y="711"/>
                  </a:lnTo>
                  <a:lnTo>
                    <a:pt x="907" y="711"/>
                  </a:lnTo>
                  <a:lnTo>
                    <a:pt x="907" y="711"/>
                  </a:lnTo>
                  <a:lnTo>
                    <a:pt x="907" y="711"/>
                  </a:lnTo>
                  <a:lnTo>
                    <a:pt x="907" y="711"/>
                  </a:lnTo>
                  <a:lnTo>
                    <a:pt x="907" y="711"/>
                  </a:lnTo>
                  <a:lnTo>
                    <a:pt x="907" y="711"/>
                  </a:lnTo>
                  <a:lnTo>
                    <a:pt x="904" y="711"/>
                  </a:lnTo>
                  <a:lnTo>
                    <a:pt x="904" y="711"/>
                  </a:lnTo>
                  <a:lnTo>
                    <a:pt x="904" y="711"/>
                  </a:lnTo>
                  <a:lnTo>
                    <a:pt x="904" y="711"/>
                  </a:lnTo>
                  <a:lnTo>
                    <a:pt x="897" y="714"/>
                  </a:lnTo>
                  <a:lnTo>
                    <a:pt x="897" y="714"/>
                  </a:lnTo>
                  <a:lnTo>
                    <a:pt x="894" y="718"/>
                  </a:lnTo>
                  <a:lnTo>
                    <a:pt x="894" y="718"/>
                  </a:lnTo>
                  <a:lnTo>
                    <a:pt x="887" y="721"/>
                  </a:lnTo>
                  <a:lnTo>
                    <a:pt x="887" y="721"/>
                  </a:lnTo>
                  <a:lnTo>
                    <a:pt x="884" y="724"/>
                  </a:lnTo>
                  <a:lnTo>
                    <a:pt x="884" y="724"/>
                  </a:lnTo>
                  <a:lnTo>
                    <a:pt x="870" y="731"/>
                  </a:lnTo>
                  <a:lnTo>
                    <a:pt x="867" y="731"/>
                  </a:lnTo>
                  <a:lnTo>
                    <a:pt x="867" y="731"/>
                  </a:lnTo>
                  <a:lnTo>
                    <a:pt x="856" y="738"/>
                  </a:lnTo>
                  <a:lnTo>
                    <a:pt x="856" y="738"/>
                  </a:lnTo>
                  <a:lnTo>
                    <a:pt x="850" y="741"/>
                  </a:lnTo>
                  <a:lnTo>
                    <a:pt x="850" y="741"/>
                  </a:lnTo>
                  <a:lnTo>
                    <a:pt x="846" y="745"/>
                  </a:lnTo>
                  <a:lnTo>
                    <a:pt x="846" y="745"/>
                  </a:lnTo>
                  <a:lnTo>
                    <a:pt x="846" y="745"/>
                  </a:lnTo>
                  <a:lnTo>
                    <a:pt x="846" y="745"/>
                  </a:lnTo>
                  <a:lnTo>
                    <a:pt x="846" y="745"/>
                  </a:lnTo>
                  <a:lnTo>
                    <a:pt x="846" y="745"/>
                  </a:lnTo>
                  <a:lnTo>
                    <a:pt x="846" y="745"/>
                  </a:lnTo>
                  <a:lnTo>
                    <a:pt x="846" y="745"/>
                  </a:lnTo>
                  <a:lnTo>
                    <a:pt x="846" y="745"/>
                  </a:lnTo>
                  <a:lnTo>
                    <a:pt x="846" y="741"/>
                  </a:lnTo>
                  <a:lnTo>
                    <a:pt x="846" y="741"/>
                  </a:lnTo>
                  <a:lnTo>
                    <a:pt x="853" y="738"/>
                  </a:lnTo>
                  <a:lnTo>
                    <a:pt x="853" y="738"/>
                  </a:lnTo>
                  <a:lnTo>
                    <a:pt x="856" y="735"/>
                  </a:lnTo>
                  <a:lnTo>
                    <a:pt x="856" y="735"/>
                  </a:lnTo>
                  <a:lnTo>
                    <a:pt x="860" y="731"/>
                  </a:lnTo>
                  <a:lnTo>
                    <a:pt x="860" y="731"/>
                  </a:lnTo>
                  <a:lnTo>
                    <a:pt x="863" y="731"/>
                  </a:lnTo>
                  <a:lnTo>
                    <a:pt x="863" y="731"/>
                  </a:lnTo>
                  <a:lnTo>
                    <a:pt x="863" y="731"/>
                  </a:lnTo>
                  <a:lnTo>
                    <a:pt x="863" y="731"/>
                  </a:lnTo>
                  <a:lnTo>
                    <a:pt x="863" y="731"/>
                  </a:lnTo>
                  <a:lnTo>
                    <a:pt x="863" y="731"/>
                  </a:lnTo>
                  <a:lnTo>
                    <a:pt x="863" y="731"/>
                  </a:lnTo>
                  <a:lnTo>
                    <a:pt x="863" y="731"/>
                  </a:lnTo>
                  <a:lnTo>
                    <a:pt x="863" y="731"/>
                  </a:lnTo>
                  <a:lnTo>
                    <a:pt x="863" y="728"/>
                  </a:lnTo>
                  <a:lnTo>
                    <a:pt x="863" y="728"/>
                  </a:lnTo>
                  <a:lnTo>
                    <a:pt x="863" y="728"/>
                  </a:lnTo>
                  <a:lnTo>
                    <a:pt x="863" y="728"/>
                  </a:lnTo>
                  <a:lnTo>
                    <a:pt x="863" y="728"/>
                  </a:lnTo>
                  <a:lnTo>
                    <a:pt x="863" y="728"/>
                  </a:lnTo>
                  <a:lnTo>
                    <a:pt x="867" y="728"/>
                  </a:lnTo>
                  <a:lnTo>
                    <a:pt x="867" y="728"/>
                  </a:lnTo>
                  <a:lnTo>
                    <a:pt x="867" y="728"/>
                  </a:lnTo>
                  <a:lnTo>
                    <a:pt x="867" y="728"/>
                  </a:lnTo>
                  <a:lnTo>
                    <a:pt x="867" y="728"/>
                  </a:lnTo>
                  <a:lnTo>
                    <a:pt x="867" y="728"/>
                  </a:lnTo>
                  <a:lnTo>
                    <a:pt x="867" y="728"/>
                  </a:lnTo>
                  <a:lnTo>
                    <a:pt x="870" y="728"/>
                  </a:lnTo>
                  <a:lnTo>
                    <a:pt x="870" y="728"/>
                  </a:lnTo>
                  <a:lnTo>
                    <a:pt x="870" y="728"/>
                  </a:lnTo>
                  <a:lnTo>
                    <a:pt x="870" y="728"/>
                  </a:lnTo>
                  <a:lnTo>
                    <a:pt x="870" y="728"/>
                  </a:lnTo>
                  <a:lnTo>
                    <a:pt x="870" y="728"/>
                  </a:lnTo>
                  <a:lnTo>
                    <a:pt x="870" y="724"/>
                  </a:lnTo>
                  <a:lnTo>
                    <a:pt x="870" y="724"/>
                  </a:lnTo>
                  <a:lnTo>
                    <a:pt x="873" y="724"/>
                  </a:lnTo>
                  <a:lnTo>
                    <a:pt x="873" y="724"/>
                  </a:lnTo>
                  <a:lnTo>
                    <a:pt x="873" y="724"/>
                  </a:lnTo>
                  <a:lnTo>
                    <a:pt x="873" y="724"/>
                  </a:lnTo>
                  <a:lnTo>
                    <a:pt x="873" y="724"/>
                  </a:lnTo>
                  <a:lnTo>
                    <a:pt x="873" y="724"/>
                  </a:lnTo>
                  <a:lnTo>
                    <a:pt x="877" y="721"/>
                  </a:lnTo>
                  <a:lnTo>
                    <a:pt x="877" y="721"/>
                  </a:lnTo>
                  <a:lnTo>
                    <a:pt x="877" y="721"/>
                  </a:lnTo>
                  <a:lnTo>
                    <a:pt x="877" y="721"/>
                  </a:lnTo>
                  <a:lnTo>
                    <a:pt x="877" y="718"/>
                  </a:lnTo>
                  <a:lnTo>
                    <a:pt x="877" y="718"/>
                  </a:lnTo>
                  <a:lnTo>
                    <a:pt x="877" y="718"/>
                  </a:lnTo>
                  <a:lnTo>
                    <a:pt x="877" y="718"/>
                  </a:lnTo>
                  <a:lnTo>
                    <a:pt x="877" y="718"/>
                  </a:lnTo>
                  <a:lnTo>
                    <a:pt x="877" y="718"/>
                  </a:lnTo>
                  <a:lnTo>
                    <a:pt x="877" y="718"/>
                  </a:lnTo>
                  <a:lnTo>
                    <a:pt x="877" y="718"/>
                  </a:lnTo>
                  <a:lnTo>
                    <a:pt x="880" y="718"/>
                  </a:lnTo>
                  <a:lnTo>
                    <a:pt x="880" y="718"/>
                  </a:lnTo>
                  <a:lnTo>
                    <a:pt x="880" y="718"/>
                  </a:lnTo>
                  <a:lnTo>
                    <a:pt x="880" y="718"/>
                  </a:lnTo>
                  <a:lnTo>
                    <a:pt x="880" y="718"/>
                  </a:lnTo>
                  <a:lnTo>
                    <a:pt x="880" y="718"/>
                  </a:lnTo>
                  <a:lnTo>
                    <a:pt x="880" y="718"/>
                  </a:lnTo>
                  <a:lnTo>
                    <a:pt x="880" y="718"/>
                  </a:lnTo>
                  <a:lnTo>
                    <a:pt x="884" y="718"/>
                  </a:lnTo>
                  <a:lnTo>
                    <a:pt x="884" y="718"/>
                  </a:lnTo>
                  <a:lnTo>
                    <a:pt x="884" y="718"/>
                  </a:lnTo>
                  <a:lnTo>
                    <a:pt x="884" y="718"/>
                  </a:lnTo>
                  <a:lnTo>
                    <a:pt x="884" y="718"/>
                  </a:lnTo>
                  <a:lnTo>
                    <a:pt x="884" y="718"/>
                  </a:lnTo>
                  <a:lnTo>
                    <a:pt x="884" y="714"/>
                  </a:lnTo>
                  <a:lnTo>
                    <a:pt x="884" y="714"/>
                  </a:lnTo>
                  <a:lnTo>
                    <a:pt x="884" y="714"/>
                  </a:lnTo>
                  <a:lnTo>
                    <a:pt x="884" y="714"/>
                  </a:lnTo>
                  <a:lnTo>
                    <a:pt x="884" y="714"/>
                  </a:lnTo>
                  <a:lnTo>
                    <a:pt x="884" y="714"/>
                  </a:lnTo>
                  <a:lnTo>
                    <a:pt x="887" y="714"/>
                  </a:lnTo>
                  <a:lnTo>
                    <a:pt x="887" y="714"/>
                  </a:lnTo>
                  <a:lnTo>
                    <a:pt x="887" y="714"/>
                  </a:lnTo>
                  <a:lnTo>
                    <a:pt x="887" y="714"/>
                  </a:lnTo>
                  <a:lnTo>
                    <a:pt x="887" y="714"/>
                  </a:lnTo>
                  <a:lnTo>
                    <a:pt x="887" y="714"/>
                  </a:lnTo>
                  <a:lnTo>
                    <a:pt x="887" y="714"/>
                  </a:lnTo>
                  <a:lnTo>
                    <a:pt x="887" y="714"/>
                  </a:lnTo>
                  <a:lnTo>
                    <a:pt x="887" y="714"/>
                  </a:lnTo>
                  <a:lnTo>
                    <a:pt x="887" y="714"/>
                  </a:lnTo>
                  <a:lnTo>
                    <a:pt x="887" y="711"/>
                  </a:lnTo>
                  <a:lnTo>
                    <a:pt x="887" y="711"/>
                  </a:lnTo>
                  <a:lnTo>
                    <a:pt x="890" y="711"/>
                  </a:lnTo>
                  <a:lnTo>
                    <a:pt x="890" y="711"/>
                  </a:lnTo>
                  <a:lnTo>
                    <a:pt x="890" y="711"/>
                  </a:lnTo>
                  <a:lnTo>
                    <a:pt x="890" y="711"/>
                  </a:lnTo>
                  <a:lnTo>
                    <a:pt x="890" y="711"/>
                  </a:lnTo>
                  <a:lnTo>
                    <a:pt x="890" y="711"/>
                  </a:lnTo>
                  <a:lnTo>
                    <a:pt x="890" y="711"/>
                  </a:lnTo>
                  <a:lnTo>
                    <a:pt x="890" y="711"/>
                  </a:lnTo>
                  <a:lnTo>
                    <a:pt x="890" y="711"/>
                  </a:lnTo>
                  <a:lnTo>
                    <a:pt x="890" y="711"/>
                  </a:lnTo>
                  <a:lnTo>
                    <a:pt x="894" y="711"/>
                  </a:lnTo>
                  <a:lnTo>
                    <a:pt x="894" y="711"/>
                  </a:lnTo>
                  <a:lnTo>
                    <a:pt x="894" y="707"/>
                  </a:lnTo>
                  <a:lnTo>
                    <a:pt x="894" y="707"/>
                  </a:lnTo>
                  <a:lnTo>
                    <a:pt x="897" y="707"/>
                  </a:lnTo>
                  <a:lnTo>
                    <a:pt x="897" y="707"/>
                  </a:lnTo>
                  <a:lnTo>
                    <a:pt x="897" y="707"/>
                  </a:lnTo>
                  <a:lnTo>
                    <a:pt x="897" y="707"/>
                  </a:lnTo>
                  <a:lnTo>
                    <a:pt x="901" y="704"/>
                  </a:lnTo>
                  <a:lnTo>
                    <a:pt x="901" y="704"/>
                  </a:lnTo>
                  <a:lnTo>
                    <a:pt x="901" y="704"/>
                  </a:lnTo>
                  <a:lnTo>
                    <a:pt x="901" y="704"/>
                  </a:lnTo>
                  <a:lnTo>
                    <a:pt x="904" y="704"/>
                  </a:lnTo>
                  <a:lnTo>
                    <a:pt x="904" y="704"/>
                  </a:lnTo>
                  <a:lnTo>
                    <a:pt x="904" y="704"/>
                  </a:lnTo>
                  <a:lnTo>
                    <a:pt x="907" y="701"/>
                  </a:lnTo>
                  <a:lnTo>
                    <a:pt x="907" y="701"/>
                  </a:lnTo>
                  <a:lnTo>
                    <a:pt x="907" y="701"/>
                  </a:lnTo>
                  <a:lnTo>
                    <a:pt x="907" y="701"/>
                  </a:lnTo>
                  <a:lnTo>
                    <a:pt x="911" y="701"/>
                  </a:lnTo>
                  <a:lnTo>
                    <a:pt x="911" y="701"/>
                  </a:lnTo>
                  <a:lnTo>
                    <a:pt x="911" y="701"/>
                  </a:lnTo>
                  <a:lnTo>
                    <a:pt x="911" y="701"/>
                  </a:lnTo>
                  <a:lnTo>
                    <a:pt x="911" y="697"/>
                  </a:lnTo>
                  <a:lnTo>
                    <a:pt x="911" y="697"/>
                  </a:lnTo>
                  <a:lnTo>
                    <a:pt x="914" y="697"/>
                  </a:lnTo>
                  <a:lnTo>
                    <a:pt x="914" y="697"/>
                  </a:lnTo>
                  <a:lnTo>
                    <a:pt x="914" y="697"/>
                  </a:lnTo>
                  <a:lnTo>
                    <a:pt x="914" y="697"/>
                  </a:lnTo>
                  <a:lnTo>
                    <a:pt x="918" y="697"/>
                  </a:lnTo>
                  <a:lnTo>
                    <a:pt x="918" y="697"/>
                  </a:lnTo>
                  <a:lnTo>
                    <a:pt x="918" y="697"/>
                  </a:lnTo>
                  <a:lnTo>
                    <a:pt x="918" y="697"/>
                  </a:lnTo>
                  <a:lnTo>
                    <a:pt x="918" y="697"/>
                  </a:lnTo>
                  <a:lnTo>
                    <a:pt x="918" y="697"/>
                  </a:lnTo>
                  <a:lnTo>
                    <a:pt x="918" y="697"/>
                  </a:lnTo>
                  <a:lnTo>
                    <a:pt x="918" y="697"/>
                  </a:lnTo>
                  <a:lnTo>
                    <a:pt x="921" y="697"/>
                  </a:lnTo>
                  <a:lnTo>
                    <a:pt x="921" y="697"/>
                  </a:lnTo>
                  <a:lnTo>
                    <a:pt x="921" y="697"/>
                  </a:lnTo>
                  <a:lnTo>
                    <a:pt x="921" y="697"/>
                  </a:lnTo>
                  <a:lnTo>
                    <a:pt x="921" y="697"/>
                  </a:lnTo>
                  <a:lnTo>
                    <a:pt x="924" y="697"/>
                  </a:lnTo>
                  <a:lnTo>
                    <a:pt x="924" y="697"/>
                  </a:lnTo>
                  <a:lnTo>
                    <a:pt x="924" y="694"/>
                  </a:lnTo>
                  <a:lnTo>
                    <a:pt x="924" y="694"/>
                  </a:lnTo>
                  <a:lnTo>
                    <a:pt x="924" y="694"/>
                  </a:lnTo>
                  <a:lnTo>
                    <a:pt x="924" y="694"/>
                  </a:lnTo>
                  <a:lnTo>
                    <a:pt x="928" y="694"/>
                  </a:lnTo>
                  <a:lnTo>
                    <a:pt x="928" y="694"/>
                  </a:lnTo>
                  <a:lnTo>
                    <a:pt x="928" y="694"/>
                  </a:lnTo>
                  <a:lnTo>
                    <a:pt x="928" y="694"/>
                  </a:lnTo>
                  <a:lnTo>
                    <a:pt x="931" y="694"/>
                  </a:lnTo>
                  <a:lnTo>
                    <a:pt x="931" y="694"/>
                  </a:lnTo>
                  <a:lnTo>
                    <a:pt x="931" y="690"/>
                  </a:lnTo>
                  <a:lnTo>
                    <a:pt x="931" y="690"/>
                  </a:lnTo>
                  <a:lnTo>
                    <a:pt x="935" y="687"/>
                  </a:lnTo>
                  <a:lnTo>
                    <a:pt x="935" y="687"/>
                  </a:lnTo>
                  <a:lnTo>
                    <a:pt x="935" y="687"/>
                  </a:lnTo>
                  <a:lnTo>
                    <a:pt x="935" y="687"/>
                  </a:lnTo>
                  <a:lnTo>
                    <a:pt x="935" y="687"/>
                  </a:lnTo>
                  <a:lnTo>
                    <a:pt x="935" y="687"/>
                  </a:lnTo>
                  <a:lnTo>
                    <a:pt x="938" y="684"/>
                  </a:lnTo>
                  <a:lnTo>
                    <a:pt x="938" y="684"/>
                  </a:lnTo>
                  <a:lnTo>
                    <a:pt x="938" y="684"/>
                  </a:lnTo>
                  <a:lnTo>
                    <a:pt x="938" y="684"/>
                  </a:lnTo>
                  <a:lnTo>
                    <a:pt x="941" y="684"/>
                  </a:lnTo>
                  <a:lnTo>
                    <a:pt x="941" y="684"/>
                  </a:lnTo>
                  <a:lnTo>
                    <a:pt x="941" y="684"/>
                  </a:lnTo>
                  <a:lnTo>
                    <a:pt x="941" y="680"/>
                  </a:lnTo>
                  <a:lnTo>
                    <a:pt x="941" y="680"/>
                  </a:lnTo>
                  <a:lnTo>
                    <a:pt x="941" y="680"/>
                  </a:lnTo>
                  <a:lnTo>
                    <a:pt x="945" y="684"/>
                  </a:lnTo>
                  <a:lnTo>
                    <a:pt x="945" y="684"/>
                  </a:lnTo>
                  <a:lnTo>
                    <a:pt x="945" y="680"/>
                  </a:lnTo>
                  <a:lnTo>
                    <a:pt x="945" y="680"/>
                  </a:lnTo>
                  <a:lnTo>
                    <a:pt x="948" y="680"/>
                  </a:lnTo>
                  <a:lnTo>
                    <a:pt x="948" y="680"/>
                  </a:lnTo>
                  <a:lnTo>
                    <a:pt x="948" y="680"/>
                  </a:lnTo>
                  <a:lnTo>
                    <a:pt x="948" y="680"/>
                  </a:lnTo>
                  <a:lnTo>
                    <a:pt x="948" y="680"/>
                  </a:lnTo>
                  <a:lnTo>
                    <a:pt x="948" y="677"/>
                  </a:lnTo>
                  <a:lnTo>
                    <a:pt x="948" y="677"/>
                  </a:lnTo>
                  <a:lnTo>
                    <a:pt x="948" y="677"/>
                  </a:lnTo>
                  <a:lnTo>
                    <a:pt x="948" y="680"/>
                  </a:lnTo>
                  <a:lnTo>
                    <a:pt x="948" y="680"/>
                  </a:lnTo>
                  <a:lnTo>
                    <a:pt x="948" y="680"/>
                  </a:lnTo>
                  <a:lnTo>
                    <a:pt x="948" y="680"/>
                  </a:lnTo>
                  <a:lnTo>
                    <a:pt x="948" y="680"/>
                  </a:lnTo>
                  <a:lnTo>
                    <a:pt x="948" y="680"/>
                  </a:lnTo>
                  <a:lnTo>
                    <a:pt x="952" y="680"/>
                  </a:lnTo>
                  <a:lnTo>
                    <a:pt x="952" y="680"/>
                  </a:lnTo>
                  <a:lnTo>
                    <a:pt x="952" y="680"/>
                  </a:lnTo>
                  <a:lnTo>
                    <a:pt x="952" y="680"/>
                  </a:lnTo>
                  <a:lnTo>
                    <a:pt x="952" y="684"/>
                  </a:lnTo>
                  <a:lnTo>
                    <a:pt x="952" y="684"/>
                  </a:lnTo>
                  <a:lnTo>
                    <a:pt x="952" y="684"/>
                  </a:lnTo>
                  <a:lnTo>
                    <a:pt x="952" y="684"/>
                  </a:lnTo>
                  <a:lnTo>
                    <a:pt x="955" y="684"/>
                  </a:lnTo>
                  <a:lnTo>
                    <a:pt x="955" y="684"/>
                  </a:lnTo>
                  <a:lnTo>
                    <a:pt x="955" y="680"/>
                  </a:lnTo>
                  <a:lnTo>
                    <a:pt x="955" y="680"/>
                  </a:lnTo>
                  <a:lnTo>
                    <a:pt x="955" y="680"/>
                  </a:lnTo>
                  <a:lnTo>
                    <a:pt x="958" y="680"/>
                  </a:lnTo>
                  <a:lnTo>
                    <a:pt x="958" y="680"/>
                  </a:lnTo>
                  <a:lnTo>
                    <a:pt x="958" y="680"/>
                  </a:lnTo>
                  <a:lnTo>
                    <a:pt x="958" y="680"/>
                  </a:lnTo>
                  <a:lnTo>
                    <a:pt x="958" y="680"/>
                  </a:lnTo>
                  <a:lnTo>
                    <a:pt x="958" y="680"/>
                  </a:lnTo>
                  <a:lnTo>
                    <a:pt x="958" y="680"/>
                  </a:lnTo>
                  <a:lnTo>
                    <a:pt x="958" y="680"/>
                  </a:lnTo>
                  <a:lnTo>
                    <a:pt x="962" y="680"/>
                  </a:lnTo>
                  <a:lnTo>
                    <a:pt x="962" y="680"/>
                  </a:lnTo>
                  <a:lnTo>
                    <a:pt x="962" y="680"/>
                  </a:lnTo>
                  <a:lnTo>
                    <a:pt x="962" y="680"/>
                  </a:lnTo>
                  <a:lnTo>
                    <a:pt x="962" y="680"/>
                  </a:lnTo>
                  <a:lnTo>
                    <a:pt x="962" y="680"/>
                  </a:lnTo>
                  <a:lnTo>
                    <a:pt x="962" y="680"/>
                  </a:lnTo>
                  <a:lnTo>
                    <a:pt x="965" y="680"/>
                  </a:lnTo>
                  <a:lnTo>
                    <a:pt x="965" y="680"/>
                  </a:lnTo>
                  <a:lnTo>
                    <a:pt x="965" y="680"/>
                  </a:lnTo>
                  <a:lnTo>
                    <a:pt x="965" y="680"/>
                  </a:lnTo>
                  <a:lnTo>
                    <a:pt x="965" y="680"/>
                  </a:lnTo>
                  <a:lnTo>
                    <a:pt x="965" y="680"/>
                  </a:lnTo>
                  <a:lnTo>
                    <a:pt x="969" y="680"/>
                  </a:lnTo>
                  <a:lnTo>
                    <a:pt x="969" y="680"/>
                  </a:lnTo>
                  <a:lnTo>
                    <a:pt x="969" y="680"/>
                  </a:lnTo>
                  <a:lnTo>
                    <a:pt x="969" y="680"/>
                  </a:lnTo>
                  <a:lnTo>
                    <a:pt x="969" y="680"/>
                  </a:lnTo>
                  <a:lnTo>
                    <a:pt x="969" y="680"/>
                  </a:lnTo>
                  <a:lnTo>
                    <a:pt x="972" y="680"/>
                  </a:lnTo>
                  <a:lnTo>
                    <a:pt x="972" y="680"/>
                  </a:lnTo>
                  <a:lnTo>
                    <a:pt x="972" y="680"/>
                  </a:lnTo>
                  <a:lnTo>
                    <a:pt x="972" y="680"/>
                  </a:lnTo>
                  <a:lnTo>
                    <a:pt x="975" y="680"/>
                  </a:lnTo>
                  <a:lnTo>
                    <a:pt x="975" y="680"/>
                  </a:lnTo>
                  <a:lnTo>
                    <a:pt x="975" y="680"/>
                  </a:lnTo>
                  <a:lnTo>
                    <a:pt x="975" y="680"/>
                  </a:lnTo>
                  <a:lnTo>
                    <a:pt x="975" y="680"/>
                  </a:lnTo>
                  <a:lnTo>
                    <a:pt x="975" y="680"/>
                  </a:lnTo>
                  <a:lnTo>
                    <a:pt x="979" y="684"/>
                  </a:lnTo>
                  <a:lnTo>
                    <a:pt x="979" y="684"/>
                  </a:lnTo>
                  <a:lnTo>
                    <a:pt x="979" y="684"/>
                  </a:lnTo>
                  <a:lnTo>
                    <a:pt x="979" y="684"/>
                  </a:lnTo>
                  <a:lnTo>
                    <a:pt x="982" y="684"/>
                  </a:lnTo>
                  <a:lnTo>
                    <a:pt x="982" y="684"/>
                  </a:lnTo>
                  <a:lnTo>
                    <a:pt x="982" y="684"/>
                  </a:lnTo>
                  <a:lnTo>
                    <a:pt x="982" y="684"/>
                  </a:lnTo>
                  <a:lnTo>
                    <a:pt x="982" y="684"/>
                  </a:lnTo>
                  <a:lnTo>
                    <a:pt x="982" y="684"/>
                  </a:lnTo>
                  <a:lnTo>
                    <a:pt x="982" y="684"/>
                  </a:lnTo>
                  <a:lnTo>
                    <a:pt x="982" y="684"/>
                  </a:lnTo>
                  <a:lnTo>
                    <a:pt x="982" y="684"/>
                  </a:lnTo>
                  <a:lnTo>
                    <a:pt x="982" y="684"/>
                  </a:lnTo>
                  <a:lnTo>
                    <a:pt x="982" y="684"/>
                  </a:lnTo>
                  <a:lnTo>
                    <a:pt x="986" y="684"/>
                  </a:lnTo>
                  <a:lnTo>
                    <a:pt x="986" y="684"/>
                  </a:lnTo>
                  <a:lnTo>
                    <a:pt x="986" y="684"/>
                  </a:lnTo>
                  <a:lnTo>
                    <a:pt x="986" y="684"/>
                  </a:lnTo>
                  <a:lnTo>
                    <a:pt x="986" y="684"/>
                  </a:lnTo>
                  <a:lnTo>
                    <a:pt x="986" y="684"/>
                  </a:lnTo>
                  <a:lnTo>
                    <a:pt x="989" y="684"/>
                  </a:lnTo>
                  <a:lnTo>
                    <a:pt x="989" y="684"/>
                  </a:lnTo>
                  <a:lnTo>
                    <a:pt x="989" y="684"/>
                  </a:lnTo>
                  <a:lnTo>
                    <a:pt x="989" y="684"/>
                  </a:lnTo>
                  <a:lnTo>
                    <a:pt x="989" y="684"/>
                  </a:lnTo>
                  <a:lnTo>
                    <a:pt x="989" y="684"/>
                  </a:lnTo>
                  <a:lnTo>
                    <a:pt x="989" y="684"/>
                  </a:lnTo>
                  <a:lnTo>
                    <a:pt x="989" y="684"/>
                  </a:lnTo>
                  <a:lnTo>
                    <a:pt x="989" y="684"/>
                  </a:lnTo>
                  <a:lnTo>
                    <a:pt x="992" y="684"/>
                  </a:lnTo>
                  <a:lnTo>
                    <a:pt x="992" y="684"/>
                  </a:lnTo>
                  <a:lnTo>
                    <a:pt x="992" y="684"/>
                  </a:lnTo>
                  <a:lnTo>
                    <a:pt x="992" y="684"/>
                  </a:lnTo>
                  <a:lnTo>
                    <a:pt x="996" y="684"/>
                  </a:lnTo>
                  <a:lnTo>
                    <a:pt x="996" y="684"/>
                  </a:lnTo>
                  <a:lnTo>
                    <a:pt x="996" y="684"/>
                  </a:lnTo>
                  <a:lnTo>
                    <a:pt x="996" y="684"/>
                  </a:lnTo>
                  <a:lnTo>
                    <a:pt x="999" y="684"/>
                  </a:lnTo>
                  <a:lnTo>
                    <a:pt x="999" y="684"/>
                  </a:lnTo>
                  <a:lnTo>
                    <a:pt x="999" y="684"/>
                  </a:lnTo>
                  <a:lnTo>
                    <a:pt x="999" y="684"/>
                  </a:lnTo>
                  <a:lnTo>
                    <a:pt x="1003" y="684"/>
                  </a:lnTo>
                  <a:lnTo>
                    <a:pt x="1003" y="684"/>
                  </a:lnTo>
                  <a:lnTo>
                    <a:pt x="1003" y="687"/>
                  </a:lnTo>
                  <a:lnTo>
                    <a:pt x="1003" y="687"/>
                  </a:lnTo>
                  <a:lnTo>
                    <a:pt x="1006" y="687"/>
                  </a:lnTo>
                  <a:lnTo>
                    <a:pt x="1006" y="687"/>
                  </a:lnTo>
                  <a:lnTo>
                    <a:pt x="1009" y="687"/>
                  </a:lnTo>
                  <a:lnTo>
                    <a:pt x="1009" y="687"/>
                  </a:lnTo>
                  <a:lnTo>
                    <a:pt x="1009" y="687"/>
                  </a:lnTo>
                  <a:lnTo>
                    <a:pt x="1013" y="687"/>
                  </a:lnTo>
                  <a:lnTo>
                    <a:pt x="1013" y="687"/>
                  </a:lnTo>
                  <a:lnTo>
                    <a:pt x="1013" y="687"/>
                  </a:lnTo>
                  <a:lnTo>
                    <a:pt x="1013" y="687"/>
                  </a:lnTo>
                  <a:lnTo>
                    <a:pt x="1016" y="687"/>
                  </a:lnTo>
                  <a:lnTo>
                    <a:pt x="1016" y="687"/>
                  </a:lnTo>
                  <a:lnTo>
                    <a:pt x="1016" y="687"/>
                  </a:lnTo>
                  <a:lnTo>
                    <a:pt x="1016" y="687"/>
                  </a:lnTo>
                  <a:lnTo>
                    <a:pt x="1020" y="687"/>
                  </a:lnTo>
                  <a:lnTo>
                    <a:pt x="1020" y="687"/>
                  </a:lnTo>
                  <a:lnTo>
                    <a:pt x="1020" y="687"/>
                  </a:lnTo>
                  <a:lnTo>
                    <a:pt x="1020" y="687"/>
                  </a:lnTo>
                  <a:lnTo>
                    <a:pt x="1023" y="687"/>
                  </a:lnTo>
                  <a:lnTo>
                    <a:pt x="1023" y="687"/>
                  </a:lnTo>
                  <a:lnTo>
                    <a:pt x="1023" y="687"/>
                  </a:lnTo>
                  <a:lnTo>
                    <a:pt x="1023" y="687"/>
                  </a:lnTo>
                  <a:lnTo>
                    <a:pt x="1023" y="687"/>
                  </a:lnTo>
                  <a:lnTo>
                    <a:pt x="1026" y="687"/>
                  </a:lnTo>
                  <a:lnTo>
                    <a:pt x="1026" y="687"/>
                  </a:lnTo>
                  <a:lnTo>
                    <a:pt x="1026" y="687"/>
                  </a:lnTo>
                  <a:lnTo>
                    <a:pt x="1030" y="690"/>
                  </a:lnTo>
                  <a:lnTo>
                    <a:pt x="1030" y="690"/>
                  </a:lnTo>
                  <a:lnTo>
                    <a:pt x="1030" y="690"/>
                  </a:lnTo>
                  <a:lnTo>
                    <a:pt x="1030" y="690"/>
                  </a:lnTo>
                  <a:lnTo>
                    <a:pt x="1033" y="687"/>
                  </a:lnTo>
                  <a:lnTo>
                    <a:pt x="1033" y="687"/>
                  </a:lnTo>
                  <a:lnTo>
                    <a:pt x="1033" y="687"/>
                  </a:lnTo>
                  <a:lnTo>
                    <a:pt x="1033" y="687"/>
                  </a:lnTo>
                  <a:lnTo>
                    <a:pt x="1037" y="687"/>
                  </a:lnTo>
                  <a:lnTo>
                    <a:pt x="1037" y="687"/>
                  </a:lnTo>
                  <a:lnTo>
                    <a:pt x="1037" y="687"/>
                  </a:lnTo>
                  <a:lnTo>
                    <a:pt x="1037" y="687"/>
                  </a:lnTo>
                  <a:lnTo>
                    <a:pt x="1040" y="684"/>
                  </a:lnTo>
                  <a:lnTo>
                    <a:pt x="1040" y="684"/>
                  </a:lnTo>
                  <a:lnTo>
                    <a:pt x="1040" y="684"/>
                  </a:lnTo>
                  <a:lnTo>
                    <a:pt x="1040" y="684"/>
                  </a:lnTo>
                  <a:lnTo>
                    <a:pt x="1043" y="684"/>
                  </a:lnTo>
                  <a:lnTo>
                    <a:pt x="1043" y="684"/>
                  </a:lnTo>
                  <a:lnTo>
                    <a:pt x="1047" y="680"/>
                  </a:lnTo>
                  <a:lnTo>
                    <a:pt x="1047" y="680"/>
                  </a:lnTo>
                  <a:lnTo>
                    <a:pt x="1050" y="680"/>
                  </a:lnTo>
                  <a:lnTo>
                    <a:pt x="1050" y="680"/>
                  </a:lnTo>
                  <a:lnTo>
                    <a:pt x="1050" y="677"/>
                  </a:lnTo>
                  <a:lnTo>
                    <a:pt x="1050" y="677"/>
                  </a:lnTo>
                  <a:lnTo>
                    <a:pt x="1054" y="677"/>
                  </a:lnTo>
                  <a:lnTo>
                    <a:pt x="1054" y="677"/>
                  </a:lnTo>
                  <a:lnTo>
                    <a:pt x="1054" y="673"/>
                  </a:lnTo>
                  <a:lnTo>
                    <a:pt x="1054" y="673"/>
                  </a:lnTo>
                  <a:lnTo>
                    <a:pt x="1060" y="673"/>
                  </a:lnTo>
                  <a:lnTo>
                    <a:pt x="1060" y="673"/>
                  </a:lnTo>
                  <a:lnTo>
                    <a:pt x="1060" y="670"/>
                  </a:lnTo>
                  <a:lnTo>
                    <a:pt x="1060" y="670"/>
                  </a:lnTo>
                  <a:lnTo>
                    <a:pt x="1064" y="670"/>
                  </a:lnTo>
                  <a:lnTo>
                    <a:pt x="1064" y="670"/>
                  </a:lnTo>
                  <a:lnTo>
                    <a:pt x="1064" y="670"/>
                  </a:lnTo>
                  <a:lnTo>
                    <a:pt x="1064" y="670"/>
                  </a:lnTo>
                  <a:lnTo>
                    <a:pt x="1067" y="670"/>
                  </a:lnTo>
                  <a:lnTo>
                    <a:pt x="1067" y="670"/>
                  </a:lnTo>
                  <a:lnTo>
                    <a:pt x="1067" y="670"/>
                  </a:lnTo>
                  <a:lnTo>
                    <a:pt x="1067" y="670"/>
                  </a:lnTo>
                  <a:lnTo>
                    <a:pt x="1071" y="670"/>
                  </a:lnTo>
                  <a:lnTo>
                    <a:pt x="1071" y="670"/>
                  </a:lnTo>
                  <a:lnTo>
                    <a:pt x="1071" y="670"/>
                  </a:lnTo>
                  <a:lnTo>
                    <a:pt x="1071" y="670"/>
                  </a:lnTo>
                  <a:lnTo>
                    <a:pt x="1071" y="670"/>
                  </a:lnTo>
                  <a:lnTo>
                    <a:pt x="1071" y="670"/>
                  </a:lnTo>
                  <a:lnTo>
                    <a:pt x="1074" y="667"/>
                  </a:lnTo>
                  <a:lnTo>
                    <a:pt x="1074" y="667"/>
                  </a:lnTo>
                  <a:lnTo>
                    <a:pt x="1074" y="667"/>
                  </a:lnTo>
                  <a:lnTo>
                    <a:pt x="1074" y="667"/>
                  </a:lnTo>
                  <a:lnTo>
                    <a:pt x="1074" y="667"/>
                  </a:lnTo>
                  <a:lnTo>
                    <a:pt x="1074" y="667"/>
                  </a:lnTo>
                  <a:lnTo>
                    <a:pt x="1077" y="667"/>
                  </a:lnTo>
                  <a:lnTo>
                    <a:pt x="1077" y="667"/>
                  </a:lnTo>
                  <a:lnTo>
                    <a:pt x="1077" y="667"/>
                  </a:lnTo>
                  <a:lnTo>
                    <a:pt x="1077" y="667"/>
                  </a:lnTo>
                  <a:lnTo>
                    <a:pt x="1084" y="667"/>
                  </a:lnTo>
                  <a:lnTo>
                    <a:pt x="1084" y="667"/>
                  </a:lnTo>
                  <a:lnTo>
                    <a:pt x="1084" y="667"/>
                  </a:lnTo>
                  <a:lnTo>
                    <a:pt x="1084" y="667"/>
                  </a:lnTo>
                  <a:lnTo>
                    <a:pt x="1088" y="667"/>
                  </a:lnTo>
                  <a:lnTo>
                    <a:pt x="1088" y="667"/>
                  </a:lnTo>
                  <a:lnTo>
                    <a:pt x="1091" y="663"/>
                  </a:lnTo>
                  <a:lnTo>
                    <a:pt x="1091" y="663"/>
                  </a:lnTo>
                  <a:lnTo>
                    <a:pt x="1094" y="663"/>
                  </a:lnTo>
                  <a:lnTo>
                    <a:pt x="1094" y="663"/>
                  </a:lnTo>
                  <a:lnTo>
                    <a:pt x="1094" y="663"/>
                  </a:lnTo>
                  <a:lnTo>
                    <a:pt x="1094" y="663"/>
                  </a:lnTo>
                  <a:lnTo>
                    <a:pt x="1094" y="660"/>
                  </a:lnTo>
                  <a:lnTo>
                    <a:pt x="1094" y="660"/>
                  </a:lnTo>
                  <a:lnTo>
                    <a:pt x="1094" y="660"/>
                  </a:lnTo>
                  <a:lnTo>
                    <a:pt x="1094" y="660"/>
                  </a:lnTo>
                  <a:lnTo>
                    <a:pt x="1098" y="660"/>
                  </a:lnTo>
                  <a:lnTo>
                    <a:pt x="1098" y="660"/>
                  </a:lnTo>
                  <a:lnTo>
                    <a:pt x="1098" y="660"/>
                  </a:lnTo>
                  <a:lnTo>
                    <a:pt x="1098" y="660"/>
                  </a:lnTo>
                  <a:lnTo>
                    <a:pt x="1101" y="660"/>
                  </a:lnTo>
                  <a:lnTo>
                    <a:pt x="1101" y="660"/>
                  </a:lnTo>
                  <a:lnTo>
                    <a:pt x="1101" y="656"/>
                  </a:lnTo>
                  <a:lnTo>
                    <a:pt x="1101" y="656"/>
                  </a:lnTo>
                  <a:lnTo>
                    <a:pt x="1101" y="656"/>
                  </a:lnTo>
                  <a:lnTo>
                    <a:pt x="1101" y="656"/>
                  </a:lnTo>
                  <a:lnTo>
                    <a:pt x="1105" y="656"/>
                  </a:lnTo>
                  <a:lnTo>
                    <a:pt x="1105" y="656"/>
                  </a:lnTo>
                  <a:lnTo>
                    <a:pt x="1105" y="656"/>
                  </a:lnTo>
                  <a:lnTo>
                    <a:pt x="1105" y="656"/>
                  </a:lnTo>
                  <a:lnTo>
                    <a:pt x="1105" y="656"/>
                  </a:lnTo>
                  <a:lnTo>
                    <a:pt x="1105" y="656"/>
                  </a:lnTo>
                  <a:lnTo>
                    <a:pt x="1108" y="656"/>
                  </a:lnTo>
                  <a:lnTo>
                    <a:pt x="1108" y="656"/>
                  </a:lnTo>
                  <a:lnTo>
                    <a:pt x="1108" y="653"/>
                  </a:lnTo>
                  <a:lnTo>
                    <a:pt x="1108" y="653"/>
                  </a:lnTo>
                  <a:lnTo>
                    <a:pt x="1108" y="653"/>
                  </a:lnTo>
                  <a:lnTo>
                    <a:pt x="1108" y="653"/>
                  </a:lnTo>
                  <a:lnTo>
                    <a:pt x="1108" y="650"/>
                  </a:lnTo>
                  <a:lnTo>
                    <a:pt x="1108" y="650"/>
                  </a:lnTo>
                  <a:lnTo>
                    <a:pt x="1108" y="650"/>
                  </a:lnTo>
                  <a:lnTo>
                    <a:pt x="1108" y="650"/>
                  </a:lnTo>
                  <a:lnTo>
                    <a:pt x="1108" y="646"/>
                  </a:lnTo>
                  <a:lnTo>
                    <a:pt x="1108" y="646"/>
                  </a:lnTo>
                  <a:lnTo>
                    <a:pt x="1111" y="643"/>
                  </a:lnTo>
                  <a:lnTo>
                    <a:pt x="1111" y="643"/>
                  </a:lnTo>
                  <a:lnTo>
                    <a:pt x="1111" y="643"/>
                  </a:lnTo>
                  <a:lnTo>
                    <a:pt x="1111" y="643"/>
                  </a:lnTo>
                  <a:lnTo>
                    <a:pt x="1111" y="643"/>
                  </a:lnTo>
                  <a:lnTo>
                    <a:pt x="1115" y="643"/>
                  </a:lnTo>
                  <a:lnTo>
                    <a:pt x="1115" y="643"/>
                  </a:lnTo>
                  <a:lnTo>
                    <a:pt x="1115" y="643"/>
                  </a:lnTo>
                  <a:lnTo>
                    <a:pt x="1115" y="643"/>
                  </a:lnTo>
                  <a:lnTo>
                    <a:pt x="1115" y="643"/>
                  </a:lnTo>
                  <a:lnTo>
                    <a:pt x="1115" y="643"/>
                  </a:lnTo>
                  <a:lnTo>
                    <a:pt x="1115" y="639"/>
                  </a:lnTo>
                  <a:lnTo>
                    <a:pt x="1115" y="639"/>
                  </a:lnTo>
                  <a:lnTo>
                    <a:pt x="1115" y="636"/>
                  </a:lnTo>
                  <a:lnTo>
                    <a:pt x="1115" y="636"/>
                  </a:lnTo>
                  <a:lnTo>
                    <a:pt x="1115" y="636"/>
                  </a:lnTo>
                  <a:lnTo>
                    <a:pt x="1115" y="636"/>
                  </a:lnTo>
                  <a:lnTo>
                    <a:pt x="1118" y="636"/>
                  </a:lnTo>
                  <a:lnTo>
                    <a:pt x="1118" y="636"/>
                  </a:lnTo>
                  <a:lnTo>
                    <a:pt x="1118" y="633"/>
                  </a:lnTo>
                  <a:lnTo>
                    <a:pt x="1118" y="633"/>
                  </a:lnTo>
                  <a:lnTo>
                    <a:pt x="1118" y="633"/>
                  </a:lnTo>
                  <a:lnTo>
                    <a:pt x="1118" y="629"/>
                  </a:lnTo>
                  <a:lnTo>
                    <a:pt x="1118" y="629"/>
                  </a:lnTo>
                  <a:lnTo>
                    <a:pt x="1118" y="629"/>
                  </a:lnTo>
                  <a:lnTo>
                    <a:pt x="1118" y="629"/>
                  </a:lnTo>
                  <a:lnTo>
                    <a:pt x="1118" y="629"/>
                  </a:lnTo>
                  <a:lnTo>
                    <a:pt x="1118" y="629"/>
                  </a:lnTo>
                  <a:lnTo>
                    <a:pt x="1118" y="629"/>
                  </a:lnTo>
                  <a:lnTo>
                    <a:pt x="1118" y="629"/>
                  </a:lnTo>
                  <a:lnTo>
                    <a:pt x="1118" y="629"/>
                  </a:lnTo>
                  <a:lnTo>
                    <a:pt x="1118" y="626"/>
                  </a:lnTo>
                  <a:lnTo>
                    <a:pt x="1118" y="626"/>
                  </a:lnTo>
                  <a:lnTo>
                    <a:pt x="1118" y="626"/>
                  </a:lnTo>
                  <a:lnTo>
                    <a:pt x="1118" y="622"/>
                  </a:lnTo>
                  <a:lnTo>
                    <a:pt x="1118" y="622"/>
                  </a:lnTo>
                  <a:lnTo>
                    <a:pt x="1115" y="619"/>
                  </a:lnTo>
                  <a:lnTo>
                    <a:pt x="1115" y="619"/>
                  </a:lnTo>
                  <a:lnTo>
                    <a:pt x="1111" y="619"/>
                  </a:lnTo>
                  <a:lnTo>
                    <a:pt x="1111" y="619"/>
                  </a:lnTo>
                  <a:lnTo>
                    <a:pt x="1111" y="622"/>
                  </a:lnTo>
                  <a:lnTo>
                    <a:pt x="1111" y="622"/>
                  </a:lnTo>
                  <a:lnTo>
                    <a:pt x="1108" y="622"/>
                  </a:lnTo>
                  <a:lnTo>
                    <a:pt x="1108" y="622"/>
                  </a:lnTo>
                  <a:lnTo>
                    <a:pt x="1105" y="622"/>
                  </a:lnTo>
                  <a:lnTo>
                    <a:pt x="1105" y="622"/>
                  </a:lnTo>
                  <a:lnTo>
                    <a:pt x="1105" y="619"/>
                  </a:lnTo>
                  <a:lnTo>
                    <a:pt x="1105" y="619"/>
                  </a:lnTo>
                  <a:lnTo>
                    <a:pt x="1105" y="619"/>
                  </a:lnTo>
                  <a:lnTo>
                    <a:pt x="1105" y="619"/>
                  </a:lnTo>
                  <a:lnTo>
                    <a:pt x="1108" y="619"/>
                  </a:lnTo>
                  <a:lnTo>
                    <a:pt x="1108" y="619"/>
                  </a:lnTo>
                  <a:lnTo>
                    <a:pt x="1108" y="619"/>
                  </a:lnTo>
                  <a:lnTo>
                    <a:pt x="1108" y="619"/>
                  </a:lnTo>
                  <a:lnTo>
                    <a:pt x="1111" y="612"/>
                  </a:lnTo>
                  <a:lnTo>
                    <a:pt x="1111" y="612"/>
                  </a:lnTo>
                  <a:lnTo>
                    <a:pt x="1111" y="609"/>
                  </a:lnTo>
                  <a:lnTo>
                    <a:pt x="1108" y="605"/>
                  </a:lnTo>
                  <a:lnTo>
                    <a:pt x="1108" y="605"/>
                  </a:lnTo>
                  <a:lnTo>
                    <a:pt x="1105" y="605"/>
                  </a:lnTo>
                  <a:lnTo>
                    <a:pt x="1105" y="605"/>
                  </a:lnTo>
                  <a:lnTo>
                    <a:pt x="1105" y="605"/>
                  </a:lnTo>
                  <a:lnTo>
                    <a:pt x="1105" y="605"/>
                  </a:lnTo>
                  <a:lnTo>
                    <a:pt x="1105" y="609"/>
                  </a:lnTo>
                  <a:lnTo>
                    <a:pt x="1105" y="609"/>
                  </a:lnTo>
                  <a:lnTo>
                    <a:pt x="1105" y="609"/>
                  </a:lnTo>
                  <a:lnTo>
                    <a:pt x="1105" y="609"/>
                  </a:lnTo>
                  <a:lnTo>
                    <a:pt x="1105" y="609"/>
                  </a:lnTo>
                  <a:lnTo>
                    <a:pt x="1101" y="609"/>
                  </a:lnTo>
                  <a:lnTo>
                    <a:pt x="1101" y="609"/>
                  </a:lnTo>
                  <a:lnTo>
                    <a:pt x="1101" y="609"/>
                  </a:lnTo>
                  <a:lnTo>
                    <a:pt x="1101" y="609"/>
                  </a:lnTo>
                  <a:lnTo>
                    <a:pt x="1098" y="609"/>
                  </a:lnTo>
                  <a:lnTo>
                    <a:pt x="1098" y="609"/>
                  </a:lnTo>
                  <a:lnTo>
                    <a:pt x="1098" y="609"/>
                  </a:lnTo>
                  <a:lnTo>
                    <a:pt x="1098" y="609"/>
                  </a:lnTo>
                  <a:lnTo>
                    <a:pt x="1094" y="609"/>
                  </a:lnTo>
                  <a:lnTo>
                    <a:pt x="1094" y="609"/>
                  </a:lnTo>
                  <a:lnTo>
                    <a:pt x="1094" y="612"/>
                  </a:lnTo>
                  <a:lnTo>
                    <a:pt x="1094" y="612"/>
                  </a:lnTo>
                  <a:lnTo>
                    <a:pt x="1091" y="612"/>
                  </a:lnTo>
                  <a:lnTo>
                    <a:pt x="1091" y="612"/>
                  </a:lnTo>
                  <a:lnTo>
                    <a:pt x="1088" y="612"/>
                  </a:lnTo>
                  <a:lnTo>
                    <a:pt x="1088" y="612"/>
                  </a:lnTo>
                  <a:lnTo>
                    <a:pt x="1084" y="616"/>
                  </a:lnTo>
                  <a:lnTo>
                    <a:pt x="1084" y="616"/>
                  </a:lnTo>
                  <a:lnTo>
                    <a:pt x="1081" y="616"/>
                  </a:lnTo>
                  <a:lnTo>
                    <a:pt x="1081" y="616"/>
                  </a:lnTo>
                  <a:lnTo>
                    <a:pt x="1081" y="616"/>
                  </a:lnTo>
                  <a:lnTo>
                    <a:pt x="1077" y="616"/>
                  </a:lnTo>
                  <a:lnTo>
                    <a:pt x="1077" y="616"/>
                  </a:lnTo>
                  <a:lnTo>
                    <a:pt x="1074" y="619"/>
                  </a:lnTo>
                  <a:lnTo>
                    <a:pt x="1074" y="619"/>
                  </a:lnTo>
                  <a:lnTo>
                    <a:pt x="1074" y="619"/>
                  </a:lnTo>
                  <a:lnTo>
                    <a:pt x="1071" y="619"/>
                  </a:lnTo>
                  <a:lnTo>
                    <a:pt x="1071" y="619"/>
                  </a:lnTo>
                  <a:lnTo>
                    <a:pt x="1071" y="619"/>
                  </a:lnTo>
                  <a:lnTo>
                    <a:pt x="1071" y="619"/>
                  </a:lnTo>
                  <a:lnTo>
                    <a:pt x="1067" y="619"/>
                  </a:lnTo>
                  <a:lnTo>
                    <a:pt x="1067" y="619"/>
                  </a:lnTo>
                  <a:lnTo>
                    <a:pt x="1067" y="616"/>
                  </a:lnTo>
                  <a:lnTo>
                    <a:pt x="1067" y="616"/>
                  </a:lnTo>
                  <a:lnTo>
                    <a:pt x="1067" y="616"/>
                  </a:lnTo>
                  <a:lnTo>
                    <a:pt x="1067" y="612"/>
                  </a:lnTo>
                  <a:lnTo>
                    <a:pt x="1067" y="612"/>
                  </a:lnTo>
                  <a:lnTo>
                    <a:pt x="1064" y="612"/>
                  </a:lnTo>
                  <a:lnTo>
                    <a:pt x="1064" y="612"/>
                  </a:lnTo>
                  <a:lnTo>
                    <a:pt x="1064" y="612"/>
                  </a:lnTo>
                  <a:lnTo>
                    <a:pt x="1067" y="612"/>
                  </a:lnTo>
                  <a:lnTo>
                    <a:pt x="1067" y="612"/>
                  </a:lnTo>
                  <a:lnTo>
                    <a:pt x="1067" y="612"/>
                  </a:lnTo>
                  <a:lnTo>
                    <a:pt x="1067" y="612"/>
                  </a:lnTo>
                  <a:lnTo>
                    <a:pt x="1067" y="612"/>
                  </a:lnTo>
                  <a:lnTo>
                    <a:pt x="1071" y="616"/>
                  </a:lnTo>
                  <a:lnTo>
                    <a:pt x="1071" y="616"/>
                  </a:lnTo>
                  <a:lnTo>
                    <a:pt x="1071" y="616"/>
                  </a:lnTo>
                  <a:lnTo>
                    <a:pt x="1071" y="616"/>
                  </a:lnTo>
                  <a:lnTo>
                    <a:pt x="1074" y="616"/>
                  </a:lnTo>
                  <a:lnTo>
                    <a:pt x="1074" y="616"/>
                  </a:lnTo>
                  <a:lnTo>
                    <a:pt x="1074" y="612"/>
                  </a:lnTo>
                  <a:lnTo>
                    <a:pt x="1074" y="612"/>
                  </a:lnTo>
                  <a:lnTo>
                    <a:pt x="1077" y="609"/>
                  </a:lnTo>
                  <a:lnTo>
                    <a:pt x="1077" y="609"/>
                  </a:lnTo>
                  <a:lnTo>
                    <a:pt x="1077" y="609"/>
                  </a:lnTo>
                  <a:lnTo>
                    <a:pt x="1077" y="609"/>
                  </a:lnTo>
                  <a:lnTo>
                    <a:pt x="1081" y="609"/>
                  </a:lnTo>
                  <a:lnTo>
                    <a:pt x="1081" y="609"/>
                  </a:lnTo>
                  <a:lnTo>
                    <a:pt x="1081" y="609"/>
                  </a:lnTo>
                  <a:lnTo>
                    <a:pt x="1081" y="609"/>
                  </a:lnTo>
                  <a:lnTo>
                    <a:pt x="1081" y="612"/>
                  </a:lnTo>
                  <a:lnTo>
                    <a:pt x="1081" y="612"/>
                  </a:lnTo>
                  <a:lnTo>
                    <a:pt x="1084" y="612"/>
                  </a:lnTo>
                  <a:lnTo>
                    <a:pt x="1084" y="612"/>
                  </a:lnTo>
                  <a:lnTo>
                    <a:pt x="1091" y="609"/>
                  </a:lnTo>
                  <a:lnTo>
                    <a:pt x="1091" y="609"/>
                  </a:lnTo>
                  <a:lnTo>
                    <a:pt x="1091" y="609"/>
                  </a:lnTo>
                  <a:lnTo>
                    <a:pt x="1091" y="609"/>
                  </a:lnTo>
                  <a:lnTo>
                    <a:pt x="1091" y="609"/>
                  </a:lnTo>
                  <a:lnTo>
                    <a:pt x="1091" y="609"/>
                  </a:lnTo>
                  <a:lnTo>
                    <a:pt x="1094" y="605"/>
                  </a:lnTo>
                  <a:lnTo>
                    <a:pt x="1094" y="605"/>
                  </a:lnTo>
                  <a:lnTo>
                    <a:pt x="1091" y="605"/>
                  </a:lnTo>
                  <a:lnTo>
                    <a:pt x="1091" y="605"/>
                  </a:lnTo>
                  <a:lnTo>
                    <a:pt x="1091" y="605"/>
                  </a:lnTo>
                  <a:lnTo>
                    <a:pt x="1091" y="605"/>
                  </a:lnTo>
                  <a:lnTo>
                    <a:pt x="1091" y="602"/>
                  </a:lnTo>
                  <a:lnTo>
                    <a:pt x="1091" y="602"/>
                  </a:lnTo>
                  <a:lnTo>
                    <a:pt x="1091" y="602"/>
                  </a:lnTo>
                  <a:lnTo>
                    <a:pt x="1088" y="605"/>
                  </a:lnTo>
                  <a:lnTo>
                    <a:pt x="1088" y="605"/>
                  </a:lnTo>
                  <a:lnTo>
                    <a:pt x="1088" y="605"/>
                  </a:lnTo>
                  <a:lnTo>
                    <a:pt x="1088" y="605"/>
                  </a:lnTo>
                  <a:lnTo>
                    <a:pt x="1088" y="605"/>
                  </a:lnTo>
                  <a:lnTo>
                    <a:pt x="1088" y="605"/>
                  </a:lnTo>
                  <a:lnTo>
                    <a:pt x="1091" y="605"/>
                  </a:lnTo>
                  <a:lnTo>
                    <a:pt x="1091" y="605"/>
                  </a:lnTo>
                  <a:lnTo>
                    <a:pt x="1091" y="605"/>
                  </a:lnTo>
                  <a:lnTo>
                    <a:pt x="1091" y="605"/>
                  </a:lnTo>
                  <a:lnTo>
                    <a:pt x="1094" y="605"/>
                  </a:lnTo>
                  <a:lnTo>
                    <a:pt x="1094" y="605"/>
                  </a:lnTo>
                  <a:lnTo>
                    <a:pt x="1098" y="605"/>
                  </a:lnTo>
                  <a:lnTo>
                    <a:pt x="1098" y="605"/>
                  </a:lnTo>
                  <a:lnTo>
                    <a:pt x="1098" y="605"/>
                  </a:lnTo>
                  <a:lnTo>
                    <a:pt x="1098" y="605"/>
                  </a:lnTo>
                  <a:lnTo>
                    <a:pt x="1098" y="605"/>
                  </a:lnTo>
                  <a:lnTo>
                    <a:pt x="1101" y="605"/>
                  </a:lnTo>
                  <a:lnTo>
                    <a:pt x="1101" y="605"/>
                  </a:lnTo>
                  <a:lnTo>
                    <a:pt x="1101" y="605"/>
                  </a:lnTo>
                  <a:lnTo>
                    <a:pt x="1101" y="605"/>
                  </a:lnTo>
                  <a:lnTo>
                    <a:pt x="1105" y="602"/>
                  </a:lnTo>
                  <a:lnTo>
                    <a:pt x="1105" y="602"/>
                  </a:lnTo>
                  <a:lnTo>
                    <a:pt x="1105" y="602"/>
                  </a:lnTo>
                  <a:lnTo>
                    <a:pt x="1105" y="602"/>
                  </a:lnTo>
                  <a:lnTo>
                    <a:pt x="1105" y="602"/>
                  </a:lnTo>
                  <a:lnTo>
                    <a:pt x="1105" y="602"/>
                  </a:lnTo>
                  <a:lnTo>
                    <a:pt x="1108" y="602"/>
                  </a:lnTo>
                  <a:lnTo>
                    <a:pt x="1108" y="602"/>
                  </a:lnTo>
                  <a:lnTo>
                    <a:pt x="1111" y="602"/>
                  </a:lnTo>
                  <a:lnTo>
                    <a:pt x="1111" y="602"/>
                  </a:lnTo>
                  <a:lnTo>
                    <a:pt x="1111" y="602"/>
                  </a:lnTo>
                  <a:lnTo>
                    <a:pt x="1111" y="602"/>
                  </a:lnTo>
                  <a:lnTo>
                    <a:pt x="1111" y="602"/>
                  </a:lnTo>
                  <a:lnTo>
                    <a:pt x="1111" y="602"/>
                  </a:lnTo>
                  <a:lnTo>
                    <a:pt x="1115" y="602"/>
                  </a:lnTo>
                  <a:lnTo>
                    <a:pt x="1115" y="602"/>
                  </a:lnTo>
                  <a:lnTo>
                    <a:pt x="1115" y="602"/>
                  </a:lnTo>
                  <a:lnTo>
                    <a:pt x="1118" y="602"/>
                  </a:lnTo>
                  <a:lnTo>
                    <a:pt x="1118" y="602"/>
                  </a:lnTo>
                  <a:lnTo>
                    <a:pt x="1118" y="599"/>
                  </a:lnTo>
                  <a:lnTo>
                    <a:pt x="1118" y="599"/>
                  </a:lnTo>
                  <a:lnTo>
                    <a:pt x="1118" y="599"/>
                  </a:lnTo>
                  <a:lnTo>
                    <a:pt x="1118" y="599"/>
                  </a:lnTo>
                  <a:lnTo>
                    <a:pt x="1115" y="599"/>
                  </a:lnTo>
                  <a:lnTo>
                    <a:pt x="1115" y="599"/>
                  </a:lnTo>
                  <a:lnTo>
                    <a:pt x="1115" y="595"/>
                  </a:lnTo>
                  <a:lnTo>
                    <a:pt x="1115" y="595"/>
                  </a:lnTo>
                  <a:lnTo>
                    <a:pt x="1115" y="595"/>
                  </a:lnTo>
                  <a:lnTo>
                    <a:pt x="1115" y="595"/>
                  </a:lnTo>
                  <a:lnTo>
                    <a:pt x="1115" y="595"/>
                  </a:lnTo>
                  <a:lnTo>
                    <a:pt x="1118" y="595"/>
                  </a:lnTo>
                  <a:lnTo>
                    <a:pt x="1118" y="595"/>
                  </a:lnTo>
                  <a:lnTo>
                    <a:pt x="1118" y="592"/>
                  </a:lnTo>
                  <a:lnTo>
                    <a:pt x="1118" y="592"/>
                  </a:lnTo>
                  <a:lnTo>
                    <a:pt x="1115" y="592"/>
                  </a:lnTo>
                  <a:lnTo>
                    <a:pt x="1115" y="592"/>
                  </a:lnTo>
                  <a:lnTo>
                    <a:pt x="1115" y="592"/>
                  </a:lnTo>
                  <a:lnTo>
                    <a:pt x="1115" y="592"/>
                  </a:lnTo>
                  <a:lnTo>
                    <a:pt x="1115" y="592"/>
                  </a:lnTo>
                  <a:lnTo>
                    <a:pt x="1115" y="592"/>
                  </a:lnTo>
                  <a:lnTo>
                    <a:pt x="1111" y="592"/>
                  </a:lnTo>
                  <a:lnTo>
                    <a:pt x="1111" y="592"/>
                  </a:lnTo>
                  <a:lnTo>
                    <a:pt x="1111" y="592"/>
                  </a:lnTo>
                  <a:lnTo>
                    <a:pt x="1108" y="592"/>
                  </a:lnTo>
                  <a:lnTo>
                    <a:pt x="1108" y="592"/>
                  </a:lnTo>
                  <a:lnTo>
                    <a:pt x="1108" y="588"/>
                  </a:lnTo>
                  <a:lnTo>
                    <a:pt x="1108" y="588"/>
                  </a:lnTo>
                  <a:lnTo>
                    <a:pt x="1108" y="585"/>
                  </a:lnTo>
                  <a:lnTo>
                    <a:pt x="1108" y="585"/>
                  </a:lnTo>
                  <a:lnTo>
                    <a:pt x="1108" y="585"/>
                  </a:lnTo>
                  <a:lnTo>
                    <a:pt x="1108" y="585"/>
                  </a:lnTo>
                  <a:lnTo>
                    <a:pt x="1108" y="585"/>
                  </a:lnTo>
                  <a:lnTo>
                    <a:pt x="1108" y="582"/>
                  </a:lnTo>
                  <a:lnTo>
                    <a:pt x="1108" y="582"/>
                  </a:lnTo>
                  <a:lnTo>
                    <a:pt x="1105" y="585"/>
                  </a:lnTo>
                  <a:lnTo>
                    <a:pt x="1105" y="585"/>
                  </a:lnTo>
                  <a:lnTo>
                    <a:pt x="1105" y="585"/>
                  </a:lnTo>
                  <a:lnTo>
                    <a:pt x="1105" y="585"/>
                  </a:lnTo>
                  <a:lnTo>
                    <a:pt x="1101" y="588"/>
                  </a:lnTo>
                  <a:lnTo>
                    <a:pt x="1101" y="588"/>
                  </a:lnTo>
                  <a:lnTo>
                    <a:pt x="1101" y="588"/>
                  </a:lnTo>
                  <a:lnTo>
                    <a:pt x="1101" y="588"/>
                  </a:lnTo>
                  <a:lnTo>
                    <a:pt x="1101" y="588"/>
                  </a:lnTo>
                  <a:lnTo>
                    <a:pt x="1098" y="588"/>
                  </a:lnTo>
                  <a:lnTo>
                    <a:pt x="1098" y="588"/>
                  </a:lnTo>
                  <a:lnTo>
                    <a:pt x="1098" y="588"/>
                  </a:lnTo>
                  <a:lnTo>
                    <a:pt x="1098" y="588"/>
                  </a:lnTo>
                  <a:lnTo>
                    <a:pt x="1098" y="588"/>
                  </a:lnTo>
                  <a:lnTo>
                    <a:pt x="1098" y="588"/>
                  </a:lnTo>
                  <a:lnTo>
                    <a:pt x="1098" y="585"/>
                  </a:lnTo>
                  <a:lnTo>
                    <a:pt x="1098" y="585"/>
                  </a:lnTo>
                  <a:lnTo>
                    <a:pt x="1101" y="585"/>
                  </a:lnTo>
                  <a:lnTo>
                    <a:pt x="1101" y="585"/>
                  </a:lnTo>
                  <a:lnTo>
                    <a:pt x="1101" y="582"/>
                  </a:lnTo>
                  <a:lnTo>
                    <a:pt x="1101" y="582"/>
                  </a:lnTo>
                  <a:lnTo>
                    <a:pt x="1101" y="582"/>
                  </a:lnTo>
                  <a:lnTo>
                    <a:pt x="1101" y="582"/>
                  </a:lnTo>
                  <a:lnTo>
                    <a:pt x="1101" y="582"/>
                  </a:lnTo>
                  <a:lnTo>
                    <a:pt x="1101" y="582"/>
                  </a:lnTo>
                  <a:lnTo>
                    <a:pt x="1101" y="582"/>
                  </a:lnTo>
                  <a:lnTo>
                    <a:pt x="1101" y="582"/>
                  </a:lnTo>
                  <a:lnTo>
                    <a:pt x="1098" y="578"/>
                  </a:lnTo>
                  <a:lnTo>
                    <a:pt x="1098" y="578"/>
                  </a:lnTo>
                  <a:lnTo>
                    <a:pt x="1098" y="578"/>
                  </a:lnTo>
                  <a:lnTo>
                    <a:pt x="1098" y="578"/>
                  </a:lnTo>
                  <a:lnTo>
                    <a:pt x="1098" y="578"/>
                  </a:lnTo>
                  <a:lnTo>
                    <a:pt x="1098" y="582"/>
                  </a:lnTo>
                  <a:lnTo>
                    <a:pt x="1098" y="582"/>
                  </a:lnTo>
                  <a:lnTo>
                    <a:pt x="1094" y="582"/>
                  </a:lnTo>
                  <a:lnTo>
                    <a:pt x="1094" y="582"/>
                  </a:lnTo>
                  <a:lnTo>
                    <a:pt x="1094" y="582"/>
                  </a:lnTo>
                  <a:lnTo>
                    <a:pt x="1094" y="582"/>
                  </a:lnTo>
                  <a:lnTo>
                    <a:pt x="1094" y="582"/>
                  </a:lnTo>
                  <a:lnTo>
                    <a:pt x="1091" y="582"/>
                  </a:lnTo>
                  <a:lnTo>
                    <a:pt x="1091" y="582"/>
                  </a:lnTo>
                  <a:lnTo>
                    <a:pt x="1091" y="582"/>
                  </a:lnTo>
                  <a:lnTo>
                    <a:pt x="1091" y="582"/>
                  </a:lnTo>
                  <a:lnTo>
                    <a:pt x="1088" y="582"/>
                  </a:lnTo>
                  <a:lnTo>
                    <a:pt x="1088" y="582"/>
                  </a:lnTo>
                  <a:lnTo>
                    <a:pt x="1088" y="582"/>
                  </a:lnTo>
                  <a:lnTo>
                    <a:pt x="1088" y="582"/>
                  </a:lnTo>
                  <a:lnTo>
                    <a:pt x="1088" y="582"/>
                  </a:lnTo>
                  <a:lnTo>
                    <a:pt x="1084" y="582"/>
                  </a:lnTo>
                  <a:lnTo>
                    <a:pt x="1084" y="582"/>
                  </a:lnTo>
                  <a:lnTo>
                    <a:pt x="1084" y="582"/>
                  </a:lnTo>
                  <a:lnTo>
                    <a:pt x="1084" y="582"/>
                  </a:lnTo>
                  <a:lnTo>
                    <a:pt x="1088" y="582"/>
                  </a:lnTo>
                  <a:lnTo>
                    <a:pt x="1088" y="582"/>
                  </a:lnTo>
                  <a:lnTo>
                    <a:pt x="1088" y="582"/>
                  </a:lnTo>
                  <a:lnTo>
                    <a:pt x="1088" y="578"/>
                  </a:lnTo>
                  <a:lnTo>
                    <a:pt x="1088" y="578"/>
                  </a:lnTo>
                  <a:lnTo>
                    <a:pt x="1088" y="578"/>
                  </a:lnTo>
                  <a:lnTo>
                    <a:pt x="1088" y="578"/>
                  </a:lnTo>
                  <a:lnTo>
                    <a:pt x="1091" y="578"/>
                  </a:lnTo>
                  <a:lnTo>
                    <a:pt x="1091" y="578"/>
                  </a:lnTo>
                  <a:lnTo>
                    <a:pt x="1091" y="575"/>
                  </a:lnTo>
                  <a:lnTo>
                    <a:pt x="1091" y="575"/>
                  </a:lnTo>
                  <a:lnTo>
                    <a:pt x="1094" y="575"/>
                  </a:lnTo>
                  <a:lnTo>
                    <a:pt x="1094" y="575"/>
                  </a:lnTo>
                  <a:lnTo>
                    <a:pt x="1094" y="571"/>
                  </a:lnTo>
                  <a:lnTo>
                    <a:pt x="1094" y="571"/>
                  </a:lnTo>
                  <a:lnTo>
                    <a:pt x="1094" y="571"/>
                  </a:lnTo>
                  <a:lnTo>
                    <a:pt x="1094" y="571"/>
                  </a:lnTo>
                  <a:lnTo>
                    <a:pt x="1094" y="571"/>
                  </a:lnTo>
                  <a:lnTo>
                    <a:pt x="1094" y="571"/>
                  </a:lnTo>
                  <a:lnTo>
                    <a:pt x="1098" y="571"/>
                  </a:lnTo>
                  <a:lnTo>
                    <a:pt x="1098" y="571"/>
                  </a:lnTo>
                  <a:lnTo>
                    <a:pt x="1098" y="568"/>
                  </a:lnTo>
                  <a:lnTo>
                    <a:pt x="1098" y="568"/>
                  </a:lnTo>
                  <a:lnTo>
                    <a:pt x="1098" y="568"/>
                  </a:lnTo>
                  <a:lnTo>
                    <a:pt x="1098" y="568"/>
                  </a:lnTo>
                  <a:lnTo>
                    <a:pt x="1094" y="568"/>
                  </a:lnTo>
                  <a:lnTo>
                    <a:pt x="1094" y="568"/>
                  </a:lnTo>
                  <a:lnTo>
                    <a:pt x="1094" y="565"/>
                  </a:lnTo>
                  <a:lnTo>
                    <a:pt x="1094" y="565"/>
                  </a:lnTo>
                  <a:lnTo>
                    <a:pt x="1094" y="565"/>
                  </a:lnTo>
                  <a:lnTo>
                    <a:pt x="1091" y="568"/>
                  </a:lnTo>
                  <a:lnTo>
                    <a:pt x="1091" y="568"/>
                  </a:lnTo>
                  <a:lnTo>
                    <a:pt x="1091" y="565"/>
                  </a:lnTo>
                  <a:lnTo>
                    <a:pt x="1091" y="565"/>
                  </a:lnTo>
                  <a:lnTo>
                    <a:pt x="1091" y="565"/>
                  </a:lnTo>
                  <a:lnTo>
                    <a:pt x="1091" y="565"/>
                  </a:lnTo>
                  <a:lnTo>
                    <a:pt x="1091" y="565"/>
                  </a:lnTo>
                  <a:lnTo>
                    <a:pt x="1091" y="565"/>
                  </a:lnTo>
                  <a:lnTo>
                    <a:pt x="1091" y="565"/>
                  </a:lnTo>
                  <a:lnTo>
                    <a:pt x="1091" y="565"/>
                  </a:lnTo>
                  <a:lnTo>
                    <a:pt x="1091" y="561"/>
                  </a:lnTo>
                  <a:lnTo>
                    <a:pt x="1091" y="561"/>
                  </a:lnTo>
                  <a:lnTo>
                    <a:pt x="1088" y="561"/>
                  </a:lnTo>
                  <a:lnTo>
                    <a:pt x="1088" y="561"/>
                  </a:lnTo>
                  <a:lnTo>
                    <a:pt x="1088" y="561"/>
                  </a:lnTo>
                  <a:lnTo>
                    <a:pt x="1088" y="561"/>
                  </a:lnTo>
                  <a:lnTo>
                    <a:pt x="1088" y="558"/>
                  </a:lnTo>
                  <a:lnTo>
                    <a:pt x="1088" y="558"/>
                  </a:lnTo>
                  <a:lnTo>
                    <a:pt x="1088" y="558"/>
                  </a:lnTo>
                  <a:lnTo>
                    <a:pt x="1088" y="558"/>
                  </a:lnTo>
                  <a:lnTo>
                    <a:pt x="1084" y="554"/>
                  </a:lnTo>
                  <a:lnTo>
                    <a:pt x="1084" y="554"/>
                  </a:lnTo>
                  <a:lnTo>
                    <a:pt x="1088" y="554"/>
                  </a:lnTo>
                  <a:lnTo>
                    <a:pt x="1088" y="554"/>
                  </a:lnTo>
                  <a:lnTo>
                    <a:pt x="1088" y="554"/>
                  </a:lnTo>
                  <a:lnTo>
                    <a:pt x="1088" y="554"/>
                  </a:lnTo>
                  <a:lnTo>
                    <a:pt x="1088" y="551"/>
                  </a:lnTo>
                  <a:lnTo>
                    <a:pt x="1088" y="551"/>
                  </a:lnTo>
                  <a:lnTo>
                    <a:pt x="1088" y="551"/>
                  </a:lnTo>
                  <a:lnTo>
                    <a:pt x="1088" y="551"/>
                  </a:lnTo>
                  <a:lnTo>
                    <a:pt x="1091" y="551"/>
                  </a:lnTo>
                  <a:lnTo>
                    <a:pt x="1091" y="551"/>
                  </a:lnTo>
                  <a:lnTo>
                    <a:pt x="1091" y="551"/>
                  </a:lnTo>
                  <a:lnTo>
                    <a:pt x="1091" y="551"/>
                  </a:lnTo>
                  <a:lnTo>
                    <a:pt x="1091" y="551"/>
                  </a:lnTo>
                  <a:lnTo>
                    <a:pt x="1094" y="548"/>
                  </a:lnTo>
                  <a:lnTo>
                    <a:pt x="1094" y="548"/>
                  </a:lnTo>
                  <a:lnTo>
                    <a:pt x="1094" y="548"/>
                  </a:lnTo>
                  <a:lnTo>
                    <a:pt x="1094" y="548"/>
                  </a:lnTo>
                  <a:lnTo>
                    <a:pt x="1094" y="548"/>
                  </a:lnTo>
                  <a:lnTo>
                    <a:pt x="1094" y="544"/>
                  </a:lnTo>
                  <a:lnTo>
                    <a:pt x="1094" y="544"/>
                  </a:lnTo>
                  <a:lnTo>
                    <a:pt x="1098" y="541"/>
                  </a:lnTo>
                  <a:lnTo>
                    <a:pt x="1098" y="541"/>
                  </a:lnTo>
                  <a:lnTo>
                    <a:pt x="1098" y="541"/>
                  </a:lnTo>
                  <a:lnTo>
                    <a:pt x="1101" y="541"/>
                  </a:lnTo>
                  <a:lnTo>
                    <a:pt x="1101" y="541"/>
                  </a:lnTo>
                  <a:lnTo>
                    <a:pt x="1105" y="537"/>
                  </a:lnTo>
                  <a:lnTo>
                    <a:pt x="1105" y="537"/>
                  </a:lnTo>
                  <a:lnTo>
                    <a:pt x="1105" y="534"/>
                  </a:lnTo>
                  <a:lnTo>
                    <a:pt x="1105" y="534"/>
                  </a:lnTo>
                  <a:lnTo>
                    <a:pt x="1105" y="534"/>
                  </a:lnTo>
                  <a:lnTo>
                    <a:pt x="1105" y="534"/>
                  </a:lnTo>
                  <a:lnTo>
                    <a:pt x="1101" y="534"/>
                  </a:lnTo>
                  <a:lnTo>
                    <a:pt x="1101" y="534"/>
                  </a:lnTo>
                  <a:lnTo>
                    <a:pt x="1101" y="531"/>
                  </a:lnTo>
                  <a:lnTo>
                    <a:pt x="1101" y="531"/>
                  </a:lnTo>
                  <a:lnTo>
                    <a:pt x="1101" y="531"/>
                  </a:lnTo>
                  <a:lnTo>
                    <a:pt x="1101" y="531"/>
                  </a:lnTo>
                  <a:lnTo>
                    <a:pt x="1101" y="531"/>
                  </a:lnTo>
                  <a:lnTo>
                    <a:pt x="1101" y="527"/>
                  </a:lnTo>
                  <a:lnTo>
                    <a:pt x="1101" y="527"/>
                  </a:lnTo>
                  <a:lnTo>
                    <a:pt x="1101" y="527"/>
                  </a:lnTo>
                  <a:lnTo>
                    <a:pt x="1098" y="527"/>
                  </a:lnTo>
                  <a:lnTo>
                    <a:pt x="1098" y="527"/>
                  </a:lnTo>
                  <a:lnTo>
                    <a:pt x="1101" y="524"/>
                  </a:lnTo>
                  <a:lnTo>
                    <a:pt x="1101" y="524"/>
                  </a:lnTo>
                  <a:lnTo>
                    <a:pt x="1101" y="524"/>
                  </a:lnTo>
                  <a:lnTo>
                    <a:pt x="1101" y="524"/>
                  </a:lnTo>
                  <a:lnTo>
                    <a:pt x="1101" y="527"/>
                  </a:lnTo>
                  <a:lnTo>
                    <a:pt x="1101" y="527"/>
                  </a:lnTo>
                  <a:lnTo>
                    <a:pt x="1101" y="527"/>
                  </a:lnTo>
                  <a:lnTo>
                    <a:pt x="1101" y="527"/>
                  </a:lnTo>
                  <a:lnTo>
                    <a:pt x="1105" y="527"/>
                  </a:lnTo>
                  <a:lnTo>
                    <a:pt x="1105" y="527"/>
                  </a:lnTo>
                  <a:lnTo>
                    <a:pt x="1105" y="527"/>
                  </a:lnTo>
                  <a:lnTo>
                    <a:pt x="1105" y="527"/>
                  </a:lnTo>
                  <a:lnTo>
                    <a:pt x="1108" y="524"/>
                  </a:lnTo>
                  <a:lnTo>
                    <a:pt x="1108" y="524"/>
                  </a:lnTo>
                  <a:lnTo>
                    <a:pt x="1108" y="517"/>
                  </a:lnTo>
                  <a:lnTo>
                    <a:pt x="1108" y="517"/>
                  </a:lnTo>
                  <a:lnTo>
                    <a:pt x="1108" y="514"/>
                  </a:lnTo>
                  <a:lnTo>
                    <a:pt x="1108" y="514"/>
                  </a:lnTo>
                  <a:lnTo>
                    <a:pt x="1108" y="514"/>
                  </a:lnTo>
                  <a:lnTo>
                    <a:pt x="1108" y="514"/>
                  </a:lnTo>
                  <a:lnTo>
                    <a:pt x="1105" y="517"/>
                  </a:lnTo>
                  <a:lnTo>
                    <a:pt x="1105" y="517"/>
                  </a:lnTo>
                  <a:lnTo>
                    <a:pt x="1105" y="517"/>
                  </a:lnTo>
                  <a:lnTo>
                    <a:pt x="1105" y="517"/>
                  </a:lnTo>
                  <a:lnTo>
                    <a:pt x="1105" y="517"/>
                  </a:lnTo>
                  <a:lnTo>
                    <a:pt x="1101" y="517"/>
                  </a:lnTo>
                  <a:lnTo>
                    <a:pt x="1101" y="517"/>
                  </a:lnTo>
                  <a:lnTo>
                    <a:pt x="1101" y="517"/>
                  </a:lnTo>
                  <a:lnTo>
                    <a:pt x="1101" y="517"/>
                  </a:lnTo>
                  <a:lnTo>
                    <a:pt x="1098" y="517"/>
                  </a:lnTo>
                  <a:lnTo>
                    <a:pt x="1098" y="517"/>
                  </a:lnTo>
                  <a:lnTo>
                    <a:pt x="1098" y="517"/>
                  </a:lnTo>
                  <a:lnTo>
                    <a:pt x="1098" y="517"/>
                  </a:lnTo>
                  <a:lnTo>
                    <a:pt x="1098" y="517"/>
                  </a:lnTo>
                  <a:lnTo>
                    <a:pt x="1098" y="514"/>
                  </a:lnTo>
                  <a:lnTo>
                    <a:pt x="1098" y="514"/>
                  </a:lnTo>
                  <a:lnTo>
                    <a:pt x="1101" y="514"/>
                  </a:lnTo>
                  <a:lnTo>
                    <a:pt x="1101" y="514"/>
                  </a:lnTo>
                  <a:lnTo>
                    <a:pt x="1101" y="514"/>
                  </a:lnTo>
                  <a:lnTo>
                    <a:pt x="1105" y="514"/>
                  </a:lnTo>
                  <a:lnTo>
                    <a:pt x="1105" y="514"/>
                  </a:lnTo>
                  <a:lnTo>
                    <a:pt x="1105" y="514"/>
                  </a:lnTo>
                  <a:lnTo>
                    <a:pt x="1105" y="514"/>
                  </a:lnTo>
                  <a:lnTo>
                    <a:pt x="1105" y="514"/>
                  </a:lnTo>
                  <a:lnTo>
                    <a:pt x="1108" y="514"/>
                  </a:lnTo>
                  <a:lnTo>
                    <a:pt x="1108" y="514"/>
                  </a:lnTo>
                  <a:lnTo>
                    <a:pt x="1108" y="510"/>
                  </a:lnTo>
                  <a:lnTo>
                    <a:pt x="1108" y="510"/>
                  </a:lnTo>
                  <a:lnTo>
                    <a:pt x="1108" y="510"/>
                  </a:lnTo>
                  <a:lnTo>
                    <a:pt x="1108" y="510"/>
                  </a:lnTo>
                  <a:lnTo>
                    <a:pt x="1108" y="510"/>
                  </a:lnTo>
                  <a:lnTo>
                    <a:pt x="1108" y="510"/>
                  </a:lnTo>
                  <a:lnTo>
                    <a:pt x="1108" y="510"/>
                  </a:lnTo>
                  <a:lnTo>
                    <a:pt x="1111" y="510"/>
                  </a:lnTo>
                  <a:lnTo>
                    <a:pt x="1111" y="510"/>
                  </a:lnTo>
                  <a:lnTo>
                    <a:pt x="1111" y="507"/>
                  </a:lnTo>
                  <a:lnTo>
                    <a:pt x="1111" y="507"/>
                  </a:lnTo>
                  <a:lnTo>
                    <a:pt x="1111" y="507"/>
                  </a:lnTo>
                  <a:lnTo>
                    <a:pt x="1111" y="507"/>
                  </a:lnTo>
                  <a:lnTo>
                    <a:pt x="1111" y="507"/>
                  </a:lnTo>
                  <a:lnTo>
                    <a:pt x="1111" y="507"/>
                  </a:lnTo>
                  <a:lnTo>
                    <a:pt x="1108" y="507"/>
                  </a:lnTo>
                  <a:lnTo>
                    <a:pt x="1108" y="507"/>
                  </a:lnTo>
                  <a:lnTo>
                    <a:pt x="1108" y="507"/>
                  </a:lnTo>
                  <a:lnTo>
                    <a:pt x="1105" y="507"/>
                  </a:lnTo>
                  <a:lnTo>
                    <a:pt x="1105" y="507"/>
                  </a:lnTo>
                  <a:lnTo>
                    <a:pt x="1105" y="507"/>
                  </a:lnTo>
                  <a:lnTo>
                    <a:pt x="1105" y="507"/>
                  </a:lnTo>
                  <a:lnTo>
                    <a:pt x="1105" y="507"/>
                  </a:lnTo>
                  <a:lnTo>
                    <a:pt x="1105" y="507"/>
                  </a:lnTo>
                  <a:lnTo>
                    <a:pt x="1105" y="507"/>
                  </a:lnTo>
                  <a:lnTo>
                    <a:pt x="1101" y="507"/>
                  </a:lnTo>
                  <a:lnTo>
                    <a:pt x="1101" y="507"/>
                  </a:lnTo>
                  <a:lnTo>
                    <a:pt x="1101" y="507"/>
                  </a:lnTo>
                  <a:lnTo>
                    <a:pt x="1101" y="507"/>
                  </a:lnTo>
                  <a:lnTo>
                    <a:pt x="1101" y="507"/>
                  </a:lnTo>
                  <a:lnTo>
                    <a:pt x="1101" y="507"/>
                  </a:lnTo>
                  <a:lnTo>
                    <a:pt x="1098" y="507"/>
                  </a:lnTo>
                  <a:lnTo>
                    <a:pt x="1098" y="507"/>
                  </a:lnTo>
                  <a:lnTo>
                    <a:pt x="1098" y="507"/>
                  </a:lnTo>
                  <a:lnTo>
                    <a:pt x="1098" y="507"/>
                  </a:lnTo>
                  <a:lnTo>
                    <a:pt x="1094" y="507"/>
                  </a:lnTo>
                  <a:lnTo>
                    <a:pt x="1094" y="507"/>
                  </a:lnTo>
                  <a:lnTo>
                    <a:pt x="1098" y="507"/>
                  </a:lnTo>
                  <a:lnTo>
                    <a:pt x="1098" y="507"/>
                  </a:lnTo>
                  <a:lnTo>
                    <a:pt x="1098" y="507"/>
                  </a:lnTo>
                  <a:lnTo>
                    <a:pt x="1098" y="507"/>
                  </a:lnTo>
                  <a:lnTo>
                    <a:pt x="1098" y="507"/>
                  </a:lnTo>
                  <a:lnTo>
                    <a:pt x="1101" y="507"/>
                  </a:lnTo>
                  <a:lnTo>
                    <a:pt x="1101" y="507"/>
                  </a:lnTo>
                  <a:lnTo>
                    <a:pt x="1101" y="507"/>
                  </a:lnTo>
                  <a:lnTo>
                    <a:pt x="1105" y="503"/>
                  </a:lnTo>
                  <a:lnTo>
                    <a:pt x="1105" y="503"/>
                  </a:lnTo>
                  <a:lnTo>
                    <a:pt x="1105" y="503"/>
                  </a:lnTo>
                  <a:lnTo>
                    <a:pt x="1105" y="503"/>
                  </a:lnTo>
                  <a:lnTo>
                    <a:pt x="1105" y="503"/>
                  </a:lnTo>
                  <a:lnTo>
                    <a:pt x="1105" y="503"/>
                  </a:lnTo>
                  <a:lnTo>
                    <a:pt x="1105" y="503"/>
                  </a:lnTo>
                  <a:lnTo>
                    <a:pt x="1105" y="503"/>
                  </a:lnTo>
                  <a:lnTo>
                    <a:pt x="1108" y="503"/>
                  </a:lnTo>
                  <a:lnTo>
                    <a:pt x="1108" y="503"/>
                  </a:lnTo>
                  <a:lnTo>
                    <a:pt x="1108" y="503"/>
                  </a:lnTo>
                  <a:lnTo>
                    <a:pt x="1108" y="503"/>
                  </a:lnTo>
                  <a:lnTo>
                    <a:pt x="1111" y="503"/>
                  </a:lnTo>
                  <a:lnTo>
                    <a:pt x="1111" y="503"/>
                  </a:lnTo>
                  <a:lnTo>
                    <a:pt x="1111" y="500"/>
                  </a:lnTo>
                  <a:lnTo>
                    <a:pt x="1111" y="500"/>
                  </a:lnTo>
                  <a:lnTo>
                    <a:pt x="1111" y="500"/>
                  </a:lnTo>
                  <a:lnTo>
                    <a:pt x="1111" y="500"/>
                  </a:lnTo>
                  <a:lnTo>
                    <a:pt x="1111" y="500"/>
                  </a:lnTo>
                  <a:lnTo>
                    <a:pt x="1111" y="500"/>
                  </a:lnTo>
                  <a:lnTo>
                    <a:pt x="1111" y="500"/>
                  </a:lnTo>
                  <a:lnTo>
                    <a:pt x="1111" y="500"/>
                  </a:lnTo>
                  <a:lnTo>
                    <a:pt x="1111" y="497"/>
                  </a:lnTo>
                  <a:lnTo>
                    <a:pt x="1111" y="497"/>
                  </a:lnTo>
                  <a:lnTo>
                    <a:pt x="1108" y="493"/>
                  </a:lnTo>
                  <a:lnTo>
                    <a:pt x="1108" y="493"/>
                  </a:lnTo>
                  <a:lnTo>
                    <a:pt x="1105" y="493"/>
                  </a:lnTo>
                  <a:lnTo>
                    <a:pt x="1105" y="493"/>
                  </a:lnTo>
                  <a:lnTo>
                    <a:pt x="1105" y="493"/>
                  </a:lnTo>
                  <a:lnTo>
                    <a:pt x="1108" y="493"/>
                  </a:lnTo>
                  <a:lnTo>
                    <a:pt x="1111" y="493"/>
                  </a:lnTo>
                  <a:lnTo>
                    <a:pt x="1111" y="493"/>
                  </a:lnTo>
                  <a:lnTo>
                    <a:pt x="1111" y="493"/>
                  </a:lnTo>
                  <a:lnTo>
                    <a:pt x="1115" y="490"/>
                  </a:lnTo>
                  <a:lnTo>
                    <a:pt x="1115" y="490"/>
                  </a:lnTo>
                  <a:lnTo>
                    <a:pt x="1115" y="486"/>
                  </a:lnTo>
                  <a:lnTo>
                    <a:pt x="1115" y="486"/>
                  </a:lnTo>
                  <a:lnTo>
                    <a:pt x="1111" y="486"/>
                  </a:lnTo>
                  <a:lnTo>
                    <a:pt x="1111" y="486"/>
                  </a:lnTo>
                  <a:lnTo>
                    <a:pt x="1115" y="483"/>
                  </a:lnTo>
                  <a:lnTo>
                    <a:pt x="1115" y="483"/>
                  </a:lnTo>
                  <a:lnTo>
                    <a:pt x="1115" y="483"/>
                  </a:lnTo>
                  <a:lnTo>
                    <a:pt x="1115" y="483"/>
                  </a:lnTo>
                  <a:lnTo>
                    <a:pt x="1115" y="480"/>
                  </a:lnTo>
                  <a:lnTo>
                    <a:pt x="1115" y="480"/>
                  </a:lnTo>
                  <a:lnTo>
                    <a:pt x="1115" y="476"/>
                  </a:lnTo>
                  <a:lnTo>
                    <a:pt x="1115" y="476"/>
                  </a:lnTo>
                  <a:lnTo>
                    <a:pt x="1115" y="476"/>
                  </a:lnTo>
                  <a:lnTo>
                    <a:pt x="1115" y="476"/>
                  </a:lnTo>
                  <a:lnTo>
                    <a:pt x="1115" y="476"/>
                  </a:lnTo>
                  <a:lnTo>
                    <a:pt x="1115" y="476"/>
                  </a:lnTo>
                  <a:lnTo>
                    <a:pt x="1115" y="473"/>
                  </a:lnTo>
                  <a:lnTo>
                    <a:pt x="1115" y="473"/>
                  </a:lnTo>
                  <a:lnTo>
                    <a:pt x="1118" y="473"/>
                  </a:lnTo>
                  <a:lnTo>
                    <a:pt x="1118" y="473"/>
                  </a:lnTo>
                  <a:lnTo>
                    <a:pt x="1118" y="473"/>
                  </a:lnTo>
                  <a:lnTo>
                    <a:pt x="1118" y="473"/>
                  </a:lnTo>
                  <a:lnTo>
                    <a:pt x="1118" y="473"/>
                  </a:lnTo>
                  <a:lnTo>
                    <a:pt x="1118" y="473"/>
                  </a:lnTo>
                  <a:lnTo>
                    <a:pt x="1118" y="473"/>
                  </a:lnTo>
                  <a:lnTo>
                    <a:pt x="1118" y="469"/>
                  </a:lnTo>
                  <a:lnTo>
                    <a:pt x="1118" y="469"/>
                  </a:lnTo>
                  <a:lnTo>
                    <a:pt x="1118" y="469"/>
                  </a:lnTo>
                  <a:lnTo>
                    <a:pt x="1115" y="469"/>
                  </a:lnTo>
                  <a:lnTo>
                    <a:pt x="1115" y="469"/>
                  </a:lnTo>
                  <a:lnTo>
                    <a:pt x="1118" y="469"/>
                  </a:lnTo>
                  <a:lnTo>
                    <a:pt x="1118" y="469"/>
                  </a:lnTo>
                  <a:lnTo>
                    <a:pt x="1118" y="466"/>
                  </a:lnTo>
                  <a:lnTo>
                    <a:pt x="1118" y="466"/>
                  </a:lnTo>
                  <a:lnTo>
                    <a:pt x="1115" y="463"/>
                  </a:lnTo>
                  <a:lnTo>
                    <a:pt x="1115" y="463"/>
                  </a:lnTo>
                  <a:lnTo>
                    <a:pt x="1115" y="463"/>
                  </a:lnTo>
                  <a:lnTo>
                    <a:pt x="1115" y="463"/>
                  </a:lnTo>
                  <a:lnTo>
                    <a:pt x="1115" y="463"/>
                  </a:lnTo>
                  <a:lnTo>
                    <a:pt x="1115" y="463"/>
                  </a:lnTo>
                  <a:lnTo>
                    <a:pt x="1111" y="466"/>
                  </a:lnTo>
                  <a:lnTo>
                    <a:pt x="1111" y="466"/>
                  </a:lnTo>
                  <a:lnTo>
                    <a:pt x="1111" y="466"/>
                  </a:lnTo>
                  <a:lnTo>
                    <a:pt x="1111" y="466"/>
                  </a:lnTo>
                  <a:lnTo>
                    <a:pt x="1111" y="466"/>
                  </a:lnTo>
                  <a:lnTo>
                    <a:pt x="1111" y="466"/>
                  </a:lnTo>
                  <a:lnTo>
                    <a:pt x="1108" y="469"/>
                  </a:lnTo>
                  <a:lnTo>
                    <a:pt x="1108" y="469"/>
                  </a:lnTo>
                  <a:lnTo>
                    <a:pt x="1105" y="469"/>
                  </a:lnTo>
                  <a:lnTo>
                    <a:pt x="1105" y="469"/>
                  </a:lnTo>
                  <a:lnTo>
                    <a:pt x="1105" y="469"/>
                  </a:lnTo>
                  <a:lnTo>
                    <a:pt x="1105" y="473"/>
                  </a:lnTo>
                  <a:lnTo>
                    <a:pt x="1105" y="473"/>
                  </a:lnTo>
                  <a:lnTo>
                    <a:pt x="1105" y="473"/>
                  </a:lnTo>
                  <a:lnTo>
                    <a:pt x="1105" y="473"/>
                  </a:lnTo>
                  <a:lnTo>
                    <a:pt x="1105" y="473"/>
                  </a:lnTo>
                  <a:lnTo>
                    <a:pt x="1105" y="473"/>
                  </a:lnTo>
                  <a:lnTo>
                    <a:pt x="1101" y="473"/>
                  </a:lnTo>
                  <a:lnTo>
                    <a:pt x="1101" y="473"/>
                  </a:lnTo>
                  <a:lnTo>
                    <a:pt x="1101" y="473"/>
                  </a:lnTo>
                  <a:lnTo>
                    <a:pt x="1101" y="473"/>
                  </a:lnTo>
                  <a:lnTo>
                    <a:pt x="1101" y="473"/>
                  </a:lnTo>
                  <a:lnTo>
                    <a:pt x="1101" y="473"/>
                  </a:lnTo>
                  <a:lnTo>
                    <a:pt x="1101" y="473"/>
                  </a:lnTo>
                  <a:lnTo>
                    <a:pt x="1101" y="473"/>
                  </a:lnTo>
                  <a:lnTo>
                    <a:pt x="1098" y="476"/>
                  </a:lnTo>
                  <a:lnTo>
                    <a:pt x="1098" y="476"/>
                  </a:lnTo>
                  <a:lnTo>
                    <a:pt x="1098" y="476"/>
                  </a:lnTo>
                  <a:lnTo>
                    <a:pt x="1098" y="476"/>
                  </a:lnTo>
                  <a:lnTo>
                    <a:pt x="1098" y="476"/>
                  </a:lnTo>
                  <a:lnTo>
                    <a:pt x="1098" y="476"/>
                  </a:lnTo>
                  <a:lnTo>
                    <a:pt x="1098" y="476"/>
                  </a:lnTo>
                  <a:lnTo>
                    <a:pt x="1098" y="476"/>
                  </a:lnTo>
                  <a:lnTo>
                    <a:pt x="1094" y="476"/>
                  </a:lnTo>
                  <a:lnTo>
                    <a:pt x="1094" y="476"/>
                  </a:lnTo>
                  <a:lnTo>
                    <a:pt x="1094" y="480"/>
                  </a:lnTo>
                  <a:lnTo>
                    <a:pt x="1094" y="480"/>
                  </a:lnTo>
                  <a:lnTo>
                    <a:pt x="1098" y="483"/>
                  </a:lnTo>
                  <a:lnTo>
                    <a:pt x="1098" y="483"/>
                  </a:lnTo>
                  <a:lnTo>
                    <a:pt x="1094" y="483"/>
                  </a:lnTo>
                  <a:lnTo>
                    <a:pt x="1094" y="483"/>
                  </a:lnTo>
                  <a:lnTo>
                    <a:pt x="1094" y="483"/>
                  </a:lnTo>
                  <a:lnTo>
                    <a:pt x="1094" y="483"/>
                  </a:lnTo>
                  <a:lnTo>
                    <a:pt x="1094" y="483"/>
                  </a:lnTo>
                  <a:lnTo>
                    <a:pt x="1094" y="483"/>
                  </a:lnTo>
                  <a:lnTo>
                    <a:pt x="1094" y="483"/>
                  </a:lnTo>
                  <a:lnTo>
                    <a:pt x="1094" y="483"/>
                  </a:lnTo>
                  <a:lnTo>
                    <a:pt x="1094" y="483"/>
                  </a:lnTo>
                  <a:lnTo>
                    <a:pt x="1091" y="483"/>
                  </a:lnTo>
                  <a:lnTo>
                    <a:pt x="1091" y="483"/>
                  </a:lnTo>
                  <a:lnTo>
                    <a:pt x="1091" y="483"/>
                  </a:lnTo>
                  <a:lnTo>
                    <a:pt x="1091" y="483"/>
                  </a:lnTo>
                  <a:lnTo>
                    <a:pt x="1091" y="483"/>
                  </a:lnTo>
                  <a:lnTo>
                    <a:pt x="1091" y="483"/>
                  </a:lnTo>
                  <a:lnTo>
                    <a:pt x="1088" y="486"/>
                  </a:lnTo>
                  <a:lnTo>
                    <a:pt x="1088" y="486"/>
                  </a:lnTo>
                  <a:lnTo>
                    <a:pt x="1088" y="486"/>
                  </a:lnTo>
                  <a:lnTo>
                    <a:pt x="1088" y="486"/>
                  </a:lnTo>
                  <a:lnTo>
                    <a:pt x="1088" y="486"/>
                  </a:lnTo>
                  <a:lnTo>
                    <a:pt x="1088" y="486"/>
                  </a:lnTo>
                  <a:lnTo>
                    <a:pt x="1088" y="486"/>
                  </a:lnTo>
                  <a:lnTo>
                    <a:pt x="1088" y="486"/>
                  </a:lnTo>
                  <a:lnTo>
                    <a:pt x="1084" y="486"/>
                  </a:lnTo>
                  <a:lnTo>
                    <a:pt x="1084" y="486"/>
                  </a:lnTo>
                  <a:lnTo>
                    <a:pt x="1084" y="490"/>
                  </a:lnTo>
                  <a:lnTo>
                    <a:pt x="1084" y="490"/>
                  </a:lnTo>
                  <a:lnTo>
                    <a:pt x="1084" y="490"/>
                  </a:lnTo>
                  <a:lnTo>
                    <a:pt x="1084" y="490"/>
                  </a:lnTo>
                  <a:lnTo>
                    <a:pt x="1084" y="490"/>
                  </a:lnTo>
                  <a:lnTo>
                    <a:pt x="1084" y="490"/>
                  </a:lnTo>
                  <a:lnTo>
                    <a:pt x="1084" y="493"/>
                  </a:lnTo>
                  <a:lnTo>
                    <a:pt x="1084" y="493"/>
                  </a:lnTo>
                  <a:lnTo>
                    <a:pt x="1084" y="493"/>
                  </a:lnTo>
                  <a:lnTo>
                    <a:pt x="1084" y="493"/>
                  </a:lnTo>
                  <a:lnTo>
                    <a:pt x="1084" y="490"/>
                  </a:lnTo>
                  <a:lnTo>
                    <a:pt x="1084" y="490"/>
                  </a:lnTo>
                  <a:lnTo>
                    <a:pt x="1084" y="490"/>
                  </a:lnTo>
                  <a:lnTo>
                    <a:pt x="1084" y="490"/>
                  </a:lnTo>
                  <a:lnTo>
                    <a:pt x="1084" y="490"/>
                  </a:lnTo>
                  <a:lnTo>
                    <a:pt x="1081" y="490"/>
                  </a:lnTo>
                  <a:lnTo>
                    <a:pt x="1081" y="490"/>
                  </a:lnTo>
                  <a:lnTo>
                    <a:pt x="1081" y="490"/>
                  </a:lnTo>
                  <a:lnTo>
                    <a:pt x="1081" y="490"/>
                  </a:lnTo>
                  <a:lnTo>
                    <a:pt x="1081" y="493"/>
                  </a:lnTo>
                  <a:lnTo>
                    <a:pt x="1081" y="493"/>
                  </a:lnTo>
                  <a:lnTo>
                    <a:pt x="1077" y="493"/>
                  </a:lnTo>
                  <a:lnTo>
                    <a:pt x="1077" y="493"/>
                  </a:lnTo>
                  <a:lnTo>
                    <a:pt x="1077" y="493"/>
                  </a:lnTo>
                  <a:lnTo>
                    <a:pt x="1077" y="493"/>
                  </a:lnTo>
                  <a:lnTo>
                    <a:pt x="1077" y="493"/>
                  </a:lnTo>
                  <a:lnTo>
                    <a:pt x="1077" y="493"/>
                  </a:lnTo>
                  <a:lnTo>
                    <a:pt x="1077" y="497"/>
                  </a:lnTo>
                  <a:lnTo>
                    <a:pt x="1077" y="497"/>
                  </a:lnTo>
                  <a:lnTo>
                    <a:pt x="1077" y="497"/>
                  </a:lnTo>
                  <a:lnTo>
                    <a:pt x="1074" y="497"/>
                  </a:lnTo>
                  <a:lnTo>
                    <a:pt x="1074" y="497"/>
                  </a:lnTo>
                  <a:lnTo>
                    <a:pt x="1074" y="497"/>
                  </a:lnTo>
                  <a:lnTo>
                    <a:pt x="1074" y="500"/>
                  </a:lnTo>
                  <a:lnTo>
                    <a:pt x="1074" y="500"/>
                  </a:lnTo>
                  <a:lnTo>
                    <a:pt x="1074" y="500"/>
                  </a:lnTo>
                  <a:lnTo>
                    <a:pt x="1074" y="500"/>
                  </a:lnTo>
                  <a:lnTo>
                    <a:pt x="1077" y="497"/>
                  </a:lnTo>
                  <a:lnTo>
                    <a:pt x="1077" y="497"/>
                  </a:lnTo>
                  <a:lnTo>
                    <a:pt x="1077" y="497"/>
                  </a:lnTo>
                  <a:lnTo>
                    <a:pt x="1077" y="497"/>
                  </a:lnTo>
                  <a:lnTo>
                    <a:pt x="1077" y="497"/>
                  </a:lnTo>
                  <a:lnTo>
                    <a:pt x="1077" y="497"/>
                  </a:lnTo>
                  <a:lnTo>
                    <a:pt x="1077" y="497"/>
                  </a:lnTo>
                  <a:lnTo>
                    <a:pt x="1074" y="490"/>
                  </a:lnTo>
                  <a:lnTo>
                    <a:pt x="1074" y="490"/>
                  </a:lnTo>
                  <a:lnTo>
                    <a:pt x="1074" y="490"/>
                  </a:lnTo>
                  <a:lnTo>
                    <a:pt x="1074" y="490"/>
                  </a:lnTo>
                  <a:lnTo>
                    <a:pt x="1074" y="490"/>
                  </a:lnTo>
                  <a:lnTo>
                    <a:pt x="1074" y="490"/>
                  </a:lnTo>
                  <a:lnTo>
                    <a:pt x="1071" y="490"/>
                  </a:lnTo>
                  <a:lnTo>
                    <a:pt x="1071" y="490"/>
                  </a:lnTo>
                  <a:lnTo>
                    <a:pt x="1071" y="493"/>
                  </a:lnTo>
                  <a:lnTo>
                    <a:pt x="1071" y="493"/>
                  </a:lnTo>
                  <a:lnTo>
                    <a:pt x="1071" y="490"/>
                  </a:lnTo>
                  <a:lnTo>
                    <a:pt x="1071" y="490"/>
                  </a:lnTo>
                  <a:lnTo>
                    <a:pt x="1071" y="490"/>
                  </a:lnTo>
                  <a:lnTo>
                    <a:pt x="1071" y="490"/>
                  </a:lnTo>
                  <a:lnTo>
                    <a:pt x="1071" y="490"/>
                  </a:lnTo>
                  <a:lnTo>
                    <a:pt x="1071" y="493"/>
                  </a:lnTo>
                  <a:lnTo>
                    <a:pt x="1071" y="493"/>
                  </a:lnTo>
                  <a:lnTo>
                    <a:pt x="1071" y="493"/>
                  </a:lnTo>
                  <a:lnTo>
                    <a:pt x="1071" y="493"/>
                  </a:lnTo>
                  <a:lnTo>
                    <a:pt x="1067" y="493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7" y="497"/>
                  </a:lnTo>
                  <a:lnTo>
                    <a:pt x="1064" y="500"/>
                  </a:lnTo>
                  <a:lnTo>
                    <a:pt x="1064" y="500"/>
                  </a:lnTo>
                  <a:lnTo>
                    <a:pt x="1064" y="500"/>
                  </a:lnTo>
                  <a:lnTo>
                    <a:pt x="1064" y="497"/>
                  </a:lnTo>
                  <a:lnTo>
                    <a:pt x="1064" y="497"/>
                  </a:lnTo>
                  <a:lnTo>
                    <a:pt x="1064" y="497"/>
                  </a:lnTo>
                  <a:lnTo>
                    <a:pt x="1064" y="497"/>
                  </a:lnTo>
                  <a:lnTo>
                    <a:pt x="1060" y="500"/>
                  </a:lnTo>
                  <a:lnTo>
                    <a:pt x="1060" y="500"/>
                  </a:lnTo>
                  <a:lnTo>
                    <a:pt x="1057" y="500"/>
                  </a:lnTo>
                  <a:lnTo>
                    <a:pt x="1057" y="500"/>
                  </a:lnTo>
                  <a:lnTo>
                    <a:pt x="1054" y="503"/>
                  </a:lnTo>
                  <a:lnTo>
                    <a:pt x="1054" y="503"/>
                  </a:lnTo>
                  <a:lnTo>
                    <a:pt x="1054" y="503"/>
                  </a:lnTo>
                  <a:lnTo>
                    <a:pt x="1054" y="503"/>
                  </a:lnTo>
                  <a:lnTo>
                    <a:pt x="1054" y="503"/>
                  </a:lnTo>
                  <a:lnTo>
                    <a:pt x="1054" y="503"/>
                  </a:lnTo>
                  <a:lnTo>
                    <a:pt x="1054" y="503"/>
                  </a:lnTo>
                  <a:lnTo>
                    <a:pt x="1054" y="503"/>
                  </a:lnTo>
                  <a:lnTo>
                    <a:pt x="1054" y="500"/>
                  </a:lnTo>
                  <a:lnTo>
                    <a:pt x="1054" y="500"/>
                  </a:lnTo>
                  <a:lnTo>
                    <a:pt x="1054" y="500"/>
                  </a:lnTo>
                  <a:lnTo>
                    <a:pt x="1054" y="500"/>
                  </a:lnTo>
                  <a:lnTo>
                    <a:pt x="1054" y="500"/>
                  </a:lnTo>
                  <a:lnTo>
                    <a:pt x="1054" y="500"/>
                  </a:lnTo>
                  <a:lnTo>
                    <a:pt x="1054" y="500"/>
                  </a:lnTo>
                  <a:lnTo>
                    <a:pt x="1054" y="497"/>
                  </a:lnTo>
                  <a:lnTo>
                    <a:pt x="1054" y="497"/>
                  </a:lnTo>
                  <a:lnTo>
                    <a:pt x="1054" y="497"/>
                  </a:lnTo>
                  <a:lnTo>
                    <a:pt x="1054" y="497"/>
                  </a:lnTo>
                  <a:lnTo>
                    <a:pt x="1054" y="497"/>
                  </a:lnTo>
                  <a:lnTo>
                    <a:pt x="1054" y="497"/>
                  </a:lnTo>
                  <a:lnTo>
                    <a:pt x="1054" y="493"/>
                  </a:lnTo>
                  <a:lnTo>
                    <a:pt x="1054" y="493"/>
                  </a:lnTo>
                  <a:lnTo>
                    <a:pt x="1050" y="493"/>
                  </a:lnTo>
                  <a:lnTo>
                    <a:pt x="1050" y="493"/>
                  </a:lnTo>
                  <a:lnTo>
                    <a:pt x="1050" y="493"/>
                  </a:lnTo>
                  <a:lnTo>
                    <a:pt x="1050" y="493"/>
                  </a:lnTo>
                  <a:lnTo>
                    <a:pt x="1050" y="493"/>
                  </a:lnTo>
                  <a:lnTo>
                    <a:pt x="1050" y="493"/>
                  </a:lnTo>
                  <a:lnTo>
                    <a:pt x="1050" y="497"/>
                  </a:lnTo>
                  <a:lnTo>
                    <a:pt x="1050" y="497"/>
                  </a:lnTo>
                  <a:lnTo>
                    <a:pt x="1047" y="497"/>
                  </a:lnTo>
                  <a:lnTo>
                    <a:pt x="1047" y="497"/>
                  </a:lnTo>
                  <a:lnTo>
                    <a:pt x="1047" y="497"/>
                  </a:lnTo>
                  <a:lnTo>
                    <a:pt x="1047" y="497"/>
                  </a:lnTo>
                  <a:lnTo>
                    <a:pt x="1047" y="497"/>
                  </a:lnTo>
                  <a:lnTo>
                    <a:pt x="1047" y="497"/>
                  </a:lnTo>
                  <a:lnTo>
                    <a:pt x="1047" y="497"/>
                  </a:lnTo>
                  <a:lnTo>
                    <a:pt x="1047" y="497"/>
                  </a:lnTo>
                  <a:lnTo>
                    <a:pt x="1047" y="500"/>
                  </a:lnTo>
                  <a:lnTo>
                    <a:pt x="1047" y="500"/>
                  </a:lnTo>
                  <a:lnTo>
                    <a:pt x="1047" y="500"/>
                  </a:lnTo>
                  <a:lnTo>
                    <a:pt x="1047" y="500"/>
                  </a:lnTo>
                  <a:lnTo>
                    <a:pt x="1047" y="500"/>
                  </a:lnTo>
                  <a:lnTo>
                    <a:pt x="1047" y="500"/>
                  </a:lnTo>
                  <a:lnTo>
                    <a:pt x="1047" y="500"/>
                  </a:lnTo>
                  <a:lnTo>
                    <a:pt x="1047" y="503"/>
                  </a:lnTo>
                  <a:lnTo>
                    <a:pt x="1047" y="503"/>
                  </a:lnTo>
                  <a:lnTo>
                    <a:pt x="1047" y="503"/>
                  </a:lnTo>
                  <a:lnTo>
                    <a:pt x="1047" y="503"/>
                  </a:lnTo>
                  <a:lnTo>
                    <a:pt x="1047" y="503"/>
                  </a:lnTo>
                  <a:lnTo>
                    <a:pt x="1047" y="503"/>
                  </a:lnTo>
                  <a:lnTo>
                    <a:pt x="1047" y="503"/>
                  </a:lnTo>
                  <a:lnTo>
                    <a:pt x="1043" y="503"/>
                  </a:lnTo>
                  <a:lnTo>
                    <a:pt x="1043" y="503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3" y="507"/>
                  </a:lnTo>
                  <a:lnTo>
                    <a:pt x="1040" y="507"/>
                  </a:lnTo>
                  <a:lnTo>
                    <a:pt x="1040" y="507"/>
                  </a:lnTo>
                  <a:lnTo>
                    <a:pt x="1040" y="507"/>
                  </a:lnTo>
                  <a:lnTo>
                    <a:pt x="1040" y="507"/>
                  </a:lnTo>
                  <a:lnTo>
                    <a:pt x="1040" y="507"/>
                  </a:lnTo>
                  <a:lnTo>
                    <a:pt x="1040" y="507"/>
                  </a:lnTo>
                  <a:lnTo>
                    <a:pt x="1040" y="507"/>
                  </a:lnTo>
                  <a:lnTo>
                    <a:pt x="1040" y="507"/>
                  </a:lnTo>
                  <a:lnTo>
                    <a:pt x="1040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33" y="507"/>
                  </a:lnTo>
                  <a:lnTo>
                    <a:pt x="1033" y="507"/>
                  </a:lnTo>
                  <a:lnTo>
                    <a:pt x="1033" y="507"/>
                  </a:lnTo>
                  <a:lnTo>
                    <a:pt x="1033" y="507"/>
                  </a:lnTo>
                  <a:lnTo>
                    <a:pt x="1033" y="507"/>
                  </a:lnTo>
                  <a:lnTo>
                    <a:pt x="1030" y="507"/>
                  </a:lnTo>
                  <a:lnTo>
                    <a:pt x="1030" y="507"/>
                  </a:lnTo>
                  <a:lnTo>
                    <a:pt x="1033" y="507"/>
                  </a:lnTo>
                  <a:lnTo>
                    <a:pt x="1033" y="507"/>
                  </a:lnTo>
                  <a:lnTo>
                    <a:pt x="1033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37" y="507"/>
                  </a:lnTo>
                  <a:lnTo>
                    <a:pt x="1040" y="507"/>
                  </a:lnTo>
                  <a:lnTo>
                    <a:pt x="1040" y="507"/>
                  </a:lnTo>
                  <a:lnTo>
                    <a:pt x="1040" y="507"/>
                  </a:lnTo>
                  <a:lnTo>
                    <a:pt x="1040" y="507"/>
                  </a:lnTo>
                  <a:lnTo>
                    <a:pt x="1043" y="503"/>
                  </a:lnTo>
                  <a:lnTo>
                    <a:pt x="1043" y="503"/>
                  </a:lnTo>
                  <a:lnTo>
                    <a:pt x="1047" y="497"/>
                  </a:lnTo>
                  <a:lnTo>
                    <a:pt x="1047" y="497"/>
                  </a:lnTo>
                  <a:lnTo>
                    <a:pt x="1047" y="493"/>
                  </a:lnTo>
                  <a:lnTo>
                    <a:pt x="1047" y="493"/>
                  </a:lnTo>
                  <a:lnTo>
                    <a:pt x="1050" y="493"/>
                  </a:lnTo>
                  <a:lnTo>
                    <a:pt x="1050" y="493"/>
                  </a:lnTo>
                  <a:lnTo>
                    <a:pt x="1050" y="490"/>
                  </a:lnTo>
                  <a:lnTo>
                    <a:pt x="1050" y="490"/>
                  </a:lnTo>
                  <a:lnTo>
                    <a:pt x="1047" y="486"/>
                  </a:lnTo>
                  <a:lnTo>
                    <a:pt x="1047" y="486"/>
                  </a:lnTo>
                  <a:lnTo>
                    <a:pt x="1047" y="486"/>
                  </a:lnTo>
                  <a:lnTo>
                    <a:pt x="1043" y="486"/>
                  </a:lnTo>
                  <a:lnTo>
                    <a:pt x="1043" y="486"/>
                  </a:lnTo>
                  <a:lnTo>
                    <a:pt x="1043" y="486"/>
                  </a:lnTo>
                  <a:lnTo>
                    <a:pt x="1043" y="486"/>
                  </a:lnTo>
                  <a:lnTo>
                    <a:pt x="1040" y="486"/>
                  </a:lnTo>
                  <a:lnTo>
                    <a:pt x="1040" y="486"/>
                  </a:lnTo>
                  <a:lnTo>
                    <a:pt x="1037" y="490"/>
                  </a:lnTo>
                  <a:lnTo>
                    <a:pt x="1037" y="490"/>
                  </a:lnTo>
                  <a:lnTo>
                    <a:pt x="1033" y="490"/>
                  </a:lnTo>
                  <a:lnTo>
                    <a:pt x="1033" y="490"/>
                  </a:lnTo>
                  <a:lnTo>
                    <a:pt x="1033" y="490"/>
                  </a:lnTo>
                  <a:lnTo>
                    <a:pt x="1033" y="493"/>
                  </a:lnTo>
                  <a:lnTo>
                    <a:pt x="1033" y="493"/>
                  </a:lnTo>
                  <a:lnTo>
                    <a:pt x="1033" y="493"/>
                  </a:lnTo>
                  <a:lnTo>
                    <a:pt x="1033" y="493"/>
                  </a:lnTo>
                  <a:lnTo>
                    <a:pt x="1033" y="493"/>
                  </a:lnTo>
                  <a:lnTo>
                    <a:pt x="1033" y="493"/>
                  </a:lnTo>
                  <a:lnTo>
                    <a:pt x="1033" y="493"/>
                  </a:lnTo>
                  <a:lnTo>
                    <a:pt x="1033" y="493"/>
                  </a:lnTo>
                  <a:lnTo>
                    <a:pt x="1033" y="490"/>
                  </a:lnTo>
                  <a:lnTo>
                    <a:pt x="1033" y="490"/>
                  </a:lnTo>
                  <a:lnTo>
                    <a:pt x="1033" y="490"/>
                  </a:lnTo>
                  <a:lnTo>
                    <a:pt x="1033" y="490"/>
                  </a:lnTo>
                  <a:lnTo>
                    <a:pt x="1033" y="490"/>
                  </a:lnTo>
                  <a:lnTo>
                    <a:pt x="1033" y="486"/>
                  </a:lnTo>
                  <a:lnTo>
                    <a:pt x="1033" y="486"/>
                  </a:lnTo>
                  <a:lnTo>
                    <a:pt x="1033" y="486"/>
                  </a:lnTo>
                  <a:lnTo>
                    <a:pt x="1030" y="486"/>
                  </a:lnTo>
                  <a:lnTo>
                    <a:pt x="1030" y="486"/>
                  </a:lnTo>
                  <a:lnTo>
                    <a:pt x="1033" y="486"/>
                  </a:lnTo>
                  <a:lnTo>
                    <a:pt x="1033" y="486"/>
                  </a:lnTo>
                  <a:lnTo>
                    <a:pt x="1033" y="486"/>
                  </a:lnTo>
                  <a:lnTo>
                    <a:pt x="1033" y="486"/>
                  </a:lnTo>
                  <a:lnTo>
                    <a:pt x="1033" y="486"/>
                  </a:lnTo>
                  <a:lnTo>
                    <a:pt x="1033" y="486"/>
                  </a:lnTo>
                  <a:lnTo>
                    <a:pt x="1033" y="486"/>
                  </a:lnTo>
                  <a:lnTo>
                    <a:pt x="1033" y="486"/>
                  </a:lnTo>
                  <a:lnTo>
                    <a:pt x="1037" y="486"/>
                  </a:lnTo>
                  <a:lnTo>
                    <a:pt x="1037" y="486"/>
                  </a:lnTo>
                  <a:lnTo>
                    <a:pt x="1037" y="486"/>
                  </a:lnTo>
                  <a:lnTo>
                    <a:pt x="1037" y="486"/>
                  </a:lnTo>
                  <a:lnTo>
                    <a:pt x="1037" y="486"/>
                  </a:lnTo>
                  <a:lnTo>
                    <a:pt x="1037" y="486"/>
                  </a:lnTo>
                  <a:lnTo>
                    <a:pt x="1037" y="486"/>
                  </a:lnTo>
                  <a:lnTo>
                    <a:pt x="1037" y="486"/>
                  </a:lnTo>
                  <a:lnTo>
                    <a:pt x="1037" y="486"/>
                  </a:lnTo>
                  <a:lnTo>
                    <a:pt x="1037" y="486"/>
                  </a:lnTo>
                  <a:lnTo>
                    <a:pt x="1040" y="486"/>
                  </a:lnTo>
                  <a:lnTo>
                    <a:pt x="1040" y="486"/>
                  </a:lnTo>
                  <a:lnTo>
                    <a:pt x="1040" y="486"/>
                  </a:lnTo>
                  <a:lnTo>
                    <a:pt x="1040" y="486"/>
                  </a:lnTo>
                  <a:lnTo>
                    <a:pt x="1040" y="483"/>
                  </a:lnTo>
                  <a:lnTo>
                    <a:pt x="1040" y="483"/>
                  </a:lnTo>
                  <a:lnTo>
                    <a:pt x="1040" y="483"/>
                  </a:lnTo>
                  <a:lnTo>
                    <a:pt x="1040" y="483"/>
                  </a:lnTo>
                  <a:lnTo>
                    <a:pt x="1040" y="483"/>
                  </a:lnTo>
                  <a:lnTo>
                    <a:pt x="1043" y="483"/>
                  </a:lnTo>
                  <a:lnTo>
                    <a:pt x="1043" y="483"/>
                  </a:lnTo>
                  <a:lnTo>
                    <a:pt x="1043" y="483"/>
                  </a:lnTo>
                  <a:lnTo>
                    <a:pt x="1043" y="480"/>
                  </a:lnTo>
                  <a:lnTo>
                    <a:pt x="1043" y="480"/>
                  </a:lnTo>
                  <a:lnTo>
                    <a:pt x="1043" y="480"/>
                  </a:lnTo>
                  <a:lnTo>
                    <a:pt x="1043" y="480"/>
                  </a:lnTo>
                  <a:lnTo>
                    <a:pt x="1043" y="480"/>
                  </a:lnTo>
                  <a:lnTo>
                    <a:pt x="1043" y="480"/>
                  </a:lnTo>
                  <a:lnTo>
                    <a:pt x="1047" y="480"/>
                  </a:lnTo>
                  <a:lnTo>
                    <a:pt x="1047" y="480"/>
                  </a:lnTo>
                  <a:lnTo>
                    <a:pt x="1047" y="480"/>
                  </a:lnTo>
                  <a:lnTo>
                    <a:pt x="1047" y="480"/>
                  </a:lnTo>
                  <a:lnTo>
                    <a:pt x="1050" y="480"/>
                  </a:lnTo>
                  <a:lnTo>
                    <a:pt x="1050" y="480"/>
                  </a:lnTo>
                  <a:lnTo>
                    <a:pt x="1050" y="476"/>
                  </a:lnTo>
                  <a:lnTo>
                    <a:pt x="1050" y="476"/>
                  </a:lnTo>
                  <a:lnTo>
                    <a:pt x="1050" y="476"/>
                  </a:lnTo>
                  <a:lnTo>
                    <a:pt x="1050" y="476"/>
                  </a:lnTo>
                  <a:lnTo>
                    <a:pt x="1047" y="476"/>
                  </a:lnTo>
                  <a:lnTo>
                    <a:pt x="1047" y="476"/>
                  </a:lnTo>
                  <a:lnTo>
                    <a:pt x="1047" y="476"/>
                  </a:lnTo>
                  <a:lnTo>
                    <a:pt x="1047" y="476"/>
                  </a:lnTo>
                  <a:lnTo>
                    <a:pt x="1047" y="476"/>
                  </a:lnTo>
                  <a:lnTo>
                    <a:pt x="1047" y="476"/>
                  </a:lnTo>
                  <a:lnTo>
                    <a:pt x="1047" y="476"/>
                  </a:lnTo>
                  <a:lnTo>
                    <a:pt x="1047" y="476"/>
                  </a:lnTo>
                  <a:lnTo>
                    <a:pt x="1047" y="473"/>
                  </a:lnTo>
                  <a:lnTo>
                    <a:pt x="1047" y="473"/>
                  </a:lnTo>
                  <a:lnTo>
                    <a:pt x="1047" y="473"/>
                  </a:lnTo>
                  <a:lnTo>
                    <a:pt x="1047" y="473"/>
                  </a:lnTo>
                  <a:lnTo>
                    <a:pt x="1050" y="473"/>
                  </a:lnTo>
                  <a:lnTo>
                    <a:pt x="1050" y="473"/>
                  </a:lnTo>
                  <a:lnTo>
                    <a:pt x="1050" y="473"/>
                  </a:lnTo>
                  <a:lnTo>
                    <a:pt x="1050" y="473"/>
                  </a:lnTo>
                  <a:lnTo>
                    <a:pt x="1054" y="469"/>
                  </a:lnTo>
                  <a:lnTo>
                    <a:pt x="1054" y="469"/>
                  </a:lnTo>
                  <a:lnTo>
                    <a:pt x="1054" y="469"/>
                  </a:lnTo>
                  <a:lnTo>
                    <a:pt x="1054" y="466"/>
                  </a:lnTo>
                  <a:lnTo>
                    <a:pt x="1054" y="466"/>
                  </a:lnTo>
                  <a:lnTo>
                    <a:pt x="1054" y="466"/>
                  </a:lnTo>
                  <a:lnTo>
                    <a:pt x="1054" y="466"/>
                  </a:lnTo>
                  <a:lnTo>
                    <a:pt x="1054" y="466"/>
                  </a:lnTo>
                  <a:lnTo>
                    <a:pt x="1057" y="466"/>
                  </a:lnTo>
                  <a:lnTo>
                    <a:pt x="1057" y="466"/>
                  </a:lnTo>
                  <a:lnTo>
                    <a:pt x="1054" y="463"/>
                  </a:lnTo>
                  <a:lnTo>
                    <a:pt x="1054" y="463"/>
                  </a:lnTo>
                  <a:lnTo>
                    <a:pt x="1054" y="463"/>
                  </a:lnTo>
                  <a:lnTo>
                    <a:pt x="1054" y="463"/>
                  </a:lnTo>
                  <a:lnTo>
                    <a:pt x="1054" y="463"/>
                  </a:lnTo>
                  <a:lnTo>
                    <a:pt x="1054" y="463"/>
                  </a:lnTo>
                  <a:lnTo>
                    <a:pt x="1054" y="463"/>
                  </a:lnTo>
                  <a:lnTo>
                    <a:pt x="1054" y="463"/>
                  </a:lnTo>
                  <a:lnTo>
                    <a:pt x="1054" y="459"/>
                  </a:lnTo>
                  <a:lnTo>
                    <a:pt x="1054" y="459"/>
                  </a:lnTo>
                  <a:lnTo>
                    <a:pt x="1054" y="463"/>
                  </a:lnTo>
                  <a:lnTo>
                    <a:pt x="1054" y="463"/>
                  </a:lnTo>
                  <a:lnTo>
                    <a:pt x="1054" y="463"/>
                  </a:lnTo>
                  <a:lnTo>
                    <a:pt x="1054" y="463"/>
                  </a:lnTo>
                  <a:lnTo>
                    <a:pt x="1057" y="463"/>
                  </a:lnTo>
                  <a:lnTo>
                    <a:pt x="1057" y="463"/>
                  </a:lnTo>
                  <a:lnTo>
                    <a:pt x="1057" y="463"/>
                  </a:lnTo>
                  <a:lnTo>
                    <a:pt x="1057" y="463"/>
                  </a:lnTo>
                  <a:lnTo>
                    <a:pt x="1060" y="459"/>
                  </a:lnTo>
                  <a:lnTo>
                    <a:pt x="1060" y="459"/>
                  </a:lnTo>
                  <a:lnTo>
                    <a:pt x="1060" y="459"/>
                  </a:lnTo>
                  <a:lnTo>
                    <a:pt x="1060" y="459"/>
                  </a:lnTo>
                  <a:lnTo>
                    <a:pt x="1060" y="456"/>
                  </a:lnTo>
                  <a:lnTo>
                    <a:pt x="1060" y="456"/>
                  </a:lnTo>
                  <a:lnTo>
                    <a:pt x="1064" y="456"/>
                  </a:lnTo>
                  <a:lnTo>
                    <a:pt x="1064" y="456"/>
                  </a:lnTo>
                  <a:lnTo>
                    <a:pt x="1064" y="456"/>
                  </a:lnTo>
                  <a:lnTo>
                    <a:pt x="1064" y="452"/>
                  </a:lnTo>
                  <a:lnTo>
                    <a:pt x="1064" y="452"/>
                  </a:lnTo>
                  <a:lnTo>
                    <a:pt x="1067" y="449"/>
                  </a:lnTo>
                  <a:lnTo>
                    <a:pt x="1067" y="449"/>
                  </a:lnTo>
                  <a:lnTo>
                    <a:pt x="1067" y="449"/>
                  </a:lnTo>
                  <a:lnTo>
                    <a:pt x="1071" y="449"/>
                  </a:lnTo>
                  <a:lnTo>
                    <a:pt x="1071" y="449"/>
                  </a:lnTo>
                  <a:lnTo>
                    <a:pt x="1071" y="449"/>
                  </a:lnTo>
                  <a:lnTo>
                    <a:pt x="1071" y="449"/>
                  </a:lnTo>
                  <a:lnTo>
                    <a:pt x="1071" y="449"/>
                  </a:lnTo>
                  <a:lnTo>
                    <a:pt x="1071" y="449"/>
                  </a:lnTo>
                  <a:lnTo>
                    <a:pt x="1074" y="446"/>
                  </a:lnTo>
                  <a:lnTo>
                    <a:pt x="1074" y="446"/>
                  </a:lnTo>
                  <a:lnTo>
                    <a:pt x="1074" y="442"/>
                  </a:lnTo>
                  <a:lnTo>
                    <a:pt x="1074" y="442"/>
                  </a:lnTo>
                  <a:lnTo>
                    <a:pt x="1074" y="442"/>
                  </a:lnTo>
                  <a:lnTo>
                    <a:pt x="1074" y="442"/>
                  </a:lnTo>
                  <a:lnTo>
                    <a:pt x="1074" y="442"/>
                  </a:lnTo>
                  <a:lnTo>
                    <a:pt x="1074" y="442"/>
                  </a:lnTo>
                  <a:lnTo>
                    <a:pt x="1074" y="442"/>
                  </a:lnTo>
                  <a:lnTo>
                    <a:pt x="1074" y="439"/>
                  </a:lnTo>
                  <a:lnTo>
                    <a:pt x="1074" y="439"/>
                  </a:lnTo>
                  <a:lnTo>
                    <a:pt x="1074" y="439"/>
                  </a:lnTo>
                  <a:lnTo>
                    <a:pt x="1074" y="439"/>
                  </a:lnTo>
                  <a:lnTo>
                    <a:pt x="1071" y="439"/>
                  </a:lnTo>
                  <a:lnTo>
                    <a:pt x="1071" y="439"/>
                  </a:lnTo>
                  <a:lnTo>
                    <a:pt x="1071" y="439"/>
                  </a:lnTo>
                  <a:lnTo>
                    <a:pt x="1067" y="442"/>
                  </a:lnTo>
                  <a:lnTo>
                    <a:pt x="1067" y="442"/>
                  </a:lnTo>
                  <a:lnTo>
                    <a:pt x="1067" y="442"/>
                  </a:lnTo>
                  <a:lnTo>
                    <a:pt x="1067" y="442"/>
                  </a:lnTo>
                  <a:lnTo>
                    <a:pt x="1067" y="442"/>
                  </a:lnTo>
                  <a:lnTo>
                    <a:pt x="1067" y="442"/>
                  </a:lnTo>
                  <a:lnTo>
                    <a:pt x="1067" y="442"/>
                  </a:lnTo>
                  <a:lnTo>
                    <a:pt x="1067" y="442"/>
                  </a:lnTo>
                  <a:lnTo>
                    <a:pt x="1067" y="442"/>
                  </a:lnTo>
                  <a:lnTo>
                    <a:pt x="1067" y="442"/>
                  </a:lnTo>
                  <a:lnTo>
                    <a:pt x="1071" y="439"/>
                  </a:lnTo>
                  <a:lnTo>
                    <a:pt x="1071" y="439"/>
                  </a:lnTo>
                  <a:lnTo>
                    <a:pt x="1067" y="439"/>
                  </a:lnTo>
                  <a:lnTo>
                    <a:pt x="1067" y="439"/>
                  </a:lnTo>
                  <a:lnTo>
                    <a:pt x="1067" y="439"/>
                  </a:lnTo>
                  <a:lnTo>
                    <a:pt x="1067" y="439"/>
                  </a:lnTo>
                  <a:lnTo>
                    <a:pt x="1064" y="439"/>
                  </a:lnTo>
                  <a:lnTo>
                    <a:pt x="1064" y="439"/>
                  </a:lnTo>
                  <a:lnTo>
                    <a:pt x="1064" y="439"/>
                  </a:lnTo>
                  <a:lnTo>
                    <a:pt x="1064" y="439"/>
                  </a:lnTo>
                  <a:lnTo>
                    <a:pt x="1060" y="435"/>
                  </a:lnTo>
                  <a:lnTo>
                    <a:pt x="1060" y="435"/>
                  </a:lnTo>
                  <a:lnTo>
                    <a:pt x="1060" y="435"/>
                  </a:lnTo>
                  <a:lnTo>
                    <a:pt x="1060" y="435"/>
                  </a:lnTo>
                  <a:lnTo>
                    <a:pt x="1057" y="435"/>
                  </a:lnTo>
                  <a:lnTo>
                    <a:pt x="1057" y="435"/>
                  </a:lnTo>
                  <a:lnTo>
                    <a:pt x="1057" y="435"/>
                  </a:lnTo>
                  <a:lnTo>
                    <a:pt x="1057" y="435"/>
                  </a:lnTo>
                  <a:lnTo>
                    <a:pt x="1057" y="435"/>
                  </a:lnTo>
                  <a:lnTo>
                    <a:pt x="1057" y="435"/>
                  </a:lnTo>
                  <a:lnTo>
                    <a:pt x="1057" y="435"/>
                  </a:lnTo>
                  <a:lnTo>
                    <a:pt x="1057" y="435"/>
                  </a:lnTo>
                  <a:lnTo>
                    <a:pt x="1057" y="432"/>
                  </a:lnTo>
                  <a:lnTo>
                    <a:pt x="1057" y="432"/>
                  </a:lnTo>
                  <a:lnTo>
                    <a:pt x="1057" y="432"/>
                  </a:lnTo>
                  <a:lnTo>
                    <a:pt x="1057" y="432"/>
                  </a:lnTo>
                  <a:lnTo>
                    <a:pt x="1057" y="429"/>
                  </a:lnTo>
                  <a:lnTo>
                    <a:pt x="1057" y="429"/>
                  </a:lnTo>
                  <a:lnTo>
                    <a:pt x="1057" y="429"/>
                  </a:lnTo>
                  <a:lnTo>
                    <a:pt x="1057" y="429"/>
                  </a:lnTo>
                  <a:lnTo>
                    <a:pt x="1057" y="425"/>
                  </a:lnTo>
                  <a:lnTo>
                    <a:pt x="1057" y="425"/>
                  </a:lnTo>
                  <a:lnTo>
                    <a:pt x="1060" y="425"/>
                  </a:lnTo>
                  <a:lnTo>
                    <a:pt x="1060" y="425"/>
                  </a:lnTo>
                  <a:lnTo>
                    <a:pt x="1060" y="422"/>
                  </a:lnTo>
                  <a:lnTo>
                    <a:pt x="1060" y="422"/>
                  </a:lnTo>
                  <a:lnTo>
                    <a:pt x="1060" y="422"/>
                  </a:lnTo>
                  <a:lnTo>
                    <a:pt x="1060" y="422"/>
                  </a:lnTo>
                  <a:lnTo>
                    <a:pt x="1054" y="422"/>
                  </a:lnTo>
                  <a:lnTo>
                    <a:pt x="1054" y="422"/>
                  </a:lnTo>
                  <a:lnTo>
                    <a:pt x="1054" y="422"/>
                  </a:lnTo>
                  <a:lnTo>
                    <a:pt x="1054" y="422"/>
                  </a:lnTo>
                  <a:lnTo>
                    <a:pt x="1054" y="422"/>
                  </a:lnTo>
                  <a:lnTo>
                    <a:pt x="1054" y="418"/>
                  </a:lnTo>
                  <a:lnTo>
                    <a:pt x="1054" y="418"/>
                  </a:lnTo>
                  <a:lnTo>
                    <a:pt x="1054" y="418"/>
                  </a:lnTo>
                  <a:lnTo>
                    <a:pt x="1054" y="418"/>
                  </a:lnTo>
                  <a:lnTo>
                    <a:pt x="1054" y="415"/>
                  </a:lnTo>
                  <a:lnTo>
                    <a:pt x="1054" y="415"/>
                  </a:lnTo>
                  <a:lnTo>
                    <a:pt x="1054" y="412"/>
                  </a:lnTo>
                  <a:lnTo>
                    <a:pt x="1054" y="412"/>
                  </a:lnTo>
                  <a:lnTo>
                    <a:pt x="1054" y="412"/>
                  </a:lnTo>
                  <a:lnTo>
                    <a:pt x="1054" y="412"/>
                  </a:lnTo>
                  <a:lnTo>
                    <a:pt x="1054" y="408"/>
                  </a:lnTo>
                  <a:lnTo>
                    <a:pt x="1054" y="408"/>
                  </a:lnTo>
                  <a:lnTo>
                    <a:pt x="1054" y="408"/>
                  </a:lnTo>
                  <a:lnTo>
                    <a:pt x="1054" y="405"/>
                  </a:lnTo>
                  <a:lnTo>
                    <a:pt x="1054" y="405"/>
                  </a:lnTo>
                  <a:lnTo>
                    <a:pt x="1057" y="405"/>
                  </a:lnTo>
                  <a:lnTo>
                    <a:pt x="1054" y="401"/>
                  </a:lnTo>
                  <a:lnTo>
                    <a:pt x="1054" y="401"/>
                  </a:lnTo>
                  <a:lnTo>
                    <a:pt x="1050" y="398"/>
                  </a:lnTo>
                  <a:lnTo>
                    <a:pt x="1050" y="398"/>
                  </a:lnTo>
                  <a:lnTo>
                    <a:pt x="1050" y="398"/>
                  </a:lnTo>
                  <a:lnTo>
                    <a:pt x="1050" y="398"/>
                  </a:lnTo>
                  <a:lnTo>
                    <a:pt x="1050" y="401"/>
                  </a:lnTo>
                  <a:lnTo>
                    <a:pt x="1050" y="401"/>
                  </a:lnTo>
                  <a:lnTo>
                    <a:pt x="1050" y="401"/>
                  </a:lnTo>
                  <a:lnTo>
                    <a:pt x="1050" y="401"/>
                  </a:lnTo>
                  <a:lnTo>
                    <a:pt x="1047" y="401"/>
                  </a:lnTo>
                  <a:lnTo>
                    <a:pt x="1047" y="401"/>
                  </a:lnTo>
                  <a:lnTo>
                    <a:pt x="1047" y="401"/>
                  </a:lnTo>
                  <a:lnTo>
                    <a:pt x="1047" y="401"/>
                  </a:lnTo>
                  <a:lnTo>
                    <a:pt x="1043" y="401"/>
                  </a:lnTo>
                  <a:lnTo>
                    <a:pt x="1043" y="401"/>
                  </a:lnTo>
                  <a:lnTo>
                    <a:pt x="1043" y="401"/>
                  </a:lnTo>
                  <a:lnTo>
                    <a:pt x="1043" y="401"/>
                  </a:lnTo>
                  <a:lnTo>
                    <a:pt x="1043" y="405"/>
                  </a:lnTo>
                  <a:lnTo>
                    <a:pt x="1043" y="405"/>
                  </a:lnTo>
                  <a:lnTo>
                    <a:pt x="1040" y="405"/>
                  </a:lnTo>
                  <a:lnTo>
                    <a:pt x="1040" y="405"/>
                  </a:lnTo>
                  <a:lnTo>
                    <a:pt x="1040" y="405"/>
                  </a:lnTo>
                  <a:lnTo>
                    <a:pt x="1040" y="405"/>
                  </a:lnTo>
                  <a:lnTo>
                    <a:pt x="1037" y="405"/>
                  </a:lnTo>
                  <a:lnTo>
                    <a:pt x="1037" y="405"/>
                  </a:lnTo>
                  <a:lnTo>
                    <a:pt x="1037" y="408"/>
                  </a:lnTo>
                  <a:lnTo>
                    <a:pt x="1037" y="408"/>
                  </a:lnTo>
                  <a:lnTo>
                    <a:pt x="1037" y="408"/>
                  </a:lnTo>
                  <a:lnTo>
                    <a:pt x="1037" y="408"/>
                  </a:lnTo>
                  <a:lnTo>
                    <a:pt x="1037" y="408"/>
                  </a:lnTo>
                  <a:lnTo>
                    <a:pt x="1037" y="408"/>
                  </a:lnTo>
                  <a:lnTo>
                    <a:pt x="1037" y="405"/>
                  </a:lnTo>
                  <a:lnTo>
                    <a:pt x="1037" y="405"/>
                  </a:lnTo>
                  <a:lnTo>
                    <a:pt x="1033" y="405"/>
                  </a:lnTo>
                  <a:lnTo>
                    <a:pt x="1033" y="405"/>
                  </a:lnTo>
                  <a:lnTo>
                    <a:pt x="1030" y="405"/>
                  </a:lnTo>
                  <a:lnTo>
                    <a:pt x="1030" y="405"/>
                  </a:lnTo>
                  <a:lnTo>
                    <a:pt x="1030" y="405"/>
                  </a:lnTo>
                  <a:lnTo>
                    <a:pt x="1030" y="405"/>
                  </a:lnTo>
                  <a:lnTo>
                    <a:pt x="1030" y="405"/>
                  </a:lnTo>
                  <a:lnTo>
                    <a:pt x="1026" y="405"/>
                  </a:lnTo>
                  <a:lnTo>
                    <a:pt x="1026" y="405"/>
                  </a:lnTo>
                  <a:lnTo>
                    <a:pt x="1026" y="401"/>
                  </a:lnTo>
                  <a:lnTo>
                    <a:pt x="1026" y="401"/>
                  </a:lnTo>
                  <a:lnTo>
                    <a:pt x="1026" y="401"/>
                  </a:lnTo>
                  <a:lnTo>
                    <a:pt x="1026" y="401"/>
                  </a:lnTo>
                  <a:lnTo>
                    <a:pt x="1026" y="401"/>
                  </a:lnTo>
                  <a:lnTo>
                    <a:pt x="1030" y="398"/>
                  </a:lnTo>
                  <a:lnTo>
                    <a:pt x="1030" y="398"/>
                  </a:lnTo>
                  <a:lnTo>
                    <a:pt x="1030" y="401"/>
                  </a:lnTo>
                  <a:lnTo>
                    <a:pt x="1030" y="401"/>
                  </a:lnTo>
                  <a:lnTo>
                    <a:pt x="1026" y="398"/>
                  </a:lnTo>
                  <a:lnTo>
                    <a:pt x="1026" y="398"/>
                  </a:lnTo>
                  <a:lnTo>
                    <a:pt x="1023" y="395"/>
                  </a:lnTo>
                  <a:lnTo>
                    <a:pt x="1023" y="395"/>
                  </a:lnTo>
                  <a:lnTo>
                    <a:pt x="1023" y="395"/>
                  </a:lnTo>
                  <a:lnTo>
                    <a:pt x="1023" y="395"/>
                  </a:lnTo>
                  <a:lnTo>
                    <a:pt x="1020" y="391"/>
                  </a:lnTo>
                  <a:lnTo>
                    <a:pt x="1020" y="391"/>
                  </a:lnTo>
                  <a:lnTo>
                    <a:pt x="1020" y="391"/>
                  </a:lnTo>
                  <a:lnTo>
                    <a:pt x="1020" y="391"/>
                  </a:lnTo>
                  <a:lnTo>
                    <a:pt x="1016" y="391"/>
                  </a:lnTo>
                  <a:lnTo>
                    <a:pt x="1016" y="391"/>
                  </a:lnTo>
                  <a:lnTo>
                    <a:pt x="1016" y="391"/>
                  </a:lnTo>
                  <a:lnTo>
                    <a:pt x="1016" y="391"/>
                  </a:lnTo>
                  <a:lnTo>
                    <a:pt x="1013" y="391"/>
                  </a:lnTo>
                  <a:lnTo>
                    <a:pt x="1013" y="391"/>
                  </a:lnTo>
                  <a:lnTo>
                    <a:pt x="1009" y="391"/>
                  </a:lnTo>
                  <a:lnTo>
                    <a:pt x="1009" y="391"/>
                  </a:lnTo>
                  <a:lnTo>
                    <a:pt x="1006" y="395"/>
                  </a:lnTo>
                  <a:lnTo>
                    <a:pt x="1006" y="395"/>
                  </a:lnTo>
                  <a:lnTo>
                    <a:pt x="1006" y="395"/>
                  </a:lnTo>
                  <a:lnTo>
                    <a:pt x="1006" y="395"/>
                  </a:lnTo>
                  <a:lnTo>
                    <a:pt x="1006" y="395"/>
                  </a:lnTo>
                  <a:lnTo>
                    <a:pt x="1006" y="395"/>
                  </a:lnTo>
                  <a:lnTo>
                    <a:pt x="1003" y="395"/>
                  </a:lnTo>
                  <a:lnTo>
                    <a:pt x="1003" y="395"/>
                  </a:lnTo>
                  <a:lnTo>
                    <a:pt x="999" y="398"/>
                  </a:lnTo>
                  <a:lnTo>
                    <a:pt x="999" y="398"/>
                  </a:lnTo>
                  <a:lnTo>
                    <a:pt x="999" y="398"/>
                  </a:lnTo>
                  <a:lnTo>
                    <a:pt x="999" y="401"/>
                  </a:lnTo>
                  <a:lnTo>
                    <a:pt x="999" y="401"/>
                  </a:lnTo>
                  <a:lnTo>
                    <a:pt x="996" y="401"/>
                  </a:lnTo>
                  <a:lnTo>
                    <a:pt x="996" y="401"/>
                  </a:lnTo>
                  <a:lnTo>
                    <a:pt x="996" y="405"/>
                  </a:lnTo>
                  <a:lnTo>
                    <a:pt x="996" y="405"/>
                  </a:lnTo>
                  <a:lnTo>
                    <a:pt x="992" y="408"/>
                  </a:lnTo>
                  <a:lnTo>
                    <a:pt x="992" y="408"/>
                  </a:lnTo>
                  <a:lnTo>
                    <a:pt x="996" y="412"/>
                  </a:lnTo>
                  <a:lnTo>
                    <a:pt x="996" y="412"/>
                  </a:lnTo>
                  <a:lnTo>
                    <a:pt x="996" y="412"/>
                  </a:lnTo>
                  <a:lnTo>
                    <a:pt x="996" y="412"/>
                  </a:lnTo>
                  <a:lnTo>
                    <a:pt x="996" y="412"/>
                  </a:lnTo>
                  <a:lnTo>
                    <a:pt x="996" y="412"/>
                  </a:lnTo>
                  <a:lnTo>
                    <a:pt x="996" y="412"/>
                  </a:lnTo>
                  <a:lnTo>
                    <a:pt x="996" y="412"/>
                  </a:lnTo>
                  <a:lnTo>
                    <a:pt x="996" y="412"/>
                  </a:lnTo>
                  <a:lnTo>
                    <a:pt x="996" y="412"/>
                  </a:lnTo>
                  <a:lnTo>
                    <a:pt x="992" y="415"/>
                  </a:lnTo>
                  <a:lnTo>
                    <a:pt x="992" y="415"/>
                  </a:lnTo>
                  <a:lnTo>
                    <a:pt x="992" y="415"/>
                  </a:lnTo>
                  <a:lnTo>
                    <a:pt x="992" y="415"/>
                  </a:lnTo>
                  <a:lnTo>
                    <a:pt x="992" y="415"/>
                  </a:lnTo>
                  <a:lnTo>
                    <a:pt x="992" y="415"/>
                  </a:lnTo>
                  <a:lnTo>
                    <a:pt x="989" y="415"/>
                  </a:lnTo>
                  <a:lnTo>
                    <a:pt x="989" y="415"/>
                  </a:lnTo>
                  <a:lnTo>
                    <a:pt x="989" y="415"/>
                  </a:lnTo>
                  <a:lnTo>
                    <a:pt x="989" y="415"/>
                  </a:lnTo>
                  <a:lnTo>
                    <a:pt x="986" y="415"/>
                  </a:lnTo>
                  <a:lnTo>
                    <a:pt x="986" y="415"/>
                  </a:lnTo>
                  <a:lnTo>
                    <a:pt x="986" y="415"/>
                  </a:lnTo>
                  <a:lnTo>
                    <a:pt x="986" y="418"/>
                  </a:lnTo>
                  <a:lnTo>
                    <a:pt x="986" y="418"/>
                  </a:lnTo>
                  <a:lnTo>
                    <a:pt x="982" y="422"/>
                  </a:lnTo>
                  <a:lnTo>
                    <a:pt x="982" y="422"/>
                  </a:lnTo>
                  <a:lnTo>
                    <a:pt x="979" y="422"/>
                  </a:lnTo>
                  <a:lnTo>
                    <a:pt x="979" y="422"/>
                  </a:lnTo>
                  <a:lnTo>
                    <a:pt x="979" y="425"/>
                  </a:lnTo>
                  <a:lnTo>
                    <a:pt x="979" y="425"/>
                  </a:lnTo>
                  <a:lnTo>
                    <a:pt x="979" y="425"/>
                  </a:lnTo>
                  <a:lnTo>
                    <a:pt x="979" y="425"/>
                  </a:lnTo>
                  <a:lnTo>
                    <a:pt x="975" y="425"/>
                  </a:lnTo>
                  <a:lnTo>
                    <a:pt x="975" y="425"/>
                  </a:lnTo>
                  <a:lnTo>
                    <a:pt x="975" y="425"/>
                  </a:lnTo>
                  <a:lnTo>
                    <a:pt x="972" y="429"/>
                  </a:lnTo>
                  <a:lnTo>
                    <a:pt x="972" y="429"/>
                  </a:lnTo>
                  <a:lnTo>
                    <a:pt x="975" y="429"/>
                  </a:lnTo>
                  <a:lnTo>
                    <a:pt x="975" y="429"/>
                  </a:lnTo>
                  <a:lnTo>
                    <a:pt x="975" y="429"/>
                  </a:lnTo>
                  <a:lnTo>
                    <a:pt x="975" y="429"/>
                  </a:lnTo>
                  <a:lnTo>
                    <a:pt x="975" y="432"/>
                  </a:lnTo>
                  <a:lnTo>
                    <a:pt x="975" y="432"/>
                  </a:lnTo>
                  <a:lnTo>
                    <a:pt x="975" y="432"/>
                  </a:lnTo>
                  <a:lnTo>
                    <a:pt x="975" y="432"/>
                  </a:lnTo>
                  <a:lnTo>
                    <a:pt x="975" y="432"/>
                  </a:lnTo>
                  <a:lnTo>
                    <a:pt x="975" y="432"/>
                  </a:lnTo>
                  <a:lnTo>
                    <a:pt x="975" y="432"/>
                  </a:lnTo>
                  <a:lnTo>
                    <a:pt x="975" y="432"/>
                  </a:lnTo>
                  <a:lnTo>
                    <a:pt x="975" y="435"/>
                  </a:lnTo>
                  <a:lnTo>
                    <a:pt x="975" y="435"/>
                  </a:lnTo>
                  <a:lnTo>
                    <a:pt x="975" y="435"/>
                  </a:lnTo>
                  <a:lnTo>
                    <a:pt x="975" y="435"/>
                  </a:lnTo>
                  <a:lnTo>
                    <a:pt x="975" y="435"/>
                  </a:lnTo>
                  <a:lnTo>
                    <a:pt x="975" y="435"/>
                  </a:lnTo>
                  <a:lnTo>
                    <a:pt x="975" y="435"/>
                  </a:lnTo>
                  <a:lnTo>
                    <a:pt x="975" y="435"/>
                  </a:lnTo>
                  <a:lnTo>
                    <a:pt x="972" y="435"/>
                  </a:lnTo>
                  <a:lnTo>
                    <a:pt x="972" y="435"/>
                  </a:lnTo>
                  <a:lnTo>
                    <a:pt x="972" y="435"/>
                  </a:lnTo>
                  <a:lnTo>
                    <a:pt x="972" y="435"/>
                  </a:lnTo>
                  <a:lnTo>
                    <a:pt x="969" y="439"/>
                  </a:lnTo>
                  <a:lnTo>
                    <a:pt x="969" y="439"/>
                  </a:lnTo>
                  <a:lnTo>
                    <a:pt x="969" y="442"/>
                  </a:lnTo>
                  <a:lnTo>
                    <a:pt x="969" y="442"/>
                  </a:lnTo>
                  <a:lnTo>
                    <a:pt x="969" y="442"/>
                  </a:lnTo>
                  <a:lnTo>
                    <a:pt x="969" y="442"/>
                  </a:lnTo>
                  <a:lnTo>
                    <a:pt x="969" y="442"/>
                  </a:lnTo>
                  <a:lnTo>
                    <a:pt x="969" y="446"/>
                  </a:lnTo>
                  <a:lnTo>
                    <a:pt x="969" y="446"/>
                  </a:lnTo>
                  <a:lnTo>
                    <a:pt x="969" y="446"/>
                  </a:lnTo>
                  <a:lnTo>
                    <a:pt x="969" y="446"/>
                  </a:lnTo>
                  <a:lnTo>
                    <a:pt x="969" y="446"/>
                  </a:lnTo>
                  <a:lnTo>
                    <a:pt x="969" y="446"/>
                  </a:lnTo>
                  <a:lnTo>
                    <a:pt x="969" y="446"/>
                  </a:lnTo>
                  <a:lnTo>
                    <a:pt x="969" y="446"/>
                  </a:lnTo>
                  <a:lnTo>
                    <a:pt x="969" y="446"/>
                  </a:lnTo>
                  <a:lnTo>
                    <a:pt x="969" y="446"/>
                  </a:lnTo>
                  <a:lnTo>
                    <a:pt x="969" y="446"/>
                  </a:lnTo>
                  <a:lnTo>
                    <a:pt x="969" y="449"/>
                  </a:lnTo>
                  <a:lnTo>
                    <a:pt x="969" y="449"/>
                  </a:lnTo>
                  <a:lnTo>
                    <a:pt x="969" y="449"/>
                  </a:lnTo>
                  <a:lnTo>
                    <a:pt x="969" y="449"/>
                  </a:lnTo>
                  <a:lnTo>
                    <a:pt x="969" y="449"/>
                  </a:lnTo>
                  <a:lnTo>
                    <a:pt x="969" y="449"/>
                  </a:lnTo>
                  <a:lnTo>
                    <a:pt x="969" y="452"/>
                  </a:lnTo>
                  <a:lnTo>
                    <a:pt x="969" y="452"/>
                  </a:lnTo>
                  <a:lnTo>
                    <a:pt x="969" y="452"/>
                  </a:lnTo>
                  <a:lnTo>
                    <a:pt x="965" y="452"/>
                  </a:lnTo>
                  <a:lnTo>
                    <a:pt x="965" y="452"/>
                  </a:lnTo>
                  <a:lnTo>
                    <a:pt x="965" y="452"/>
                  </a:lnTo>
                  <a:lnTo>
                    <a:pt x="965" y="452"/>
                  </a:lnTo>
                  <a:lnTo>
                    <a:pt x="965" y="452"/>
                  </a:lnTo>
                  <a:lnTo>
                    <a:pt x="965" y="452"/>
                  </a:lnTo>
                  <a:lnTo>
                    <a:pt x="962" y="452"/>
                  </a:lnTo>
                  <a:lnTo>
                    <a:pt x="962" y="452"/>
                  </a:lnTo>
                  <a:lnTo>
                    <a:pt x="962" y="452"/>
                  </a:lnTo>
                  <a:lnTo>
                    <a:pt x="962" y="452"/>
                  </a:lnTo>
                  <a:lnTo>
                    <a:pt x="962" y="452"/>
                  </a:lnTo>
                  <a:lnTo>
                    <a:pt x="962" y="452"/>
                  </a:lnTo>
                  <a:lnTo>
                    <a:pt x="958" y="452"/>
                  </a:lnTo>
                  <a:lnTo>
                    <a:pt x="958" y="452"/>
                  </a:lnTo>
                  <a:lnTo>
                    <a:pt x="958" y="452"/>
                  </a:lnTo>
                  <a:lnTo>
                    <a:pt x="958" y="452"/>
                  </a:lnTo>
                  <a:lnTo>
                    <a:pt x="958" y="452"/>
                  </a:lnTo>
                  <a:lnTo>
                    <a:pt x="958" y="452"/>
                  </a:lnTo>
                  <a:lnTo>
                    <a:pt x="958" y="452"/>
                  </a:lnTo>
                  <a:lnTo>
                    <a:pt x="958" y="452"/>
                  </a:lnTo>
                  <a:lnTo>
                    <a:pt x="955" y="452"/>
                  </a:lnTo>
                  <a:lnTo>
                    <a:pt x="955" y="452"/>
                  </a:lnTo>
                  <a:lnTo>
                    <a:pt x="955" y="452"/>
                  </a:lnTo>
                  <a:lnTo>
                    <a:pt x="955" y="452"/>
                  </a:lnTo>
                  <a:lnTo>
                    <a:pt x="955" y="456"/>
                  </a:lnTo>
                  <a:lnTo>
                    <a:pt x="955" y="456"/>
                  </a:lnTo>
                  <a:lnTo>
                    <a:pt x="952" y="456"/>
                  </a:lnTo>
                  <a:lnTo>
                    <a:pt x="952" y="456"/>
                  </a:lnTo>
                  <a:lnTo>
                    <a:pt x="952" y="456"/>
                  </a:lnTo>
                  <a:lnTo>
                    <a:pt x="952" y="456"/>
                  </a:lnTo>
                  <a:lnTo>
                    <a:pt x="948" y="456"/>
                  </a:lnTo>
                  <a:lnTo>
                    <a:pt x="948" y="456"/>
                  </a:lnTo>
                  <a:lnTo>
                    <a:pt x="948" y="459"/>
                  </a:lnTo>
                  <a:lnTo>
                    <a:pt x="948" y="459"/>
                  </a:lnTo>
                  <a:lnTo>
                    <a:pt x="948" y="459"/>
                  </a:lnTo>
                  <a:lnTo>
                    <a:pt x="948" y="459"/>
                  </a:lnTo>
                  <a:lnTo>
                    <a:pt x="948" y="463"/>
                  </a:lnTo>
                  <a:lnTo>
                    <a:pt x="948" y="463"/>
                  </a:lnTo>
                  <a:lnTo>
                    <a:pt x="945" y="463"/>
                  </a:lnTo>
                  <a:lnTo>
                    <a:pt x="945" y="463"/>
                  </a:lnTo>
                  <a:lnTo>
                    <a:pt x="941" y="463"/>
                  </a:lnTo>
                  <a:lnTo>
                    <a:pt x="941" y="463"/>
                  </a:lnTo>
                  <a:lnTo>
                    <a:pt x="941" y="463"/>
                  </a:lnTo>
                  <a:lnTo>
                    <a:pt x="941" y="463"/>
                  </a:lnTo>
                  <a:lnTo>
                    <a:pt x="941" y="466"/>
                  </a:lnTo>
                  <a:lnTo>
                    <a:pt x="941" y="466"/>
                  </a:lnTo>
                  <a:lnTo>
                    <a:pt x="938" y="466"/>
                  </a:lnTo>
                  <a:lnTo>
                    <a:pt x="938" y="466"/>
                  </a:lnTo>
                  <a:lnTo>
                    <a:pt x="938" y="466"/>
                  </a:lnTo>
                  <a:lnTo>
                    <a:pt x="938" y="466"/>
                  </a:lnTo>
                  <a:lnTo>
                    <a:pt x="935" y="469"/>
                  </a:lnTo>
                  <a:lnTo>
                    <a:pt x="935" y="469"/>
                  </a:lnTo>
                  <a:lnTo>
                    <a:pt x="931" y="469"/>
                  </a:lnTo>
                  <a:lnTo>
                    <a:pt x="931" y="469"/>
                  </a:lnTo>
                  <a:lnTo>
                    <a:pt x="931" y="469"/>
                  </a:lnTo>
                  <a:lnTo>
                    <a:pt x="931" y="469"/>
                  </a:lnTo>
                  <a:lnTo>
                    <a:pt x="931" y="473"/>
                  </a:lnTo>
                  <a:lnTo>
                    <a:pt x="928" y="473"/>
                  </a:lnTo>
                  <a:lnTo>
                    <a:pt x="928" y="473"/>
                  </a:lnTo>
                  <a:lnTo>
                    <a:pt x="928" y="476"/>
                  </a:lnTo>
                  <a:lnTo>
                    <a:pt x="928" y="476"/>
                  </a:lnTo>
                  <a:lnTo>
                    <a:pt x="928" y="476"/>
                  </a:lnTo>
                  <a:lnTo>
                    <a:pt x="928" y="476"/>
                  </a:lnTo>
                  <a:lnTo>
                    <a:pt x="931" y="480"/>
                  </a:lnTo>
                  <a:lnTo>
                    <a:pt x="931" y="480"/>
                  </a:lnTo>
                  <a:lnTo>
                    <a:pt x="931" y="480"/>
                  </a:lnTo>
                  <a:lnTo>
                    <a:pt x="931" y="483"/>
                  </a:lnTo>
                  <a:lnTo>
                    <a:pt x="931" y="483"/>
                  </a:lnTo>
                  <a:lnTo>
                    <a:pt x="931" y="486"/>
                  </a:lnTo>
                  <a:lnTo>
                    <a:pt x="931" y="486"/>
                  </a:lnTo>
                  <a:lnTo>
                    <a:pt x="931" y="486"/>
                  </a:lnTo>
                  <a:lnTo>
                    <a:pt x="931" y="486"/>
                  </a:lnTo>
                  <a:lnTo>
                    <a:pt x="931" y="493"/>
                  </a:lnTo>
                  <a:lnTo>
                    <a:pt x="931" y="493"/>
                  </a:lnTo>
                  <a:lnTo>
                    <a:pt x="931" y="500"/>
                  </a:lnTo>
                  <a:lnTo>
                    <a:pt x="931" y="500"/>
                  </a:lnTo>
                  <a:lnTo>
                    <a:pt x="931" y="503"/>
                  </a:lnTo>
                  <a:lnTo>
                    <a:pt x="931" y="503"/>
                  </a:lnTo>
                  <a:lnTo>
                    <a:pt x="928" y="507"/>
                  </a:lnTo>
                  <a:lnTo>
                    <a:pt x="928" y="507"/>
                  </a:lnTo>
                  <a:lnTo>
                    <a:pt x="924" y="510"/>
                  </a:lnTo>
                  <a:lnTo>
                    <a:pt x="924" y="510"/>
                  </a:lnTo>
                  <a:lnTo>
                    <a:pt x="924" y="510"/>
                  </a:lnTo>
                  <a:lnTo>
                    <a:pt x="924" y="510"/>
                  </a:lnTo>
                  <a:lnTo>
                    <a:pt x="924" y="510"/>
                  </a:lnTo>
                  <a:lnTo>
                    <a:pt x="924" y="510"/>
                  </a:lnTo>
                  <a:lnTo>
                    <a:pt x="921" y="514"/>
                  </a:lnTo>
                  <a:lnTo>
                    <a:pt x="921" y="514"/>
                  </a:lnTo>
                  <a:lnTo>
                    <a:pt x="921" y="514"/>
                  </a:lnTo>
                  <a:lnTo>
                    <a:pt x="921" y="514"/>
                  </a:lnTo>
                  <a:lnTo>
                    <a:pt x="921" y="514"/>
                  </a:lnTo>
                  <a:lnTo>
                    <a:pt x="918" y="517"/>
                  </a:lnTo>
                  <a:lnTo>
                    <a:pt x="918" y="517"/>
                  </a:lnTo>
                  <a:lnTo>
                    <a:pt x="918" y="520"/>
                  </a:lnTo>
                  <a:lnTo>
                    <a:pt x="918" y="520"/>
                  </a:lnTo>
                  <a:lnTo>
                    <a:pt x="918" y="520"/>
                  </a:lnTo>
                  <a:lnTo>
                    <a:pt x="918" y="520"/>
                  </a:lnTo>
                  <a:lnTo>
                    <a:pt x="914" y="524"/>
                  </a:lnTo>
                  <a:lnTo>
                    <a:pt x="914" y="524"/>
                  </a:lnTo>
                  <a:lnTo>
                    <a:pt x="914" y="524"/>
                  </a:lnTo>
                  <a:lnTo>
                    <a:pt x="914" y="524"/>
                  </a:lnTo>
                  <a:lnTo>
                    <a:pt x="914" y="524"/>
                  </a:lnTo>
                  <a:lnTo>
                    <a:pt x="914" y="524"/>
                  </a:lnTo>
                  <a:lnTo>
                    <a:pt x="911" y="527"/>
                  </a:lnTo>
                  <a:lnTo>
                    <a:pt x="911" y="527"/>
                  </a:lnTo>
                  <a:lnTo>
                    <a:pt x="911" y="527"/>
                  </a:lnTo>
                  <a:lnTo>
                    <a:pt x="911" y="527"/>
                  </a:lnTo>
                  <a:lnTo>
                    <a:pt x="911" y="527"/>
                  </a:lnTo>
                  <a:lnTo>
                    <a:pt x="911" y="527"/>
                  </a:lnTo>
                  <a:lnTo>
                    <a:pt x="907" y="531"/>
                  </a:lnTo>
                  <a:lnTo>
                    <a:pt x="907" y="531"/>
                  </a:lnTo>
                  <a:lnTo>
                    <a:pt x="907" y="531"/>
                  </a:lnTo>
                  <a:lnTo>
                    <a:pt x="907" y="531"/>
                  </a:lnTo>
                  <a:lnTo>
                    <a:pt x="904" y="531"/>
                  </a:lnTo>
                  <a:lnTo>
                    <a:pt x="904" y="531"/>
                  </a:lnTo>
                  <a:lnTo>
                    <a:pt x="901" y="534"/>
                  </a:lnTo>
                  <a:lnTo>
                    <a:pt x="901" y="534"/>
                  </a:lnTo>
                  <a:lnTo>
                    <a:pt x="897" y="537"/>
                  </a:lnTo>
                  <a:lnTo>
                    <a:pt x="897" y="537"/>
                  </a:lnTo>
                  <a:lnTo>
                    <a:pt x="894" y="541"/>
                  </a:lnTo>
                  <a:lnTo>
                    <a:pt x="894" y="541"/>
                  </a:lnTo>
                  <a:lnTo>
                    <a:pt x="894" y="541"/>
                  </a:lnTo>
                  <a:lnTo>
                    <a:pt x="890" y="544"/>
                  </a:lnTo>
                  <a:lnTo>
                    <a:pt x="890" y="544"/>
                  </a:lnTo>
                  <a:lnTo>
                    <a:pt x="890" y="544"/>
                  </a:lnTo>
                  <a:lnTo>
                    <a:pt x="890" y="544"/>
                  </a:lnTo>
                  <a:lnTo>
                    <a:pt x="890" y="544"/>
                  </a:lnTo>
                  <a:lnTo>
                    <a:pt x="890" y="544"/>
                  </a:lnTo>
                  <a:lnTo>
                    <a:pt x="890" y="544"/>
                  </a:lnTo>
                  <a:lnTo>
                    <a:pt x="890" y="548"/>
                  </a:lnTo>
                  <a:lnTo>
                    <a:pt x="890" y="548"/>
                  </a:lnTo>
                  <a:lnTo>
                    <a:pt x="884" y="548"/>
                  </a:lnTo>
                  <a:lnTo>
                    <a:pt x="884" y="548"/>
                  </a:lnTo>
                  <a:lnTo>
                    <a:pt x="884" y="548"/>
                  </a:lnTo>
                  <a:lnTo>
                    <a:pt x="884" y="548"/>
                  </a:lnTo>
                  <a:lnTo>
                    <a:pt x="880" y="548"/>
                  </a:lnTo>
                  <a:lnTo>
                    <a:pt x="880" y="548"/>
                  </a:lnTo>
                  <a:lnTo>
                    <a:pt x="880" y="551"/>
                  </a:lnTo>
                  <a:lnTo>
                    <a:pt x="880" y="551"/>
                  </a:lnTo>
                  <a:lnTo>
                    <a:pt x="877" y="551"/>
                  </a:lnTo>
                  <a:lnTo>
                    <a:pt x="877" y="551"/>
                  </a:lnTo>
                  <a:lnTo>
                    <a:pt x="870" y="551"/>
                  </a:lnTo>
                  <a:lnTo>
                    <a:pt x="870" y="551"/>
                  </a:lnTo>
                  <a:lnTo>
                    <a:pt x="867" y="554"/>
                  </a:lnTo>
                  <a:lnTo>
                    <a:pt x="867" y="554"/>
                  </a:lnTo>
                  <a:lnTo>
                    <a:pt x="863" y="554"/>
                  </a:lnTo>
                  <a:lnTo>
                    <a:pt x="863" y="554"/>
                  </a:lnTo>
                  <a:lnTo>
                    <a:pt x="863" y="554"/>
                  </a:lnTo>
                  <a:lnTo>
                    <a:pt x="863" y="554"/>
                  </a:lnTo>
                  <a:lnTo>
                    <a:pt x="860" y="554"/>
                  </a:lnTo>
                  <a:lnTo>
                    <a:pt x="860" y="554"/>
                  </a:lnTo>
                  <a:lnTo>
                    <a:pt x="860" y="554"/>
                  </a:lnTo>
                  <a:lnTo>
                    <a:pt x="860" y="554"/>
                  </a:lnTo>
                  <a:lnTo>
                    <a:pt x="856" y="554"/>
                  </a:lnTo>
                  <a:lnTo>
                    <a:pt x="856" y="554"/>
                  </a:lnTo>
                  <a:lnTo>
                    <a:pt x="856" y="554"/>
                  </a:lnTo>
                  <a:lnTo>
                    <a:pt x="856" y="554"/>
                  </a:lnTo>
                  <a:lnTo>
                    <a:pt x="853" y="558"/>
                  </a:lnTo>
                  <a:lnTo>
                    <a:pt x="853" y="558"/>
                  </a:lnTo>
                  <a:lnTo>
                    <a:pt x="853" y="558"/>
                  </a:lnTo>
                  <a:lnTo>
                    <a:pt x="853" y="558"/>
                  </a:lnTo>
                  <a:lnTo>
                    <a:pt x="853" y="558"/>
                  </a:lnTo>
                  <a:lnTo>
                    <a:pt x="850" y="558"/>
                  </a:lnTo>
                  <a:lnTo>
                    <a:pt x="850" y="558"/>
                  </a:lnTo>
                  <a:lnTo>
                    <a:pt x="846" y="561"/>
                  </a:lnTo>
                  <a:lnTo>
                    <a:pt x="846" y="561"/>
                  </a:lnTo>
                  <a:lnTo>
                    <a:pt x="846" y="561"/>
                  </a:lnTo>
                  <a:lnTo>
                    <a:pt x="846" y="561"/>
                  </a:lnTo>
                  <a:lnTo>
                    <a:pt x="846" y="561"/>
                  </a:lnTo>
                  <a:lnTo>
                    <a:pt x="846" y="561"/>
                  </a:lnTo>
                  <a:lnTo>
                    <a:pt x="846" y="561"/>
                  </a:lnTo>
                  <a:lnTo>
                    <a:pt x="846" y="561"/>
                  </a:lnTo>
                  <a:lnTo>
                    <a:pt x="846" y="561"/>
                  </a:lnTo>
                  <a:lnTo>
                    <a:pt x="846" y="561"/>
                  </a:lnTo>
                  <a:lnTo>
                    <a:pt x="846" y="565"/>
                  </a:lnTo>
                  <a:lnTo>
                    <a:pt x="846" y="565"/>
                  </a:lnTo>
                  <a:lnTo>
                    <a:pt x="846" y="565"/>
                  </a:lnTo>
                  <a:lnTo>
                    <a:pt x="846" y="565"/>
                  </a:lnTo>
                  <a:lnTo>
                    <a:pt x="843" y="568"/>
                  </a:lnTo>
                  <a:lnTo>
                    <a:pt x="846" y="571"/>
                  </a:lnTo>
                  <a:lnTo>
                    <a:pt x="846" y="571"/>
                  </a:lnTo>
                  <a:lnTo>
                    <a:pt x="846" y="571"/>
                  </a:lnTo>
                  <a:lnTo>
                    <a:pt x="846" y="571"/>
                  </a:lnTo>
                  <a:lnTo>
                    <a:pt x="846" y="571"/>
                  </a:lnTo>
                  <a:lnTo>
                    <a:pt x="846" y="571"/>
                  </a:lnTo>
                  <a:lnTo>
                    <a:pt x="846" y="575"/>
                  </a:lnTo>
                  <a:lnTo>
                    <a:pt x="846" y="575"/>
                  </a:lnTo>
                  <a:lnTo>
                    <a:pt x="846" y="575"/>
                  </a:lnTo>
                  <a:lnTo>
                    <a:pt x="846" y="578"/>
                  </a:lnTo>
                  <a:lnTo>
                    <a:pt x="846" y="578"/>
                  </a:lnTo>
                  <a:lnTo>
                    <a:pt x="843" y="578"/>
                  </a:lnTo>
                  <a:lnTo>
                    <a:pt x="843" y="578"/>
                  </a:lnTo>
                  <a:lnTo>
                    <a:pt x="843" y="578"/>
                  </a:lnTo>
                  <a:lnTo>
                    <a:pt x="843" y="578"/>
                  </a:lnTo>
                  <a:lnTo>
                    <a:pt x="843" y="578"/>
                  </a:lnTo>
                  <a:lnTo>
                    <a:pt x="843" y="578"/>
                  </a:lnTo>
                  <a:lnTo>
                    <a:pt x="843" y="578"/>
                  </a:lnTo>
                  <a:lnTo>
                    <a:pt x="843" y="578"/>
                  </a:lnTo>
                  <a:lnTo>
                    <a:pt x="843" y="578"/>
                  </a:lnTo>
                  <a:lnTo>
                    <a:pt x="843" y="578"/>
                  </a:lnTo>
                  <a:lnTo>
                    <a:pt x="839" y="582"/>
                  </a:lnTo>
                  <a:lnTo>
                    <a:pt x="839" y="582"/>
                  </a:lnTo>
                  <a:lnTo>
                    <a:pt x="839" y="582"/>
                  </a:lnTo>
                  <a:lnTo>
                    <a:pt x="839" y="582"/>
                  </a:lnTo>
                  <a:lnTo>
                    <a:pt x="839" y="582"/>
                  </a:lnTo>
                  <a:lnTo>
                    <a:pt x="839" y="582"/>
                  </a:lnTo>
                  <a:lnTo>
                    <a:pt x="836" y="582"/>
                  </a:lnTo>
                  <a:lnTo>
                    <a:pt x="836" y="582"/>
                  </a:lnTo>
                  <a:lnTo>
                    <a:pt x="836" y="585"/>
                  </a:lnTo>
                  <a:lnTo>
                    <a:pt x="836" y="585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88"/>
                  </a:lnTo>
                  <a:lnTo>
                    <a:pt x="833" y="592"/>
                  </a:lnTo>
                  <a:lnTo>
                    <a:pt x="833" y="592"/>
                  </a:lnTo>
                  <a:lnTo>
                    <a:pt x="833" y="592"/>
                  </a:lnTo>
                  <a:lnTo>
                    <a:pt x="833" y="592"/>
                  </a:lnTo>
                  <a:lnTo>
                    <a:pt x="833" y="592"/>
                  </a:lnTo>
                  <a:lnTo>
                    <a:pt x="833" y="592"/>
                  </a:lnTo>
                  <a:lnTo>
                    <a:pt x="829" y="595"/>
                  </a:lnTo>
                  <a:lnTo>
                    <a:pt x="829" y="595"/>
                  </a:lnTo>
                  <a:lnTo>
                    <a:pt x="829" y="595"/>
                  </a:lnTo>
                  <a:lnTo>
                    <a:pt x="829" y="595"/>
                  </a:lnTo>
                  <a:lnTo>
                    <a:pt x="829" y="599"/>
                  </a:lnTo>
                  <a:lnTo>
                    <a:pt x="829" y="599"/>
                  </a:lnTo>
                  <a:lnTo>
                    <a:pt x="826" y="599"/>
                  </a:lnTo>
                  <a:lnTo>
                    <a:pt x="826" y="602"/>
                  </a:lnTo>
                  <a:lnTo>
                    <a:pt x="826" y="602"/>
                  </a:lnTo>
                  <a:lnTo>
                    <a:pt x="826" y="602"/>
                  </a:lnTo>
                  <a:lnTo>
                    <a:pt x="826" y="602"/>
                  </a:lnTo>
                  <a:lnTo>
                    <a:pt x="826" y="605"/>
                  </a:lnTo>
                  <a:lnTo>
                    <a:pt x="826" y="605"/>
                  </a:lnTo>
                  <a:lnTo>
                    <a:pt x="826" y="605"/>
                  </a:lnTo>
                  <a:lnTo>
                    <a:pt x="826" y="605"/>
                  </a:lnTo>
                  <a:lnTo>
                    <a:pt x="826" y="609"/>
                  </a:lnTo>
                  <a:lnTo>
                    <a:pt x="826" y="609"/>
                  </a:lnTo>
                  <a:lnTo>
                    <a:pt x="822" y="612"/>
                  </a:lnTo>
                  <a:lnTo>
                    <a:pt x="822" y="612"/>
                  </a:lnTo>
                  <a:lnTo>
                    <a:pt x="822" y="612"/>
                  </a:lnTo>
                  <a:lnTo>
                    <a:pt x="822" y="612"/>
                  </a:lnTo>
                  <a:lnTo>
                    <a:pt x="822" y="612"/>
                  </a:lnTo>
                  <a:lnTo>
                    <a:pt x="822" y="612"/>
                  </a:lnTo>
                  <a:lnTo>
                    <a:pt x="822" y="612"/>
                  </a:lnTo>
                  <a:lnTo>
                    <a:pt x="822" y="612"/>
                  </a:lnTo>
                  <a:lnTo>
                    <a:pt x="819" y="616"/>
                  </a:lnTo>
                  <a:lnTo>
                    <a:pt x="819" y="616"/>
                  </a:lnTo>
                  <a:lnTo>
                    <a:pt x="819" y="616"/>
                  </a:lnTo>
                  <a:lnTo>
                    <a:pt x="819" y="616"/>
                  </a:lnTo>
                  <a:lnTo>
                    <a:pt x="819" y="616"/>
                  </a:lnTo>
                  <a:lnTo>
                    <a:pt x="819" y="616"/>
                  </a:lnTo>
                  <a:lnTo>
                    <a:pt x="819" y="616"/>
                  </a:lnTo>
                  <a:lnTo>
                    <a:pt x="816" y="619"/>
                  </a:lnTo>
                  <a:lnTo>
                    <a:pt x="816" y="619"/>
                  </a:lnTo>
                  <a:lnTo>
                    <a:pt x="812" y="622"/>
                  </a:lnTo>
                  <a:lnTo>
                    <a:pt x="812" y="622"/>
                  </a:lnTo>
                  <a:lnTo>
                    <a:pt x="809" y="622"/>
                  </a:lnTo>
                  <a:lnTo>
                    <a:pt x="809" y="622"/>
                  </a:lnTo>
                  <a:lnTo>
                    <a:pt x="809" y="622"/>
                  </a:lnTo>
                  <a:lnTo>
                    <a:pt x="809" y="622"/>
                  </a:lnTo>
                  <a:lnTo>
                    <a:pt x="809" y="622"/>
                  </a:lnTo>
                  <a:lnTo>
                    <a:pt x="809" y="622"/>
                  </a:lnTo>
                  <a:lnTo>
                    <a:pt x="809" y="622"/>
                  </a:lnTo>
                  <a:lnTo>
                    <a:pt x="809" y="622"/>
                  </a:lnTo>
                  <a:lnTo>
                    <a:pt x="809" y="626"/>
                  </a:lnTo>
                  <a:lnTo>
                    <a:pt x="809" y="626"/>
                  </a:lnTo>
                  <a:lnTo>
                    <a:pt x="809" y="626"/>
                  </a:lnTo>
                  <a:lnTo>
                    <a:pt x="809" y="626"/>
                  </a:lnTo>
                  <a:lnTo>
                    <a:pt x="809" y="629"/>
                  </a:lnTo>
                  <a:lnTo>
                    <a:pt x="809" y="629"/>
                  </a:lnTo>
                  <a:lnTo>
                    <a:pt x="809" y="633"/>
                  </a:lnTo>
                  <a:lnTo>
                    <a:pt x="809" y="633"/>
                  </a:lnTo>
                  <a:lnTo>
                    <a:pt x="805" y="636"/>
                  </a:lnTo>
                  <a:lnTo>
                    <a:pt x="805" y="636"/>
                  </a:lnTo>
                  <a:lnTo>
                    <a:pt x="805" y="636"/>
                  </a:lnTo>
                  <a:lnTo>
                    <a:pt x="805" y="636"/>
                  </a:lnTo>
                  <a:lnTo>
                    <a:pt x="802" y="639"/>
                  </a:lnTo>
                  <a:lnTo>
                    <a:pt x="802" y="639"/>
                  </a:lnTo>
                  <a:lnTo>
                    <a:pt x="802" y="639"/>
                  </a:lnTo>
                  <a:lnTo>
                    <a:pt x="802" y="636"/>
                  </a:lnTo>
                  <a:lnTo>
                    <a:pt x="802" y="636"/>
                  </a:lnTo>
                  <a:lnTo>
                    <a:pt x="802" y="633"/>
                  </a:lnTo>
                  <a:lnTo>
                    <a:pt x="802" y="633"/>
                  </a:lnTo>
                  <a:lnTo>
                    <a:pt x="802" y="633"/>
                  </a:lnTo>
                  <a:lnTo>
                    <a:pt x="802" y="626"/>
                  </a:lnTo>
                  <a:lnTo>
                    <a:pt x="802" y="626"/>
                  </a:lnTo>
                  <a:lnTo>
                    <a:pt x="802" y="626"/>
                  </a:lnTo>
                  <a:lnTo>
                    <a:pt x="802" y="626"/>
                  </a:lnTo>
                  <a:lnTo>
                    <a:pt x="802" y="626"/>
                  </a:lnTo>
                  <a:lnTo>
                    <a:pt x="802" y="626"/>
                  </a:lnTo>
                  <a:lnTo>
                    <a:pt x="802" y="626"/>
                  </a:lnTo>
                  <a:lnTo>
                    <a:pt x="802" y="626"/>
                  </a:lnTo>
                  <a:lnTo>
                    <a:pt x="799" y="626"/>
                  </a:lnTo>
                  <a:lnTo>
                    <a:pt x="799" y="626"/>
                  </a:lnTo>
                  <a:lnTo>
                    <a:pt x="799" y="626"/>
                  </a:lnTo>
                  <a:lnTo>
                    <a:pt x="799" y="629"/>
                  </a:lnTo>
                  <a:lnTo>
                    <a:pt x="799" y="629"/>
                  </a:lnTo>
                  <a:lnTo>
                    <a:pt x="795" y="629"/>
                  </a:lnTo>
                  <a:lnTo>
                    <a:pt x="795" y="629"/>
                  </a:lnTo>
                  <a:lnTo>
                    <a:pt x="795" y="629"/>
                  </a:lnTo>
                  <a:lnTo>
                    <a:pt x="795" y="629"/>
                  </a:lnTo>
                  <a:lnTo>
                    <a:pt x="795" y="629"/>
                  </a:lnTo>
                  <a:lnTo>
                    <a:pt x="792" y="633"/>
                  </a:lnTo>
                  <a:lnTo>
                    <a:pt x="792" y="633"/>
                  </a:lnTo>
                  <a:lnTo>
                    <a:pt x="792" y="633"/>
                  </a:lnTo>
                  <a:lnTo>
                    <a:pt x="792" y="633"/>
                  </a:lnTo>
                  <a:lnTo>
                    <a:pt x="792" y="633"/>
                  </a:lnTo>
                  <a:lnTo>
                    <a:pt x="792" y="633"/>
                  </a:lnTo>
                  <a:lnTo>
                    <a:pt x="792" y="636"/>
                  </a:lnTo>
                  <a:lnTo>
                    <a:pt x="792" y="636"/>
                  </a:lnTo>
                  <a:lnTo>
                    <a:pt x="792" y="636"/>
                  </a:lnTo>
                  <a:lnTo>
                    <a:pt x="792" y="636"/>
                  </a:lnTo>
                  <a:lnTo>
                    <a:pt x="788" y="636"/>
                  </a:lnTo>
                  <a:lnTo>
                    <a:pt x="788" y="636"/>
                  </a:lnTo>
                  <a:lnTo>
                    <a:pt x="788" y="636"/>
                  </a:lnTo>
                  <a:lnTo>
                    <a:pt x="788" y="636"/>
                  </a:lnTo>
                  <a:lnTo>
                    <a:pt x="788" y="633"/>
                  </a:lnTo>
                  <a:lnTo>
                    <a:pt x="788" y="633"/>
                  </a:lnTo>
                  <a:lnTo>
                    <a:pt x="788" y="629"/>
                  </a:lnTo>
                  <a:lnTo>
                    <a:pt x="788" y="629"/>
                  </a:lnTo>
                  <a:lnTo>
                    <a:pt x="788" y="629"/>
                  </a:lnTo>
                  <a:lnTo>
                    <a:pt x="788" y="629"/>
                  </a:lnTo>
                  <a:lnTo>
                    <a:pt x="785" y="633"/>
                  </a:lnTo>
                  <a:lnTo>
                    <a:pt x="785" y="633"/>
                  </a:lnTo>
                  <a:lnTo>
                    <a:pt x="785" y="633"/>
                  </a:lnTo>
                  <a:lnTo>
                    <a:pt x="785" y="633"/>
                  </a:lnTo>
                  <a:lnTo>
                    <a:pt x="782" y="633"/>
                  </a:lnTo>
                  <a:lnTo>
                    <a:pt x="782" y="633"/>
                  </a:lnTo>
                  <a:lnTo>
                    <a:pt x="782" y="633"/>
                  </a:lnTo>
                  <a:lnTo>
                    <a:pt x="778" y="633"/>
                  </a:lnTo>
                  <a:lnTo>
                    <a:pt x="778" y="633"/>
                  </a:lnTo>
                  <a:lnTo>
                    <a:pt x="778" y="633"/>
                  </a:lnTo>
                  <a:lnTo>
                    <a:pt x="778" y="633"/>
                  </a:lnTo>
                  <a:lnTo>
                    <a:pt x="782" y="629"/>
                  </a:lnTo>
                  <a:lnTo>
                    <a:pt x="782" y="629"/>
                  </a:lnTo>
                  <a:lnTo>
                    <a:pt x="782" y="629"/>
                  </a:lnTo>
                  <a:lnTo>
                    <a:pt x="785" y="629"/>
                  </a:lnTo>
                  <a:lnTo>
                    <a:pt x="785" y="629"/>
                  </a:lnTo>
                  <a:lnTo>
                    <a:pt x="788" y="626"/>
                  </a:lnTo>
                  <a:lnTo>
                    <a:pt x="788" y="626"/>
                  </a:lnTo>
                  <a:lnTo>
                    <a:pt x="788" y="619"/>
                  </a:lnTo>
                  <a:lnTo>
                    <a:pt x="788" y="619"/>
                  </a:lnTo>
                  <a:lnTo>
                    <a:pt x="788" y="619"/>
                  </a:lnTo>
                  <a:lnTo>
                    <a:pt x="788" y="612"/>
                  </a:lnTo>
                  <a:lnTo>
                    <a:pt x="785" y="609"/>
                  </a:lnTo>
                  <a:lnTo>
                    <a:pt x="785" y="609"/>
                  </a:lnTo>
                  <a:lnTo>
                    <a:pt x="785" y="609"/>
                  </a:lnTo>
                  <a:lnTo>
                    <a:pt x="785" y="609"/>
                  </a:lnTo>
                  <a:lnTo>
                    <a:pt x="782" y="609"/>
                  </a:lnTo>
                  <a:lnTo>
                    <a:pt x="782" y="609"/>
                  </a:lnTo>
                  <a:lnTo>
                    <a:pt x="782" y="609"/>
                  </a:lnTo>
                  <a:lnTo>
                    <a:pt x="782" y="609"/>
                  </a:lnTo>
                  <a:lnTo>
                    <a:pt x="778" y="609"/>
                  </a:lnTo>
                  <a:lnTo>
                    <a:pt x="778" y="609"/>
                  </a:lnTo>
                  <a:lnTo>
                    <a:pt x="778" y="609"/>
                  </a:lnTo>
                  <a:lnTo>
                    <a:pt x="778" y="609"/>
                  </a:lnTo>
                  <a:lnTo>
                    <a:pt x="778" y="609"/>
                  </a:lnTo>
                  <a:lnTo>
                    <a:pt x="778" y="609"/>
                  </a:lnTo>
                  <a:lnTo>
                    <a:pt x="782" y="609"/>
                  </a:lnTo>
                  <a:lnTo>
                    <a:pt x="782" y="609"/>
                  </a:lnTo>
                  <a:lnTo>
                    <a:pt x="782" y="609"/>
                  </a:lnTo>
                  <a:lnTo>
                    <a:pt x="782" y="609"/>
                  </a:lnTo>
                  <a:lnTo>
                    <a:pt x="782" y="609"/>
                  </a:lnTo>
                  <a:lnTo>
                    <a:pt x="782" y="609"/>
                  </a:lnTo>
                  <a:lnTo>
                    <a:pt x="785" y="605"/>
                  </a:lnTo>
                  <a:lnTo>
                    <a:pt x="785" y="605"/>
                  </a:lnTo>
                  <a:lnTo>
                    <a:pt x="788" y="605"/>
                  </a:lnTo>
                  <a:lnTo>
                    <a:pt x="788" y="605"/>
                  </a:lnTo>
                  <a:lnTo>
                    <a:pt x="788" y="602"/>
                  </a:lnTo>
                  <a:lnTo>
                    <a:pt x="788" y="602"/>
                  </a:lnTo>
                  <a:lnTo>
                    <a:pt x="788" y="599"/>
                  </a:lnTo>
                  <a:lnTo>
                    <a:pt x="788" y="599"/>
                  </a:lnTo>
                  <a:lnTo>
                    <a:pt x="788" y="595"/>
                  </a:lnTo>
                  <a:lnTo>
                    <a:pt x="788" y="595"/>
                  </a:lnTo>
                  <a:lnTo>
                    <a:pt x="792" y="588"/>
                  </a:lnTo>
                  <a:lnTo>
                    <a:pt x="792" y="588"/>
                  </a:lnTo>
                  <a:lnTo>
                    <a:pt x="792" y="588"/>
                  </a:lnTo>
                  <a:lnTo>
                    <a:pt x="792" y="588"/>
                  </a:lnTo>
                  <a:lnTo>
                    <a:pt x="795" y="585"/>
                  </a:lnTo>
                  <a:lnTo>
                    <a:pt x="795" y="585"/>
                  </a:lnTo>
                  <a:lnTo>
                    <a:pt x="795" y="585"/>
                  </a:lnTo>
                  <a:lnTo>
                    <a:pt x="795" y="585"/>
                  </a:lnTo>
                  <a:lnTo>
                    <a:pt x="795" y="585"/>
                  </a:lnTo>
                  <a:lnTo>
                    <a:pt x="795" y="585"/>
                  </a:lnTo>
                  <a:lnTo>
                    <a:pt x="799" y="578"/>
                  </a:lnTo>
                  <a:lnTo>
                    <a:pt x="799" y="578"/>
                  </a:lnTo>
                  <a:lnTo>
                    <a:pt x="802" y="578"/>
                  </a:lnTo>
                  <a:lnTo>
                    <a:pt x="802" y="578"/>
                  </a:lnTo>
                  <a:lnTo>
                    <a:pt x="802" y="575"/>
                  </a:lnTo>
                  <a:lnTo>
                    <a:pt x="802" y="575"/>
                  </a:lnTo>
                  <a:lnTo>
                    <a:pt x="805" y="571"/>
                  </a:lnTo>
                  <a:lnTo>
                    <a:pt x="805" y="571"/>
                  </a:lnTo>
                  <a:lnTo>
                    <a:pt x="805" y="571"/>
                  </a:lnTo>
                  <a:lnTo>
                    <a:pt x="805" y="571"/>
                  </a:lnTo>
                  <a:lnTo>
                    <a:pt x="805" y="571"/>
                  </a:lnTo>
                  <a:lnTo>
                    <a:pt x="805" y="571"/>
                  </a:lnTo>
                  <a:lnTo>
                    <a:pt x="805" y="571"/>
                  </a:lnTo>
                  <a:lnTo>
                    <a:pt x="805" y="571"/>
                  </a:lnTo>
                  <a:lnTo>
                    <a:pt x="805" y="571"/>
                  </a:lnTo>
                  <a:lnTo>
                    <a:pt x="805" y="571"/>
                  </a:lnTo>
                  <a:lnTo>
                    <a:pt x="809" y="565"/>
                  </a:lnTo>
                  <a:lnTo>
                    <a:pt x="809" y="565"/>
                  </a:lnTo>
                  <a:lnTo>
                    <a:pt x="809" y="565"/>
                  </a:lnTo>
                  <a:lnTo>
                    <a:pt x="809" y="565"/>
                  </a:lnTo>
                  <a:lnTo>
                    <a:pt x="809" y="565"/>
                  </a:lnTo>
                  <a:lnTo>
                    <a:pt x="812" y="558"/>
                  </a:lnTo>
                  <a:lnTo>
                    <a:pt x="812" y="558"/>
                  </a:lnTo>
                  <a:lnTo>
                    <a:pt x="812" y="558"/>
                  </a:lnTo>
                  <a:lnTo>
                    <a:pt x="812" y="558"/>
                  </a:lnTo>
                  <a:lnTo>
                    <a:pt x="816" y="554"/>
                  </a:lnTo>
                  <a:lnTo>
                    <a:pt x="816" y="554"/>
                  </a:lnTo>
                  <a:lnTo>
                    <a:pt x="819" y="554"/>
                  </a:lnTo>
                  <a:lnTo>
                    <a:pt x="819" y="554"/>
                  </a:lnTo>
                  <a:lnTo>
                    <a:pt x="819" y="554"/>
                  </a:lnTo>
                  <a:lnTo>
                    <a:pt x="819" y="554"/>
                  </a:lnTo>
                  <a:lnTo>
                    <a:pt x="819" y="551"/>
                  </a:lnTo>
                  <a:lnTo>
                    <a:pt x="819" y="551"/>
                  </a:lnTo>
                  <a:lnTo>
                    <a:pt x="819" y="551"/>
                  </a:lnTo>
                  <a:lnTo>
                    <a:pt x="819" y="551"/>
                  </a:lnTo>
                  <a:lnTo>
                    <a:pt x="822" y="548"/>
                  </a:lnTo>
                  <a:lnTo>
                    <a:pt x="822" y="548"/>
                  </a:lnTo>
                  <a:lnTo>
                    <a:pt x="822" y="548"/>
                  </a:lnTo>
                  <a:lnTo>
                    <a:pt x="822" y="548"/>
                  </a:lnTo>
                  <a:lnTo>
                    <a:pt x="822" y="548"/>
                  </a:lnTo>
                  <a:lnTo>
                    <a:pt x="822" y="548"/>
                  </a:lnTo>
                  <a:lnTo>
                    <a:pt x="822" y="541"/>
                  </a:lnTo>
                  <a:lnTo>
                    <a:pt x="822" y="541"/>
                  </a:lnTo>
                  <a:lnTo>
                    <a:pt x="816" y="541"/>
                  </a:lnTo>
                  <a:lnTo>
                    <a:pt x="816" y="541"/>
                  </a:lnTo>
                  <a:lnTo>
                    <a:pt x="816" y="541"/>
                  </a:lnTo>
                  <a:lnTo>
                    <a:pt x="816" y="541"/>
                  </a:lnTo>
                  <a:lnTo>
                    <a:pt x="816" y="541"/>
                  </a:lnTo>
                  <a:lnTo>
                    <a:pt x="816" y="541"/>
                  </a:lnTo>
                  <a:lnTo>
                    <a:pt x="816" y="541"/>
                  </a:lnTo>
                  <a:lnTo>
                    <a:pt x="816" y="541"/>
                  </a:lnTo>
                  <a:lnTo>
                    <a:pt x="812" y="537"/>
                  </a:lnTo>
                  <a:lnTo>
                    <a:pt x="812" y="537"/>
                  </a:lnTo>
                  <a:lnTo>
                    <a:pt x="812" y="537"/>
                  </a:lnTo>
                  <a:lnTo>
                    <a:pt x="812" y="537"/>
                  </a:lnTo>
                  <a:lnTo>
                    <a:pt x="812" y="537"/>
                  </a:lnTo>
                  <a:lnTo>
                    <a:pt x="809" y="537"/>
                  </a:lnTo>
                  <a:lnTo>
                    <a:pt x="809" y="537"/>
                  </a:lnTo>
                  <a:lnTo>
                    <a:pt x="809" y="537"/>
                  </a:lnTo>
                  <a:lnTo>
                    <a:pt x="809" y="537"/>
                  </a:lnTo>
                  <a:lnTo>
                    <a:pt x="809" y="537"/>
                  </a:lnTo>
                  <a:lnTo>
                    <a:pt x="809" y="537"/>
                  </a:lnTo>
                  <a:lnTo>
                    <a:pt x="809" y="537"/>
                  </a:lnTo>
                  <a:lnTo>
                    <a:pt x="809" y="537"/>
                  </a:lnTo>
                  <a:lnTo>
                    <a:pt x="805" y="537"/>
                  </a:lnTo>
                  <a:lnTo>
                    <a:pt x="805" y="537"/>
                  </a:lnTo>
                  <a:lnTo>
                    <a:pt x="802" y="537"/>
                  </a:lnTo>
                  <a:lnTo>
                    <a:pt x="802" y="537"/>
                  </a:lnTo>
                  <a:lnTo>
                    <a:pt x="802" y="537"/>
                  </a:lnTo>
                  <a:lnTo>
                    <a:pt x="802" y="537"/>
                  </a:lnTo>
                  <a:lnTo>
                    <a:pt x="802" y="537"/>
                  </a:lnTo>
                  <a:lnTo>
                    <a:pt x="799" y="534"/>
                  </a:lnTo>
                  <a:lnTo>
                    <a:pt x="799" y="534"/>
                  </a:lnTo>
                  <a:lnTo>
                    <a:pt x="799" y="534"/>
                  </a:lnTo>
                  <a:lnTo>
                    <a:pt x="799" y="534"/>
                  </a:lnTo>
                  <a:lnTo>
                    <a:pt x="799" y="534"/>
                  </a:lnTo>
                  <a:lnTo>
                    <a:pt x="799" y="534"/>
                  </a:lnTo>
                  <a:lnTo>
                    <a:pt x="799" y="534"/>
                  </a:lnTo>
                  <a:lnTo>
                    <a:pt x="799" y="534"/>
                  </a:lnTo>
                  <a:lnTo>
                    <a:pt x="795" y="534"/>
                  </a:lnTo>
                  <a:lnTo>
                    <a:pt x="795" y="534"/>
                  </a:lnTo>
                  <a:lnTo>
                    <a:pt x="795" y="534"/>
                  </a:lnTo>
                  <a:lnTo>
                    <a:pt x="795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4"/>
                  </a:lnTo>
                  <a:lnTo>
                    <a:pt x="792" y="531"/>
                  </a:lnTo>
                  <a:lnTo>
                    <a:pt x="792" y="531"/>
                  </a:lnTo>
                  <a:lnTo>
                    <a:pt x="792" y="531"/>
                  </a:lnTo>
                  <a:lnTo>
                    <a:pt x="792" y="527"/>
                  </a:lnTo>
                  <a:lnTo>
                    <a:pt x="792" y="527"/>
                  </a:lnTo>
                  <a:lnTo>
                    <a:pt x="788" y="527"/>
                  </a:lnTo>
                  <a:lnTo>
                    <a:pt x="788" y="527"/>
                  </a:lnTo>
                  <a:lnTo>
                    <a:pt x="788" y="524"/>
                  </a:lnTo>
                  <a:lnTo>
                    <a:pt x="788" y="524"/>
                  </a:lnTo>
                  <a:lnTo>
                    <a:pt x="785" y="520"/>
                  </a:lnTo>
                  <a:lnTo>
                    <a:pt x="785" y="520"/>
                  </a:lnTo>
                  <a:lnTo>
                    <a:pt x="785" y="520"/>
                  </a:lnTo>
                  <a:lnTo>
                    <a:pt x="782" y="517"/>
                  </a:lnTo>
                  <a:lnTo>
                    <a:pt x="782" y="517"/>
                  </a:lnTo>
                  <a:lnTo>
                    <a:pt x="778" y="514"/>
                  </a:lnTo>
                  <a:lnTo>
                    <a:pt x="778" y="514"/>
                  </a:lnTo>
                  <a:lnTo>
                    <a:pt x="778" y="514"/>
                  </a:lnTo>
                  <a:lnTo>
                    <a:pt x="778" y="514"/>
                  </a:lnTo>
                  <a:lnTo>
                    <a:pt x="778" y="514"/>
                  </a:lnTo>
                  <a:lnTo>
                    <a:pt x="775" y="514"/>
                  </a:lnTo>
                  <a:lnTo>
                    <a:pt x="775" y="514"/>
                  </a:lnTo>
                  <a:lnTo>
                    <a:pt x="775" y="514"/>
                  </a:lnTo>
                  <a:lnTo>
                    <a:pt x="775" y="514"/>
                  </a:lnTo>
                  <a:lnTo>
                    <a:pt x="775" y="514"/>
                  </a:lnTo>
                  <a:lnTo>
                    <a:pt x="775" y="514"/>
                  </a:lnTo>
                  <a:lnTo>
                    <a:pt x="775" y="514"/>
                  </a:lnTo>
                  <a:lnTo>
                    <a:pt x="775" y="514"/>
                  </a:lnTo>
                  <a:lnTo>
                    <a:pt x="775" y="514"/>
                  </a:lnTo>
                  <a:lnTo>
                    <a:pt x="775" y="514"/>
                  </a:lnTo>
                  <a:lnTo>
                    <a:pt x="775" y="510"/>
                  </a:lnTo>
                  <a:lnTo>
                    <a:pt x="775" y="510"/>
                  </a:lnTo>
                  <a:lnTo>
                    <a:pt x="778" y="510"/>
                  </a:lnTo>
                  <a:lnTo>
                    <a:pt x="778" y="510"/>
                  </a:lnTo>
                  <a:lnTo>
                    <a:pt x="778" y="510"/>
                  </a:lnTo>
                  <a:lnTo>
                    <a:pt x="778" y="507"/>
                  </a:lnTo>
                  <a:lnTo>
                    <a:pt x="778" y="507"/>
                  </a:lnTo>
                  <a:lnTo>
                    <a:pt x="782" y="503"/>
                  </a:lnTo>
                  <a:lnTo>
                    <a:pt x="778" y="500"/>
                  </a:lnTo>
                  <a:lnTo>
                    <a:pt x="778" y="500"/>
                  </a:lnTo>
                  <a:lnTo>
                    <a:pt x="778" y="500"/>
                  </a:lnTo>
                  <a:lnTo>
                    <a:pt x="778" y="500"/>
                  </a:lnTo>
                  <a:lnTo>
                    <a:pt x="778" y="500"/>
                  </a:lnTo>
                  <a:lnTo>
                    <a:pt x="775" y="497"/>
                  </a:lnTo>
                  <a:lnTo>
                    <a:pt x="775" y="497"/>
                  </a:lnTo>
                  <a:lnTo>
                    <a:pt x="775" y="493"/>
                  </a:lnTo>
                  <a:lnTo>
                    <a:pt x="775" y="493"/>
                  </a:lnTo>
                  <a:lnTo>
                    <a:pt x="775" y="493"/>
                  </a:lnTo>
                  <a:lnTo>
                    <a:pt x="775" y="493"/>
                  </a:lnTo>
                  <a:lnTo>
                    <a:pt x="771" y="490"/>
                  </a:lnTo>
                  <a:lnTo>
                    <a:pt x="771" y="490"/>
                  </a:lnTo>
                  <a:lnTo>
                    <a:pt x="771" y="490"/>
                  </a:lnTo>
                  <a:lnTo>
                    <a:pt x="771" y="490"/>
                  </a:lnTo>
                  <a:lnTo>
                    <a:pt x="771" y="486"/>
                  </a:lnTo>
                  <a:lnTo>
                    <a:pt x="771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8" y="486"/>
                  </a:lnTo>
                  <a:lnTo>
                    <a:pt x="765" y="486"/>
                  </a:lnTo>
                  <a:lnTo>
                    <a:pt x="765" y="486"/>
                  </a:lnTo>
                  <a:lnTo>
                    <a:pt x="765" y="483"/>
                  </a:lnTo>
                  <a:lnTo>
                    <a:pt x="765" y="483"/>
                  </a:lnTo>
                  <a:lnTo>
                    <a:pt x="758" y="480"/>
                  </a:lnTo>
                  <a:lnTo>
                    <a:pt x="758" y="480"/>
                  </a:lnTo>
                  <a:lnTo>
                    <a:pt x="758" y="480"/>
                  </a:lnTo>
                  <a:lnTo>
                    <a:pt x="758" y="480"/>
                  </a:lnTo>
                  <a:lnTo>
                    <a:pt x="754" y="480"/>
                  </a:lnTo>
                  <a:lnTo>
                    <a:pt x="754" y="480"/>
                  </a:lnTo>
                  <a:lnTo>
                    <a:pt x="751" y="480"/>
                  </a:lnTo>
                  <a:lnTo>
                    <a:pt x="751" y="480"/>
                  </a:lnTo>
                  <a:lnTo>
                    <a:pt x="751" y="480"/>
                  </a:lnTo>
                  <a:lnTo>
                    <a:pt x="751" y="480"/>
                  </a:lnTo>
                  <a:lnTo>
                    <a:pt x="748" y="480"/>
                  </a:lnTo>
                  <a:lnTo>
                    <a:pt x="748" y="480"/>
                  </a:lnTo>
                  <a:lnTo>
                    <a:pt x="748" y="480"/>
                  </a:lnTo>
                  <a:lnTo>
                    <a:pt x="748" y="480"/>
                  </a:lnTo>
                  <a:lnTo>
                    <a:pt x="748" y="480"/>
                  </a:lnTo>
                  <a:lnTo>
                    <a:pt x="744" y="483"/>
                  </a:lnTo>
                  <a:lnTo>
                    <a:pt x="744" y="483"/>
                  </a:lnTo>
                  <a:lnTo>
                    <a:pt x="744" y="483"/>
                  </a:lnTo>
                  <a:lnTo>
                    <a:pt x="744" y="483"/>
                  </a:lnTo>
                  <a:lnTo>
                    <a:pt x="744" y="483"/>
                  </a:lnTo>
                  <a:lnTo>
                    <a:pt x="744" y="483"/>
                  </a:lnTo>
                  <a:lnTo>
                    <a:pt x="744" y="483"/>
                  </a:lnTo>
                  <a:lnTo>
                    <a:pt x="741" y="483"/>
                  </a:lnTo>
                  <a:lnTo>
                    <a:pt x="741" y="483"/>
                  </a:lnTo>
                  <a:lnTo>
                    <a:pt x="741" y="483"/>
                  </a:lnTo>
                  <a:lnTo>
                    <a:pt x="741" y="483"/>
                  </a:lnTo>
                  <a:lnTo>
                    <a:pt x="741" y="483"/>
                  </a:lnTo>
                  <a:lnTo>
                    <a:pt x="737" y="483"/>
                  </a:lnTo>
                  <a:lnTo>
                    <a:pt x="737" y="483"/>
                  </a:lnTo>
                  <a:lnTo>
                    <a:pt x="741" y="480"/>
                  </a:lnTo>
                  <a:lnTo>
                    <a:pt x="741" y="480"/>
                  </a:lnTo>
                  <a:lnTo>
                    <a:pt x="741" y="480"/>
                  </a:lnTo>
                  <a:lnTo>
                    <a:pt x="741" y="480"/>
                  </a:lnTo>
                  <a:lnTo>
                    <a:pt x="741" y="476"/>
                  </a:lnTo>
                  <a:lnTo>
                    <a:pt x="741" y="476"/>
                  </a:lnTo>
                  <a:lnTo>
                    <a:pt x="741" y="476"/>
                  </a:lnTo>
                  <a:lnTo>
                    <a:pt x="741" y="476"/>
                  </a:lnTo>
                  <a:lnTo>
                    <a:pt x="737" y="476"/>
                  </a:lnTo>
                  <a:lnTo>
                    <a:pt x="737" y="476"/>
                  </a:lnTo>
                  <a:lnTo>
                    <a:pt x="737" y="476"/>
                  </a:lnTo>
                  <a:lnTo>
                    <a:pt x="737" y="476"/>
                  </a:lnTo>
                  <a:lnTo>
                    <a:pt x="734" y="476"/>
                  </a:lnTo>
                  <a:lnTo>
                    <a:pt x="734" y="476"/>
                  </a:lnTo>
                  <a:lnTo>
                    <a:pt x="731" y="476"/>
                  </a:lnTo>
                  <a:lnTo>
                    <a:pt x="731" y="476"/>
                  </a:lnTo>
                  <a:lnTo>
                    <a:pt x="731" y="476"/>
                  </a:lnTo>
                  <a:lnTo>
                    <a:pt x="731" y="476"/>
                  </a:lnTo>
                  <a:lnTo>
                    <a:pt x="731" y="476"/>
                  </a:lnTo>
                  <a:lnTo>
                    <a:pt x="731" y="476"/>
                  </a:lnTo>
                  <a:lnTo>
                    <a:pt x="731" y="476"/>
                  </a:lnTo>
                  <a:lnTo>
                    <a:pt x="731" y="476"/>
                  </a:lnTo>
                  <a:lnTo>
                    <a:pt x="731" y="476"/>
                  </a:lnTo>
                  <a:lnTo>
                    <a:pt x="734" y="476"/>
                  </a:lnTo>
                  <a:lnTo>
                    <a:pt x="734" y="476"/>
                  </a:lnTo>
                  <a:lnTo>
                    <a:pt x="734" y="476"/>
                  </a:lnTo>
                  <a:lnTo>
                    <a:pt x="734" y="476"/>
                  </a:lnTo>
                  <a:lnTo>
                    <a:pt x="737" y="473"/>
                  </a:lnTo>
                  <a:lnTo>
                    <a:pt x="737" y="473"/>
                  </a:lnTo>
                  <a:lnTo>
                    <a:pt x="737" y="473"/>
                  </a:lnTo>
                  <a:lnTo>
                    <a:pt x="737" y="473"/>
                  </a:lnTo>
                  <a:lnTo>
                    <a:pt x="744" y="466"/>
                  </a:lnTo>
                  <a:lnTo>
                    <a:pt x="744" y="466"/>
                  </a:lnTo>
                  <a:lnTo>
                    <a:pt x="744" y="463"/>
                  </a:lnTo>
                  <a:lnTo>
                    <a:pt x="744" y="463"/>
                  </a:lnTo>
                  <a:lnTo>
                    <a:pt x="748" y="459"/>
                  </a:lnTo>
                  <a:lnTo>
                    <a:pt x="748" y="459"/>
                  </a:lnTo>
                  <a:lnTo>
                    <a:pt x="751" y="456"/>
                  </a:lnTo>
                  <a:lnTo>
                    <a:pt x="751" y="456"/>
                  </a:lnTo>
                  <a:lnTo>
                    <a:pt x="758" y="452"/>
                  </a:lnTo>
                  <a:lnTo>
                    <a:pt x="758" y="452"/>
                  </a:lnTo>
                  <a:lnTo>
                    <a:pt x="758" y="449"/>
                  </a:lnTo>
                  <a:lnTo>
                    <a:pt x="758" y="449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1" y="442"/>
                  </a:lnTo>
                  <a:lnTo>
                    <a:pt x="761" y="442"/>
                  </a:lnTo>
                  <a:lnTo>
                    <a:pt x="761" y="439"/>
                  </a:lnTo>
                  <a:lnTo>
                    <a:pt x="761" y="439"/>
                  </a:lnTo>
                  <a:lnTo>
                    <a:pt x="758" y="439"/>
                  </a:lnTo>
                  <a:lnTo>
                    <a:pt x="758" y="439"/>
                  </a:lnTo>
                  <a:lnTo>
                    <a:pt x="758" y="442"/>
                  </a:lnTo>
                  <a:lnTo>
                    <a:pt x="758" y="442"/>
                  </a:lnTo>
                  <a:lnTo>
                    <a:pt x="758" y="442"/>
                  </a:lnTo>
                  <a:lnTo>
                    <a:pt x="758" y="442"/>
                  </a:lnTo>
                  <a:lnTo>
                    <a:pt x="758" y="439"/>
                  </a:lnTo>
                  <a:lnTo>
                    <a:pt x="758" y="439"/>
                  </a:lnTo>
                  <a:lnTo>
                    <a:pt x="754" y="439"/>
                  </a:lnTo>
                  <a:lnTo>
                    <a:pt x="754" y="439"/>
                  </a:lnTo>
                  <a:lnTo>
                    <a:pt x="754" y="439"/>
                  </a:lnTo>
                  <a:lnTo>
                    <a:pt x="754" y="439"/>
                  </a:lnTo>
                  <a:lnTo>
                    <a:pt x="751" y="439"/>
                  </a:lnTo>
                  <a:lnTo>
                    <a:pt x="751" y="439"/>
                  </a:lnTo>
                  <a:lnTo>
                    <a:pt x="751" y="439"/>
                  </a:lnTo>
                  <a:lnTo>
                    <a:pt x="751" y="439"/>
                  </a:lnTo>
                  <a:lnTo>
                    <a:pt x="751" y="439"/>
                  </a:lnTo>
                  <a:lnTo>
                    <a:pt x="751" y="439"/>
                  </a:lnTo>
                  <a:lnTo>
                    <a:pt x="748" y="439"/>
                  </a:lnTo>
                  <a:lnTo>
                    <a:pt x="748" y="439"/>
                  </a:lnTo>
                  <a:lnTo>
                    <a:pt x="748" y="439"/>
                  </a:lnTo>
                  <a:lnTo>
                    <a:pt x="748" y="439"/>
                  </a:lnTo>
                  <a:lnTo>
                    <a:pt x="748" y="439"/>
                  </a:lnTo>
                  <a:lnTo>
                    <a:pt x="748" y="439"/>
                  </a:lnTo>
                  <a:lnTo>
                    <a:pt x="748" y="439"/>
                  </a:lnTo>
                  <a:lnTo>
                    <a:pt x="748" y="435"/>
                  </a:lnTo>
                  <a:lnTo>
                    <a:pt x="748" y="435"/>
                  </a:lnTo>
                  <a:lnTo>
                    <a:pt x="748" y="435"/>
                  </a:lnTo>
                  <a:lnTo>
                    <a:pt x="748" y="435"/>
                  </a:lnTo>
                  <a:lnTo>
                    <a:pt x="748" y="435"/>
                  </a:lnTo>
                  <a:lnTo>
                    <a:pt x="748" y="435"/>
                  </a:lnTo>
                  <a:lnTo>
                    <a:pt x="748" y="432"/>
                  </a:lnTo>
                  <a:lnTo>
                    <a:pt x="748" y="432"/>
                  </a:lnTo>
                  <a:lnTo>
                    <a:pt x="751" y="432"/>
                  </a:lnTo>
                  <a:lnTo>
                    <a:pt x="751" y="432"/>
                  </a:lnTo>
                  <a:lnTo>
                    <a:pt x="751" y="432"/>
                  </a:lnTo>
                  <a:lnTo>
                    <a:pt x="751" y="432"/>
                  </a:lnTo>
                  <a:lnTo>
                    <a:pt x="751" y="429"/>
                  </a:lnTo>
                  <a:lnTo>
                    <a:pt x="751" y="429"/>
                  </a:lnTo>
                  <a:lnTo>
                    <a:pt x="754" y="429"/>
                  </a:lnTo>
                  <a:lnTo>
                    <a:pt x="754" y="429"/>
                  </a:lnTo>
                  <a:lnTo>
                    <a:pt x="754" y="429"/>
                  </a:lnTo>
                  <a:lnTo>
                    <a:pt x="754" y="429"/>
                  </a:lnTo>
                  <a:lnTo>
                    <a:pt x="754" y="425"/>
                  </a:lnTo>
                  <a:lnTo>
                    <a:pt x="754" y="425"/>
                  </a:lnTo>
                  <a:lnTo>
                    <a:pt x="758" y="425"/>
                  </a:lnTo>
                  <a:lnTo>
                    <a:pt x="758" y="425"/>
                  </a:lnTo>
                  <a:lnTo>
                    <a:pt x="758" y="422"/>
                  </a:lnTo>
                  <a:lnTo>
                    <a:pt x="758" y="422"/>
                  </a:lnTo>
                  <a:lnTo>
                    <a:pt x="761" y="422"/>
                  </a:lnTo>
                  <a:lnTo>
                    <a:pt x="761" y="422"/>
                  </a:lnTo>
                  <a:lnTo>
                    <a:pt x="761" y="418"/>
                  </a:lnTo>
                  <a:lnTo>
                    <a:pt x="761" y="418"/>
                  </a:lnTo>
                  <a:lnTo>
                    <a:pt x="765" y="415"/>
                  </a:lnTo>
                  <a:lnTo>
                    <a:pt x="765" y="415"/>
                  </a:lnTo>
                  <a:lnTo>
                    <a:pt x="765" y="415"/>
                  </a:lnTo>
                  <a:lnTo>
                    <a:pt x="765" y="415"/>
                  </a:lnTo>
                  <a:lnTo>
                    <a:pt x="765" y="415"/>
                  </a:lnTo>
                  <a:lnTo>
                    <a:pt x="768" y="412"/>
                  </a:lnTo>
                  <a:lnTo>
                    <a:pt x="768" y="412"/>
                  </a:lnTo>
                  <a:lnTo>
                    <a:pt x="771" y="408"/>
                  </a:lnTo>
                  <a:lnTo>
                    <a:pt x="771" y="408"/>
                  </a:lnTo>
                  <a:lnTo>
                    <a:pt x="771" y="408"/>
                  </a:lnTo>
                  <a:lnTo>
                    <a:pt x="771" y="408"/>
                  </a:lnTo>
                  <a:lnTo>
                    <a:pt x="775" y="408"/>
                  </a:lnTo>
                  <a:lnTo>
                    <a:pt x="775" y="408"/>
                  </a:lnTo>
                  <a:lnTo>
                    <a:pt x="775" y="405"/>
                  </a:lnTo>
                  <a:lnTo>
                    <a:pt x="775" y="405"/>
                  </a:lnTo>
                  <a:lnTo>
                    <a:pt x="775" y="405"/>
                  </a:lnTo>
                  <a:lnTo>
                    <a:pt x="775" y="405"/>
                  </a:lnTo>
                  <a:lnTo>
                    <a:pt x="778" y="405"/>
                  </a:lnTo>
                  <a:lnTo>
                    <a:pt x="778" y="405"/>
                  </a:lnTo>
                  <a:lnTo>
                    <a:pt x="778" y="401"/>
                  </a:lnTo>
                  <a:lnTo>
                    <a:pt x="778" y="401"/>
                  </a:lnTo>
                  <a:lnTo>
                    <a:pt x="778" y="401"/>
                  </a:lnTo>
                  <a:lnTo>
                    <a:pt x="778" y="401"/>
                  </a:lnTo>
                  <a:lnTo>
                    <a:pt x="778" y="401"/>
                  </a:lnTo>
                  <a:lnTo>
                    <a:pt x="778" y="401"/>
                  </a:lnTo>
                  <a:lnTo>
                    <a:pt x="778" y="398"/>
                  </a:lnTo>
                  <a:lnTo>
                    <a:pt x="778" y="398"/>
                  </a:lnTo>
                  <a:lnTo>
                    <a:pt x="778" y="398"/>
                  </a:lnTo>
                  <a:lnTo>
                    <a:pt x="778" y="398"/>
                  </a:lnTo>
                  <a:lnTo>
                    <a:pt x="778" y="398"/>
                  </a:lnTo>
                  <a:lnTo>
                    <a:pt x="778" y="398"/>
                  </a:lnTo>
                  <a:lnTo>
                    <a:pt x="782" y="398"/>
                  </a:lnTo>
                  <a:lnTo>
                    <a:pt x="782" y="398"/>
                  </a:lnTo>
                  <a:lnTo>
                    <a:pt x="782" y="398"/>
                  </a:lnTo>
                  <a:lnTo>
                    <a:pt x="782" y="398"/>
                  </a:lnTo>
                  <a:lnTo>
                    <a:pt x="782" y="398"/>
                  </a:lnTo>
                  <a:lnTo>
                    <a:pt x="782" y="398"/>
                  </a:lnTo>
                  <a:lnTo>
                    <a:pt x="785" y="398"/>
                  </a:lnTo>
                  <a:lnTo>
                    <a:pt x="785" y="398"/>
                  </a:lnTo>
                  <a:lnTo>
                    <a:pt x="788" y="398"/>
                  </a:lnTo>
                  <a:lnTo>
                    <a:pt x="788" y="398"/>
                  </a:lnTo>
                  <a:lnTo>
                    <a:pt x="788" y="398"/>
                  </a:lnTo>
                  <a:lnTo>
                    <a:pt x="788" y="398"/>
                  </a:lnTo>
                  <a:lnTo>
                    <a:pt x="788" y="395"/>
                  </a:lnTo>
                  <a:lnTo>
                    <a:pt x="788" y="395"/>
                  </a:lnTo>
                  <a:lnTo>
                    <a:pt x="788" y="395"/>
                  </a:lnTo>
                  <a:lnTo>
                    <a:pt x="788" y="395"/>
                  </a:lnTo>
                  <a:lnTo>
                    <a:pt x="788" y="395"/>
                  </a:lnTo>
                  <a:lnTo>
                    <a:pt x="788" y="395"/>
                  </a:lnTo>
                  <a:lnTo>
                    <a:pt x="792" y="395"/>
                  </a:lnTo>
                  <a:lnTo>
                    <a:pt x="792" y="395"/>
                  </a:lnTo>
                  <a:lnTo>
                    <a:pt x="792" y="395"/>
                  </a:lnTo>
                  <a:lnTo>
                    <a:pt x="792" y="395"/>
                  </a:lnTo>
                  <a:lnTo>
                    <a:pt x="795" y="391"/>
                  </a:lnTo>
                  <a:lnTo>
                    <a:pt x="795" y="391"/>
                  </a:lnTo>
                  <a:lnTo>
                    <a:pt x="795" y="391"/>
                  </a:lnTo>
                  <a:lnTo>
                    <a:pt x="795" y="391"/>
                  </a:lnTo>
                  <a:lnTo>
                    <a:pt x="795" y="391"/>
                  </a:lnTo>
                  <a:lnTo>
                    <a:pt x="795" y="391"/>
                  </a:lnTo>
                  <a:lnTo>
                    <a:pt x="795" y="391"/>
                  </a:lnTo>
                  <a:lnTo>
                    <a:pt x="799" y="391"/>
                  </a:lnTo>
                  <a:lnTo>
                    <a:pt x="799" y="391"/>
                  </a:lnTo>
                  <a:lnTo>
                    <a:pt x="799" y="391"/>
                  </a:lnTo>
                  <a:lnTo>
                    <a:pt x="799" y="391"/>
                  </a:lnTo>
                  <a:lnTo>
                    <a:pt x="799" y="388"/>
                  </a:lnTo>
                  <a:lnTo>
                    <a:pt x="799" y="388"/>
                  </a:lnTo>
                  <a:lnTo>
                    <a:pt x="799" y="388"/>
                  </a:lnTo>
                  <a:lnTo>
                    <a:pt x="799" y="388"/>
                  </a:lnTo>
                  <a:lnTo>
                    <a:pt x="799" y="388"/>
                  </a:lnTo>
                  <a:lnTo>
                    <a:pt x="799" y="388"/>
                  </a:lnTo>
                  <a:lnTo>
                    <a:pt x="802" y="388"/>
                  </a:lnTo>
                  <a:lnTo>
                    <a:pt x="802" y="388"/>
                  </a:lnTo>
                  <a:lnTo>
                    <a:pt x="802" y="388"/>
                  </a:lnTo>
                  <a:lnTo>
                    <a:pt x="802" y="388"/>
                  </a:lnTo>
                  <a:lnTo>
                    <a:pt x="802" y="388"/>
                  </a:lnTo>
                  <a:lnTo>
                    <a:pt x="802" y="388"/>
                  </a:lnTo>
                  <a:lnTo>
                    <a:pt x="802" y="384"/>
                  </a:lnTo>
                  <a:lnTo>
                    <a:pt x="802" y="384"/>
                  </a:lnTo>
                  <a:lnTo>
                    <a:pt x="805" y="384"/>
                  </a:lnTo>
                  <a:lnTo>
                    <a:pt x="805" y="384"/>
                  </a:lnTo>
                  <a:lnTo>
                    <a:pt x="805" y="384"/>
                  </a:lnTo>
                  <a:lnTo>
                    <a:pt x="805" y="384"/>
                  </a:lnTo>
                  <a:lnTo>
                    <a:pt x="809" y="384"/>
                  </a:lnTo>
                  <a:lnTo>
                    <a:pt x="809" y="384"/>
                  </a:lnTo>
                  <a:lnTo>
                    <a:pt x="809" y="384"/>
                  </a:lnTo>
                  <a:lnTo>
                    <a:pt x="809" y="384"/>
                  </a:lnTo>
                  <a:lnTo>
                    <a:pt x="809" y="384"/>
                  </a:lnTo>
                  <a:lnTo>
                    <a:pt x="809" y="384"/>
                  </a:lnTo>
                  <a:lnTo>
                    <a:pt x="809" y="384"/>
                  </a:lnTo>
                  <a:lnTo>
                    <a:pt x="809" y="384"/>
                  </a:lnTo>
                  <a:lnTo>
                    <a:pt x="809" y="384"/>
                  </a:lnTo>
                  <a:lnTo>
                    <a:pt x="809" y="381"/>
                  </a:lnTo>
                  <a:lnTo>
                    <a:pt x="809" y="381"/>
                  </a:lnTo>
                  <a:lnTo>
                    <a:pt x="809" y="381"/>
                  </a:lnTo>
                  <a:lnTo>
                    <a:pt x="809" y="381"/>
                  </a:lnTo>
                  <a:lnTo>
                    <a:pt x="809" y="381"/>
                  </a:lnTo>
                  <a:lnTo>
                    <a:pt x="809" y="381"/>
                  </a:lnTo>
                  <a:lnTo>
                    <a:pt x="809" y="381"/>
                  </a:lnTo>
                  <a:lnTo>
                    <a:pt x="812" y="378"/>
                  </a:lnTo>
                  <a:lnTo>
                    <a:pt x="812" y="378"/>
                  </a:lnTo>
                  <a:lnTo>
                    <a:pt x="816" y="378"/>
                  </a:lnTo>
                  <a:lnTo>
                    <a:pt x="816" y="378"/>
                  </a:lnTo>
                  <a:lnTo>
                    <a:pt x="816" y="378"/>
                  </a:lnTo>
                  <a:lnTo>
                    <a:pt x="816" y="378"/>
                  </a:lnTo>
                  <a:lnTo>
                    <a:pt x="816" y="378"/>
                  </a:lnTo>
                  <a:lnTo>
                    <a:pt x="819" y="378"/>
                  </a:lnTo>
                  <a:lnTo>
                    <a:pt x="819" y="378"/>
                  </a:lnTo>
                  <a:lnTo>
                    <a:pt x="819" y="378"/>
                  </a:lnTo>
                  <a:lnTo>
                    <a:pt x="819" y="378"/>
                  </a:lnTo>
                  <a:lnTo>
                    <a:pt x="819" y="378"/>
                  </a:lnTo>
                  <a:lnTo>
                    <a:pt x="822" y="378"/>
                  </a:lnTo>
                  <a:lnTo>
                    <a:pt x="822" y="378"/>
                  </a:lnTo>
                  <a:lnTo>
                    <a:pt x="822" y="374"/>
                  </a:lnTo>
                  <a:lnTo>
                    <a:pt x="822" y="374"/>
                  </a:lnTo>
                  <a:lnTo>
                    <a:pt x="822" y="374"/>
                  </a:lnTo>
                  <a:lnTo>
                    <a:pt x="822" y="374"/>
                  </a:lnTo>
                  <a:lnTo>
                    <a:pt x="822" y="374"/>
                  </a:lnTo>
                  <a:lnTo>
                    <a:pt x="822" y="374"/>
                  </a:lnTo>
                  <a:lnTo>
                    <a:pt x="822" y="374"/>
                  </a:lnTo>
                  <a:lnTo>
                    <a:pt x="822" y="374"/>
                  </a:lnTo>
                  <a:lnTo>
                    <a:pt x="822" y="371"/>
                  </a:lnTo>
                  <a:lnTo>
                    <a:pt x="822" y="371"/>
                  </a:lnTo>
                  <a:lnTo>
                    <a:pt x="822" y="371"/>
                  </a:lnTo>
                  <a:lnTo>
                    <a:pt x="822" y="371"/>
                  </a:lnTo>
                  <a:lnTo>
                    <a:pt x="822" y="371"/>
                  </a:lnTo>
                  <a:lnTo>
                    <a:pt x="822" y="371"/>
                  </a:lnTo>
                  <a:lnTo>
                    <a:pt x="826" y="371"/>
                  </a:lnTo>
                  <a:lnTo>
                    <a:pt x="826" y="374"/>
                  </a:lnTo>
                  <a:lnTo>
                    <a:pt x="826" y="374"/>
                  </a:lnTo>
                  <a:lnTo>
                    <a:pt x="826" y="374"/>
                  </a:lnTo>
                  <a:lnTo>
                    <a:pt x="826" y="374"/>
                  </a:lnTo>
                  <a:lnTo>
                    <a:pt x="826" y="374"/>
                  </a:lnTo>
                  <a:lnTo>
                    <a:pt x="826" y="374"/>
                  </a:lnTo>
                  <a:lnTo>
                    <a:pt x="826" y="371"/>
                  </a:lnTo>
                  <a:lnTo>
                    <a:pt x="826" y="371"/>
                  </a:lnTo>
                  <a:lnTo>
                    <a:pt x="826" y="371"/>
                  </a:lnTo>
                  <a:lnTo>
                    <a:pt x="826" y="371"/>
                  </a:lnTo>
                  <a:lnTo>
                    <a:pt x="826" y="371"/>
                  </a:lnTo>
                  <a:lnTo>
                    <a:pt x="829" y="367"/>
                  </a:lnTo>
                  <a:lnTo>
                    <a:pt x="829" y="367"/>
                  </a:lnTo>
                  <a:lnTo>
                    <a:pt x="829" y="367"/>
                  </a:lnTo>
                  <a:lnTo>
                    <a:pt x="829" y="367"/>
                  </a:lnTo>
                  <a:lnTo>
                    <a:pt x="829" y="367"/>
                  </a:lnTo>
                  <a:lnTo>
                    <a:pt x="829" y="367"/>
                  </a:lnTo>
                  <a:lnTo>
                    <a:pt x="829" y="371"/>
                  </a:lnTo>
                  <a:lnTo>
                    <a:pt x="829" y="371"/>
                  </a:lnTo>
                  <a:lnTo>
                    <a:pt x="829" y="371"/>
                  </a:lnTo>
                  <a:lnTo>
                    <a:pt x="829" y="371"/>
                  </a:lnTo>
                  <a:lnTo>
                    <a:pt x="829" y="371"/>
                  </a:lnTo>
                  <a:lnTo>
                    <a:pt x="829" y="371"/>
                  </a:lnTo>
                  <a:lnTo>
                    <a:pt x="833" y="371"/>
                  </a:lnTo>
                  <a:lnTo>
                    <a:pt x="833" y="371"/>
                  </a:lnTo>
                  <a:lnTo>
                    <a:pt x="833" y="367"/>
                  </a:lnTo>
                  <a:lnTo>
                    <a:pt x="833" y="367"/>
                  </a:lnTo>
                  <a:lnTo>
                    <a:pt x="833" y="367"/>
                  </a:lnTo>
                  <a:lnTo>
                    <a:pt x="833" y="367"/>
                  </a:lnTo>
                  <a:lnTo>
                    <a:pt x="833" y="367"/>
                  </a:lnTo>
                  <a:lnTo>
                    <a:pt x="833" y="367"/>
                  </a:lnTo>
                  <a:lnTo>
                    <a:pt x="833" y="367"/>
                  </a:lnTo>
                  <a:lnTo>
                    <a:pt x="833" y="367"/>
                  </a:lnTo>
                  <a:lnTo>
                    <a:pt x="833" y="367"/>
                  </a:lnTo>
                  <a:lnTo>
                    <a:pt x="833" y="367"/>
                  </a:lnTo>
                  <a:lnTo>
                    <a:pt x="833" y="364"/>
                  </a:lnTo>
                  <a:lnTo>
                    <a:pt x="836" y="364"/>
                  </a:lnTo>
                  <a:lnTo>
                    <a:pt x="836" y="364"/>
                  </a:lnTo>
                  <a:lnTo>
                    <a:pt x="836" y="364"/>
                  </a:lnTo>
                  <a:lnTo>
                    <a:pt x="836" y="364"/>
                  </a:lnTo>
                  <a:lnTo>
                    <a:pt x="836" y="364"/>
                  </a:lnTo>
                  <a:lnTo>
                    <a:pt x="836" y="364"/>
                  </a:lnTo>
                  <a:lnTo>
                    <a:pt x="836" y="364"/>
                  </a:lnTo>
                  <a:lnTo>
                    <a:pt x="836" y="364"/>
                  </a:lnTo>
                  <a:lnTo>
                    <a:pt x="836" y="364"/>
                  </a:lnTo>
                  <a:lnTo>
                    <a:pt x="836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4"/>
                  </a:lnTo>
                  <a:lnTo>
                    <a:pt x="839" y="367"/>
                  </a:lnTo>
                  <a:lnTo>
                    <a:pt x="839" y="367"/>
                  </a:lnTo>
                  <a:lnTo>
                    <a:pt x="839" y="367"/>
                  </a:lnTo>
                  <a:lnTo>
                    <a:pt x="839" y="367"/>
                  </a:lnTo>
                  <a:lnTo>
                    <a:pt x="843" y="367"/>
                  </a:lnTo>
                  <a:lnTo>
                    <a:pt x="843" y="367"/>
                  </a:lnTo>
                  <a:lnTo>
                    <a:pt x="843" y="367"/>
                  </a:lnTo>
                  <a:lnTo>
                    <a:pt x="843" y="367"/>
                  </a:lnTo>
                  <a:lnTo>
                    <a:pt x="843" y="367"/>
                  </a:lnTo>
                  <a:lnTo>
                    <a:pt x="843" y="367"/>
                  </a:lnTo>
                  <a:lnTo>
                    <a:pt x="843" y="367"/>
                  </a:lnTo>
                  <a:lnTo>
                    <a:pt x="843" y="364"/>
                  </a:lnTo>
                  <a:lnTo>
                    <a:pt x="843" y="364"/>
                  </a:lnTo>
                  <a:lnTo>
                    <a:pt x="843" y="364"/>
                  </a:lnTo>
                  <a:lnTo>
                    <a:pt x="843" y="364"/>
                  </a:lnTo>
                  <a:lnTo>
                    <a:pt x="843" y="364"/>
                  </a:lnTo>
                  <a:lnTo>
                    <a:pt x="843" y="364"/>
                  </a:lnTo>
                  <a:lnTo>
                    <a:pt x="843" y="364"/>
                  </a:lnTo>
                  <a:lnTo>
                    <a:pt x="843" y="364"/>
                  </a:lnTo>
                  <a:lnTo>
                    <a:pt x="846" y="361"/>
                  </a:lnTo>
                  <a:lnTo>
                    <a:pt x="846" y="361"/>
                  </a:lnTo>
                  <a:lnTo>
                    <a:pt x="846" y="361"/>
                  </a:lnTo>
                  <a:lnTo>
                    <a:pt x="846" y="361"/>
                  </a:lnTo>
                  <a:lnTo>
                    <a:pt x="846" y="357"/>
                  </a:lnTo>
                  <a:lnTo>
                    <a:pt x="846" y="357"/>
                  </a:lnTo>
                  <a:lnTo>
                    <a:pt x="846" y="357"/>
                  </a:lnTo>
                  <a:lnTo>
                    <a:pt x="846" y="361"/>
                  </a:lnTo>
                  <a:lnTo>
                    <a:pt x="846" y="361"/>
                  </a:lnTo>
                  <a:lnTo>
                    <a:pt x="850" y="361"/>
                  </a:lnTo>
                  <a:lnTo>
                    <a:pt x="850" y="361"/>
                  </a:lnTo>
                  <a:lnTo>
                    <a:pt x="850" y="364"/>
                  </a:lnTo>
                  <a:lnTo>
                    <a:pt x="850" y="364"/>
                  </a:lnTo>
                  <a:lnTo>
                    <a:pt x="850" y="364"/>
                  </a:lnTo>
                  <a:lnTo>
                    <a:pt x="850" y="364"/>
                  </a:lnTo>
                  <a:lnTo>
                    <a:pt x="853" y="364"/>
                  </a:lnTo>
                  <a:lnTo>
                    <a:pt x="853" y="364"/>
                  </a:lnTo>
                  <a:lnTo>
                    <a:pt x="853" y="361"/>
                  </a:lnTo>
                  <a:lnTo>
                    <a:pt x="853" y="361"/>
                  </a:lnTo>
                  <a:lnTo>
                    <a:pt x="850" y="361"/>
                  </a:lnTo>
                  <a:lnTo>
                    <a:pt x="850" y="361"/>
                  </a:lnTo>
                  <a:lnTo>
                    <a:pt x="853" y="361"/>
                  </a:lnTo>
                  <a:lnTo>
                    <a:pt x="853" y="361"/>
                  </a:lnTo>
                  <a:lnTo>
                    <a:pt x="853" y="361"/>
                  </a:lnTo>
                  <a:lnTo>
                    <a:pt x="853" y="361"/>
                  </a:lnTo>
                  <a:lnTo>
                    <a:pt x="856" y="357"/>
                  </a:lnTo>
                  <a:lnTo>
                    <a:pt x="856" y="357"/>
                  </a:lnTo>
                  <a:lnTo>
                    <a:pt x="856" y="357"/>
                  </a:lnTo>
                  <a:lnTo>
                    <a:pt x="856" y="357"/>
                  </a:lnTo>
                  <a:lnTo>
                    <a:pt x="856" y="354"/>
                  </a:lnTo>
                  <a:lnTo>
                    <a:pt x="856" y="354"/>
                  </a:lnTo>
                  <a:lnTo>
                    <a:pt x="856" y="357"/>
                  </a:lnTo>
                  <a:lnTo>
                    <a:pt x="856" y="357"/>
                  </a:lnTo>
                  <a:lnTo>
                    <a:pt x="856" y="357"/>
                  </a:lnTo>
                  <a:lnTo>
                    <a:pt x="856" y="357"/>
                  </a:lnTo>
                  <a:lnTo>
                    <a:pt x="856" y="357"/>
                  </a:lnTo>
                  <a:lnTo>
                    <a:pt x="856" y="357"/>
                  </a:lnTo>
                  <a:lnTo>
                    <a:pt x="863" y="357"/>
                  </a:lnTo>
                  <a:lnTo>
                    <a:pt x="863" y="357"/>
                  </a:lnTo>
                  <a:lnTo>
                    <a:pt x="863" y="357"/>
                  </a:lnTo>
                  <a:lnTo>
                    <a:pt x="863" y="357"/>
                  </a:lnTo>
                  <a:lnTo>
                    <a:pt x="867" y="357"/>
                  </a:lnTo>
                  <a:lnTo>
                    <a:pt x="867" y="357"/>
                  </a:lnTo>
                  <a:lnTo>
                    <a:pt x="870" y="357"/>
                  </a:lnTo>
                  <a:lnTo>
                    <a:pt x="870" y="357"/>
                  </a:lnTo>
                  <a:lnTo>
                    <a:pt x="873" y="354"/>
                  </a:lnTo>
                  <a:lnTo>
                    <a:pt x="873" y="354"/>
                  </a:lnTo>
                  <a:lnTo>
                    <a:pt x="877" y="354"/>
                  </a:lnTo>
                  <a:lnTo>
                    <a:pt x="877" y="354"/>
                  </a:lnTo>
                  <a:lnTo>
                    <a:pt x="877" y="354"/>
                  </a:lnTo>
                  <a:lnTo>
                    <a:pt x="877" y="354"/>
                  </a:lnTo>
                  <a:lnTo>
                    <a:pt x="877" y="354"/>
                  </a:lnTo>
                  <a:lnTo>
                    <a:pt x="877" y="354"/>
                  </a:lnTo>
                  <a:lnTo>
                    <a:pt x="880" y="354"/>
                  </a:lnTo>
                  <a:lnTo>
                    <a:pt x="880" y="354"/>
                  </a:lnTo>
                  <a:lnTo>
                    <a:pt x="884" y="347"/>
                  </a:lnTo>
                  <a:lnTo>
                    <a:pt x="884" y="347"/>
                  </a:lnTo>
                  <a:lnTo>
                    <a:pt x="884" y="344"/>
                  </a:lnTo>
                  <a:lnTo>
                    <a:pt x="884" y="344"/>
                  </a:lnTo>
                  <a:lnTo>
                    <a:pt x="880" y="340"/>
                  </a:lnTo>
                  <a:lnTo>
                    <a:pt x="880" y="340"/>
                  </a:lnTo>
                  <a:lnTo>
                    <a:pt x="880" y="340"/>
                  </a:lnTo>
                  <a:lnTo>
                    <a:pt x="880" y="340"/>
                  </a:lnTo>
                  <a:lnTo>
                    <a:pt x="877" y="337"/>
                  </a:lnTo>
                  <a:lnTo>
                    <a:pt x="877" y="337"/>
                  </a:lnTo>
                  <a:lnTo>
                    <a:pt x="873" y="337"/>
                  </a:lnTo>
                  <a:lnTo>
                    <a:pt x="873" y="337"/>
                  </a:lnTo>
                  <a:lnTo>
                    <a:pt x="873" y="340"/>
                  </a:lnTo>
                  <a:lnTo>
                    <a:pt x="873" y="340"/>
                  </a:lnTo>
                  <a:lnTo>
                    <a:pt x="873" y="340"/>
                  </a:lnTo>
                  <a:lnTo>
                    <a:pt x="873" y="340"/>
                  </a:lnTo>
                  <a:lnTo>
                    <a:pt x="873" y="340"/>
                  </a:lnTo>
                  <a:lnTo>
                    <a:pt x="873" y="340"/>
                  </a:lnTo>
                  <a:lnTo>
                    <a:pt x="873" y="340"/>
                  </a:lnTo>
                  <a:lnTo>
                    <a:pt x="870" y="337"/>
                  </a:lnTo>
                  <a:lnTo>
                    <a:pt x="870" y="337"/>
                  </a:lnTo>
                  <a:lnTo>
                    <a:pt x="870" y="337"/>
                  </a:lnTo>
                  <a:lnTo>
                    <a:pt x="870" y="337"/>
                  </a:lnTo>
                  <a:lnTo>
                    <a:pt x="870" y="337"/>
                  </a:lnTo>
                  <a:lnTo>
                    <a:pt x="870" y="337"/>
                  </a:lnTo>
                  <a:lnTo>
                    <a:pt x="870" y="337"/>
                  </a:lnTo>
                  <a:lnTo>
                    <a:pt x="870" y="337"/>
                  </a:lnTo>
                  <a:lnTo>
                    <a:pt x="873" y="337"/>
                  </a:lnTo>
                  <a:lnTo>
                    <a:pt x="873" y="337"/>
                  </a:lnTo>
                  <a:lnTo>
                    <a:pt x="873" y="337"/>
                  </a:lnTo>
                  <a:lnTo>
                    <a:pt x="873" y="337"/>
                  </a:lnTo>
                  <a:lnTo>
                    <a:pt x="873" y="333"/>
                  </a:lnTo>
                  <a:lnTo>
                    <a:pt x="873" y="333"/>
                  </a:lnTo>
                  <a:lnTo>
                    <a:pt x="870" y="330"/>
                  </a:lnTo>
                  <a:lnTo>
                    <a:pt x="870" y="330"/>
                  </a:lnTo>
                  <a:lnTo>
                    <a:pt x="870" y="330"/>
                  </a:lnTo>
                  <a:lnTo>
                    <a:pt x="870" y="330"/>
                  </a:lnTo>
                  <a:lnTo>
                    <a:pt x="867" y="333"/>
                  </a:lnTo>
                  <a:lnTo>
                    <a:pt x="867" y="333"/>
                  </a:lnTo>
                  <a:lnTo>
                    <a:pt x="867" y="333"/>
                  </a:lnTo>
                  <a:lnTo>
                    <a:pt x="867" y="333"/>
                  </a:lnTo>
                  <a:lnTo>
                    <a:pt x="867" y="333"/>
                  </a:lnTo>
                  <a:lnTo>
                    <a:pt x="867" y="333"/>
                  </a:lnTo>
                  <a:lnTo>
                    <a:pt x="863" y="330"/>
                  </a:lnTo>
                  <a:lnTo>
                    <a:pt x="863" y="330"/>
                  </a:lnTo>
                  <a:lnTo>
                    <a:pt x="860" y="330"/>
                  </a:lnTo>
                  <a:lnTo>
                    <a:pt x="860" y="327"/>
                  </a:lnTo>
                  <a:lnTo>
                    <a:pt x="860" y="327"/>
                  </a:lnTo>
                  <a:lnTo>
                    <a:pt x="856" y="323"/>
                  </a:lnTo>
                  <a:lnTo>
                    <a:pt x="856" y="323"/>
                  </a:lnTo>
                  <a:lnTo>
                    <a:pt x="856" y="323"/>
                  </a:lnTo>
                  <a:lnTo>
                    <a:pt x="856" y="320"/>
                  </a:lnTo>
                  <a:lnTo>
                    <a:pt x="856" y="320"/>
                  </a:lnTo>
                  <a:lnTo>
                    <a:pt x="853" y="320"/>
                  </a:lnTo>
                  <a:lnTo>
                    <a:pt x="853" y="320"/>
                  </a:lnTo>
                  <a:lnTo>
                    <a:pt x="850" y="320"/>
                  </a:lnTo>
                  <a:lnTo>
                    <a:pt x="850" y="320"/>
                  </a:lnTo>
                  <a:lnTo>
                    <a:pt x="850" y="320"/>
                  </a:lnTo>
                  <a:lnTo>
                    <a:pt x="850" y="320"/>
                  </a:lnTo>
                  <a:lnTo>
                    <a:pt x="850" y="320"/>
                  </a:lnTo>
                  <a:lnTo>
                    <a:pt x="850" y="320"/>
                  </a:lnTo>
                  <a:lnTo>
                    <a:pt x="850" y="320"/>
                  </a:lnTo>
                  <a:lnTo>
                    <a:pt x="850" y="320"/>
                  </a:lnTo>
                  <a:lnTo>
                    <a:pt x="846" y="320"/>
                  </a:lnTo>
                  <a:lnTo>
                    <a:pt x="846" y="320"/>
                  </a:lnTo>
                  <a:lnTo>
                    <a:pt x="846" y="316"/>
                  </a:lnTo>
                  <a:lnTo>
                    <a:pt x="846" y="316"/>
                  </a:lnTo>
                  <a:lnTo>
                    <a:pt x="846" y="316"/>
                  </a:lnTo>
                  <a:lnTo>
                    <a:pt x="846" y="316"/>
                  </a:lnTo>
                  <a:lnTo>
                    <a:pt x="846" y="316"/>
                  </a:lnTo>
                  <a:lnTo>
                    <a:pt x="846" y="316"/>
                  </a:lnTo>
                  <a:lnTo>
                    <a:pt x="846" y="313"/>
                  </a:lnTo>
                  <a:lnTo>
                    <a:pt x="846" y="313"/>
                  </a:lnTo>
                  <a:lnTo>
                    <a:pt x="846" y="313"/>
                  </a:lnTo>
                  <a:lnTo>
                    <a:pt x="850" y="313"/>
                  </a:lnTo>
                  <a:lnTo>
                    <a:pt x="850" y="313"/>
                  </a:lnTo>
                  <a:lnTo>
                    <a:pt x="850" y="313"/>
                  </a:lnTo>
                  <a:lnTo>
                    <a:pt x="853" y="316"/>
                  </a:lnTo>
                  <a:lnTo>
                    <a:pt x="853" y="316"/>
                  </a:lnTo>
                  <a:lnTo>
                    <a:pt x="856" y="316"/>
                  </a:lnTo>
                  <a:lnTo>
                    <a:pt x="856" y="316"/>
                  </a:lnTo>
                  <a:lnTo>
                    <a:pt x="860" y="320"/>
                  </a:lnTo>
                  <a:lnTo>
                    <a:pt x="860" y="320"/>
                  </a:lnTo>
                  <a:lnTo>
                    <a:pt x="860" y="320"/>
                  </a:lnTo>
                  <a:lnTo>
                    <a:pt x="860" y="320"/>
                  </a:lnTo>
                  <a:lnTo>
                    <a:pt x="863" y="320"/>
                  </a:lnTo>
                  <a:lnTo>
                    <a:pt x="863" y="320"/>
                  </a:lnTo>
                  <a:lnTo>
                    <a:pt x="863" y="323"/>
                  </a:lnTo>
                  <a:lnTo>
                    <a:pt x="863" y="323"/>
                  </a:lnTo>
                  <a:lnTo>
                    <a:pt x="863" y="323"/>
                  </a:lnTo>
                  <a:lnTo>
                    <a:pt x="863" y="323"/>
                  </a:lnTo>
                  <a:lnTo>
                    <a:pt x="867" y="327"/>
                  </a:lnTo>
                  <a:lnTo>
                    <a:pt x="867" y="327"/>
                  </a:lnTo>
                  <a:lnTo>
                    <a:pt x="867" y="327"/>
                  </a:lnTo>
                  <a:lnTo>
                    <a:pt x="867" y="327"/>
                  </a:lnTo>
                  <a:lnTo>
                    <a:pt x="867" y="327"/>
                  </a:lnTo>
                  <a:lnTo>
                    <a:pt x="870" y="323"/>
                  </a:lnTo>
                  <a:lnTo>
                    <a:pt x="870" y="323"/>
                  </a:lnTo>
                  <a:lnTo>
                    <a:pt x="870" y="327"/>
                  </a:lnTo>
                  <a:lnTo>
                    <a:pt x="870" y="327"/>
                  </a:lnTo>
                  <a:lnTo>
                    <a:pt x="870" y="327"/>
                  </a:lnTo>
                  <a:lnTo>
                    <a:pt x="870" y="327"/>
                  </a:lnTo>
                  <a:lnTo>
                    <a:pt x="870" y="330"/>
                  </a:lnTo>
                  <a:lnTo>
                    <a:pt x="870" y="330"/>
                  </a:lnTo>
                  <a:lnTo>
                    <a:pt x="873" y="330"/>
                  </a:lnTo>
                  <a:lnTo>
                    <a:pt x="873" y="330"/>
                  </a:lnTo>
                  <a:lnTo>
                    <a:pt x="873" y="330"/>
                  </a:lnTo>
                  <a:lnTo>
                    <a:pt x="873" y="330"/>
                  </a:lnTo>
                  <a:lnTo>
                    <a:pt x="873" y="330"/>
                  </a:lnTo>
                  <a:lnTo>
                    <a:pt x="877" y="333"/>
                  </a:lnTo>
                  <a:lnTo>
                    <a:pt x="877" y="333"/>
                  </a:lnTo>
                  <a:lnTo>
                    <a:pt x="880" y="333"/>
                  </a:lnTo>
                  <a:lnTo>
                    <a:pt x="880" y="333"/>
                  </a:lnTo>
                  <a:lnTo>
                    <a:pt x="880" y="337"/>
                  </a:lnTo>
                  <a:lnTo>
                    <a:pt x="880" y="337"/>
                  </a:lnTo>
                  <a:lnTo>
                    <a:pt x="884" y="340"/>
                  </a:lnTo>
                  <a:lnTo>
                    <a:pt x="884" y="340"/>
                  </a:lnTo>
                  <a:lnTo>
                    <a:pt x="887" y="340"/>
                  </a:lnTo>
                  <a:lnTo>
                    <a:pt x="887" y="340"/>
                  </a:lnTo>
                  <a:lnTo>
                    <a:pt x="887" y="340"/>
                  </a:lnTo>
                  <a:lnTo>
                    <a:pt x="890" y="344"/>
                  </a:lnTo>
                  <a:lnTo>
                    <a:pt x="890" y="344"/>
                  </a:lnTo>
                  <a:lnTo>
                    <a:pt x="890" y="344"/>
                  </a:lnTo>
                  <a:lnTo>
                    <a:pt x="890" y="344"/>
                  </a:lnTo>
                  <a:lnTo>
                    <a:pt x="894" y="344"/>
                  </a:lnTo>
                  <a:lnTo>
                    <a:pt x="894" y="344"/>
                  </a:lnTo>
                  <a:lnTo>
                    <a:pt x="894" y="344"/>
                  </a:lnTo>
                  <a:lnTo>
                    <a:pt x="894" y="344"/>
                  </a:lnTo>
                  <a:lnTo>
                    <a:pt x="894" y="340"/>
                  </a:lnTo>
                  <a:lnTo>
                    <a:pt x="894" y="340"/>
                  </a:lnTo>
                  <a:lnTo>
                    <a:pt x="897" y="344"/>
                  </a:lnTo>
                  <a:lnTo>
                    <a:pt x="897" y="344"/>
                  </a:lnTo>
                  <a:lnTo>
                    <a:pt x="897" y="344"/>
                  </a:lnTo>
                  <a:lnTo>
                    <a:pt x="897" y="344"/>
                  </a:lnTo>
                  <a:lnTo>
                    <a:pt x="901" y="340"/>
                  </a:lnTo>
                  <a:lnTo>
                    <a:pt x="901" y="340"/>
                  </a:lnTo>
                  <a:lnTo>
                    <a:pt x="901" y="340"/>
                  </a:lnTo>
                  <a:lnTo>
                    <a:pt x="901" y="340"/>
                  </a:lnTo>
                  <a:lnTo>
                    <a:pt x="901" y="337"/>
                  </a:lnTo>
                  <a:lnTo>
                    <a:pt x="901" y="337"/>
                  </a:lnTo>
                  <a:lnTo>
                    <a:pt x="901" y="337"/>
                  </a:lnTo>
                  <a:lnTo>
                    <a:pt x="901" y="337"/>
                  </a:lnTo>
                  <a:lnTo>
                    <a:pt x="901" y="337"/>
                  </a:lnTo>
                  <a:lnTo>
                    <a:pt x="904" y="337"/>
                  </a:lnTo>
                  <a:lnTo>
                    <a:pt x="904" y="337"/>
                  </a:lnTo>
                  <a:lnTo>
                    <a:pt x="904" y="337"/>
                  </a:lnTo>
                  <a:lnTo>
                    <a:pt x="904" y="337"/>
                  </a:lnTo>
                  <a:lnTo>
                    <a:pt x="904" y="337"/>
                  </a:lnTo>
                  <a:lnTo>
                    <a:pt x="904" y="337"/>
                  </a:lnTo>
                  <a:lnTo>
                    <a:pt x="904" y="337"/>
                  </a:lnTo>
                  <a:lnTo>
                    <a:pt x="904" y="337"/>
                  </a:lnTo>
                  <a:lnTo>
                    <a:pt x="904" y="337"/>
                  </a:lnTo>
                  <a:lnTo>
                    <a:pt x="904" y="337"/>
                  </a:lnTo>
                  <a:lnTo>
                    <a:pt x="904" y="337"/>
                  </a:lnTo>
                  <a:lnTo>
                    <a:pt x="904" y="340"/>
                  </a:lnTo>
                  <a:lnTo>
                    <a:pt x="904" y="340"/>
                  </a:lnTo>
                  <a:lnTo>
                    <a:pt x="907" y="340"/>
                  </a:lnTo>
                  <a:lnTo>
                    <a:pt x="907" y="340"/>
                  </a:lnTo>
                  <a:lnTo>
                    <a:pt x="907" y="337"/>
                  </a:lnTo>
                  <a:lnTo>
                    <a:pt x="907" y="337"/>
                  </a:lnTo>
                  <a:lnTo>
                    <a:pt x="907" y="333"/>
                  </a:lnTo>
                  <a:lnTo>
                    <a:pt x="907" y="333"/>
                  </a:lnTo>
                  <a:lnTo>
                    <a:pt x="911" y="333"/>
                  </a:lnTo>
                  <a:lnTo>
                    <a:pt x="911" y="333"/>
                  </a:lnTo>
                  <a:lnTo>
                    <a:pt x="911" y="330"/>
                  </a:lnTo>
                  <a:lnTo>
                    <a:pt x="911" y="330"/>
                  </a:lnTo>
                  <a:lnTo>
                    <a:pt x="911" y="330"/>
                  </a:lnTo>
                  <a:lnTo>
                    <a:pt x="914" y="330"/>
                  </a:lnTo>
                  <a:lnTo>
                    <a:pt x="914" y="330"/>
                  </a:lnTo>
                  <a:lnTo>
                    <a:pt x="914" y="330"/>
                  </a:lnTo>
                  <a:lnTo>
                    <a:pt x="914" y="330"/>
                  </a:lnTo>
                  <a:lnTo>
                    <a:pt x="914" y="333"/>
                  </a:lnTo>
                  <a:lnTo>
                    <a:pt x="914" y="333"/>
                  </a:lnTo>
                  <a:lnTo>
                    <a:pt x="914" y="333"/>
                  </a:lnTo>
                  <a:lnTo>
                    <a:pt x="914" y="333"/>
                  </a:lnTo>
                  <a:lnTo>
                    <a:pt x="911" y="333"/>
                  </a:lnTo>
                  <a:lnTo>
                    <a:pt x="911" y="333"/>
                  </a:lnTo>
                  <a:lnTo>
                    <a:pt x="914" y="337"/>
                  </a:lnTo>
                  <a:lnTo>
                    <a:pt x="914" y="337"/>
                  </a:lnTo>
                  <a:lnTo>
                    <a:pt x="914" y="337"/>
                  </a:lnTo>
                  <a:lnTo>
                    <a:pt x="914" y="337"/>
                  </a:lnTo>
                  <a:lnTo>
                    <a:pt x="914" y="337"/>
                  </a:lnTo>
                  <a:lnTo>
                    <a:pt x="914" y="337"/>
                  </a:lnTo>
                  <a:lnTo>
                    <a:pt x="914" y="337"/>
                  </a:lnTo>
                  <a:lnTo>
                    <a:pt x="918" y="337"/>
                  </a:lnTo>
                  <a:lnTo>
                    <a:pt x="918" y="337"/>
                  </a:lnTo>
                  <a:lnTo>
                    <a:pt x="918" y="337"/>
                  </a:lnTo>
                  <a:lnTo>
                    <a:pt x="918" y="337"/>
                  </a:lnTo>
                  <a:lnTo>
                    <a:pt x="918" y="337"/>
                  </a:lnTo>
                  <a:lnTo>
                    <a:pt x="918" y="337"/>
                  </a:lnTo>
                  <a:lnTo>
                    <a:pt x="918" y="337"/>
                  </a:lnTo>
                  <a:lnTo>
                    <a:pt x="918" y="337"/>
                  </a:lnTo>
                  <a:lnTo>
                    <a:pt x="921" y="340"/>
                  </a:lnTo>
                  <a:lnTo>
                    <a:pt x="921" y="340"/>
                  </a:lnTo>
                  <a:lnTo>
                    <a:pt x="921" y="340"/>
                  </a:lnTo>
                  <a:lnTo>
                    <a:pt x="921" y="340"/>
                  </a:lnTo>
                  <a:lnTo>
                    <a:pt x="921" y="337"/>
                  </a:lnTo>
                  <a:lnTo>
                    <a:pt x="921" y="337"/>
                  </a:lnTo>
                  <a:lnTo>
                    <a:pt x="921" y="337"/>
                  </a:lnTo>
                  <a:lnTo>
                    <a:pt x="921" y="337"/>
                  </a:lnTo>
                  <a:lnTo>
                    <a:pt x="921" y="333"/>
                  </a:lnTo>
                  <a:lnTo>
                    <a:pt x="921" y="333"/>
                  </a:lnTo>
                  <a:lnTo>
                    <a:pt x="921" y="333"/>
                  </a:lnTo>
                  <a:lnTo>
                    <a:pt x="921" y="333"/>
                  </a:lnTo>
                  <a:lnTo>
                    <a:pt x="921" y="333"/>
                  </a:lnTo>
                  <a:lnTo>
                    <a:pt x="921" y="333"/>
                  </a:lnTo>
                  <a:lnTo>
                    <a:pt x="924" y="333"/>
                  </a:lnTo>
                  <a:lnTo>
                    <a:pt x="924" y="333"/>
                  </a:lnTo>
                  <a:lnTo>
                    <a:pt x="924" y="333"/>
                  </a:lnTo>
                  <a:lnTo>
                    <a:pt x="924" y="333"/>
                  </a:lnTo>
                  <a:lnTo>
                    <a:pt x="928" y="333"/>
                  </a:lnTo>
                  <a:lnTo>
                    <a:pt x="928" y="333"/>
                  </a:lnTo>
                  <a:lnTo>
                    <a:pt x="928" y="333"/>
                  </a:lnTo>
                  <a:lnTo>
                    <a:pt x="928" y="333"/>
                  </a:lnTo>
                  <a:lnTo>
                    <a:pt x="928" y="333"/>
                  </a:lnTo>
                  <a:lnTo>
                    <a:pt x="928" y="333"/>
                  </a:lnTo>
                  <a:lnTo>
                    <a:pt x="935" y="333"/>
                  </a:lnTo>
                  <a:lnTo>
                    <a:pt x="935" y="333"/>
                  </a:lnTo>
                  <a:lnTo>
                    <a:pt x="935" y="333"/>
                  </a:lnTo>
                  <a:lnTo>
                    <a:pt x="935" y="330"/>
                  </a:lnTo>
                  <a:lnTo>
                    <a:pt x="935" y="330"/>
                  </a:lnTo>
                  <a:lnTo>
                    <a:pt x="935" y="330"/>
                  </a:lnTo>
                  <a:lnTo>
                    <a:pt x="935" y="330"/>
                  </a:lnTo>
                  <a:lnTo>
                    <a:pt x="938" y="330"/>
                  </a:lnTo>
                  <a:lnTo>
                    <a:pt x="938" y="330"/>
                  </a:lnTo>
                  <a:lnTo>
                    <a:pt x="938" y="327"/>
                  </a:lnTo>
                  <a:lnTo>
                    <a:pt x="938" y="327"/>
                  </a:lnTo>
                  <a:lnTo>
                    <a:pt x="938" y="327"/>
                  </a:lnTo>
                  <a:lnTo>
                    <a:pt x="938" y="327"/>
                  </a:lnTo>
                  <a:lnTo>
                    <a:pt x="941" y="327"/>
                  </a:lnTo>
                  <a:lnTo>
                    <a:pt x="941" y="327"/>
                  </a:lnTo>
                  <a:lnTo>
                    <a:pt x="945" y="327"/>
                  </a:lnTo>
                  <a:lnTo>
                    <a:pt x="945" y="327"/>
                  </a:lnTo>
                  <a:lnTo>
                    <a:pt x="945" y="327"/>
                  </a:lnTo>
                  <a:lnTo>
                    <a:pt x="945" y="327"/>
                  </a:lnTo>
                  <a:lnTo>
                    <a:pt x="945" y="327"/>
                  </a:lnTo>
                  <a:lnTo>
                    <a:pt x="945" y="327"/>
                  </a:lnTo>
                  <a:lnTo>
                    <a:pt x="948" y="323"/>
                  </a:lnTo>
                  <a:lnTo>
                    <a:pt x="948" y="323"/>
                  </a:lnTo>
                  <a:lnTo>
                    <a:pt x="948" y="323"/>
                  </a:lnTo>
                  <a:lnTo>
                    <a:pt x="948" y="323"/>
                  </a:lnTo>
                  <a:lnTo>
                    <a:pt x="948" y="323"/>
                  </a:lnTo>
                  <a:lnTo>
                    <a:pt x="952" y="323"/>
                  </a:lnTo>
                  <a:lnTo>
                    <a:pt x="952" y="323"/>
                  </a:lnTo>
                  <a:lnTo>
                    <a:pt x="952" y="323"/>
                  </a:lnTo>
                  <a:lnTo>
                    <a:pt x="952" y="323"/>
                  </a:lnTo>
                  <a:lnTo>
                    <a:pt x="955" y="320"/>
                  </a:lnTo>
                  <a:lnTo>
                    <a:pt x="955" y="320"/>
                  </a:lnTo>
                  <a:lnTo>
                    <a:pt x="955" y="320"/>
                  </a:lnTo>
                  <a:lnTo>
                    <a:pt x="955" y="320"/>
                  </a:lnTo>
                  <a:lnTo>
                    <a:pt x="958" y="320"/>
                  </a:lnTo>
                  <a:lnTo>
                    <a:pt x="958" y="320"/>
                  </a:lnTo>
                  <a:lnTo>
                    <a:pt x="962" y="316"/>
                  </a:lnTo>
                  <a:lnTo>
                    <a:pt x="962" y="316"/>
                  </a:lnTo>
                  <a:lnTo>
                    <a:pt x="962" y="316"/>
                  </a:lnTo>
                  <a:lnTo>
                    <a:pt x="962" y="316"/>
                  </a:lnTo>
                  <a:lnTo>
                    <a:pt x="962" y="316"/>
                  </a:lnTo>
                  <a:lnTo>
                    <a:pt x="962" y="316"/>
                  </a:lnTo>
                  <a:lnTo>
                    <a:pt x="962" y="313"/>
                  </a:lnTo>
                  <a:lnTo>
                    <a:pt x="962" y="313"/>
                  </a:lnTo>
                  <a:lnTo>
                    <a:pt x="962" y="313"/>
                  </a:lnTo>
                  <a:lnTo>
                    <a:pt x="962" y="313"/>
                  </a:lnTo>
                  <a:lnTo>
                    <a:pt x="958" y="310"/>
                  </a:lnTo>
                  <a:lnTo>
                    <a:pt x="958" y="310"/>
                  </a:lnTo>
                  <a:lnTo>
                    <a:pt x="955" y="310"/>
                  </a:lnTo>
                  <a:lnTo>
                    <a:pt x="955" y="310"/>
                  </a:lnTo>
                  <a:lnTo>
                    <a:pt x="952" y="310"/>
                  </a:lnTo>
                  <a:lnTo>
                    <a:pt x="952" y="310"/>
                  </a:lnTo>
                  <a:lnTo>
                    <a:pt x="952" y="310"/>
                  </a:lnTo>
                  <a:lnTo>
                    <a:pt x="952" y="306"/>
                  </a:lnTo>
                  <a:lnTo>
                    <a:pt x="952" y="306"/>
                  </a:lnTo>
                  <a:lnTo>
                    <a:pt x="948" y="303"/>
                  </a:lnTo>
                  <a:lnTo>
                    <a:pt x="948" y="303"/>
                  </a:lnTo>
                  <a:lnTo>
                    <a:pt x="948" y="299"/>
                  </a:lnTo>
                  <a:lnTo>
                    <a:pt x="948" y="299"/>
                  </a:lnTo>
                  <a:lnTo>
                    <a:pt x="948" y="299"/>
                  </a:lnTo>
                  <a:lnTo>
                    <a:pt x="948" y="299"/>
                  </a:lnTo>
                  <a:lnTo>
                    <a:pt x="945" y="296"/>
                  </a:lnTo>
                  <a:lnTo>
                    <a:pt x="945" y="296"/>
                  </a:lnTo>
                  <a:lnTo>
                    <a:pt x="945" y="293"/>
                  </a:lnTo>
                  <a:lnTo>
                    <a:pt x="945" y="293"/>
                  </a:lnTo>
                  <a:lnTo>
                    <a:pt x="941" y="293"/>
                  </a:lnTo>
                  <a:lnTo>
                    <a:pt x="941" y="293"/>
                  </a:lnTo>
                  <a:lnTo>
                    <a:pt x="941" y="293"/>
                  </a:lnTo>
                  <a:lnTo>
                    <a:pt x="945" y="293"/>
                  </a:lnTo>
                  <a:lnTo>
                    <a:pt x="945" y="293"/>
                  </a:lnTo>
                  <a:lnTo>
                    <a:pt x="945" y="293"/>
                  </a:lnTo>
                  <a:lnTo>
                    <a:pt x="945" y="293"/>
                  </a:lnTo>
                  <a:lnTo>
                    <a:pt x="945" y="293"/>
                  </a:lnTo>
                  <a:lnTo>
                    <a:pt x="948" y="293"/>
                  </a:lnTo>
                  <a:lnTo>
                    <a:pt x="948" y="293"/>
                  </a:lnTo>
                  <a:lnTo>
                    <a:pt x="952" y="293"/>
                  </a:lnTo>
                  <a:lnTo>
                    <a:pt x="952" y="293"/>
                  </a:lnTo>
                  <a:lnTo>
                    <a:pt x="952" y="293"/>
                  </a:lnTo>
                  <a:lnTo>
                    <a:pt x="952" y="293"/>
                  </a:lnTo>
                  <a:lnTo>
                    <a:pt x="952" y="293"/>
                  </a:lnTo>
                  <a:lnTo>
                    <a:pt x="952" y="293"/>
                  </a:lnTo>
                  <a:lnTo>
                    <a:pt x="952" y="293"/>
                  </a:lnTo>
                  <a:lnTo>
                    <a:pt x="952" y="293"/>
                  </a:lnTo>
                  <a:lnTo>
                    <a:pt x="952" y="293"/>
                  </a:lnTo>
                  <a:lnTo>
                    <a:pt x="952" y="293"/>
                  </a:lnTo>
                  <a:lnTo>
                    <a:pt x="952" y="296"/>
                  </a:lnTo>
                  <a:lnTo>
                    <a:pt x="952" y="296"/>
                  </a:lnTo>
                  <a:lnTo>
                    <a:pt x="955" y="299"/>
                  </a:lnTo>
                  <a:lnTo>
                    <a:pt x="955" y="299"/>
                  </a:lnTo>
                  <a:lnTo>
                    <a:pt x="955" y="299"/>
                  </a:lnTo>
                  <a:lnTo>
                    <a:pt x="955" y="299"/>
                  </a:lnTo>
                  <a:lnTo>
                    <a:pt x="958" y="303"/>
                  </a:lnTo>
                  <a:lnTo>
                    <a:pt x="958" y="303"/>
                  </a:lnTo>
                  <a:lnTo>
                    <a:pt x="955" y="303"/>
                  </a:lnTo>
                  <a:lnTo>
                    <a:pt x="955" y="303"/>
                  </a:lnTo>
                  <a:lnTo>
                    <a:pt x="955" y="306"/>
                  </a:lnTo>
                  <a:lnTo>
                    <a:pt x="955" y="306"/>
                  </a:lnTo>
                  <a:lnTo>
                    <a:pt x="958" y="310"/>
                  </a:lnTo>
                  <a:lnTo>
                    <a:pt x="958" y="310"/>
                  </a:lnTo>
                  <a:lnTo>
                    <a:pt x="962" y="310"/>
                  </a:lnTo>
                  <a:lnTo>
                    <a:pt x="962" y="310"/>
                  </a:lnTo>
                  <a:lnTo>
                    <a:pt x="962" y="310"/>
                  </a:lnTo>
                  <a:lnTo>
                    <a:pt x="962" y="310"/>
                  </a:lnTo>
                  <a:lnTo>
                    <a:pt x="965" y="310"/>
                  </a:lnTo>
                  <a:lnTo>
                    <a:pt x="965" y="310"/>
                  </a:lnTo>
                  <a:lnTo>
                    <a:pt x="965" y="310"/>
                  </a:lnTo>
                  <a:lnTo>
                    <a:pt x="965" y="310"/>
                  </a:lnTo>
                  <a:lnTo>
                    <a:pt x="969" y="306"/>
                  </a:lnTo>
                  <a:lnTo>
                    <a:pt x="969" y="306"/>
                  </a:lnTo>
                  <a:lnTo>
                    <a:pt x="969" y="306"/>
                  </a:lnTo>
                  <a:lnTo>
                    <a:pt x="969" y="306"/>
                  </a:lnTo>
                  <a:lnTo>
                    <a:pt x="969" y="306"/>
                  </a:lnTo>
                  <a:lnTo>
                    <a:pt x="969" y="306"/>
                  </a:lnTo>
                  <a:lnTo>
                    <a:pt x="969" y="306"/>
                  </a:lnTo>
                  <a:lnTo>
                    <a:pt x="969" y="306"/>
                  </a:lnTo>
                  <a:lnTo>
                    <a:pt x="972" y="306"/>
                  </a:lnTo>
                  <a:lnTo>
                    <a:pt x="972" y="306"/>
                  </a:lnTo>
                  <a:lnTo>
                    <a:pt x="975" y="306"/>
                  </a:lnTo>
                  <a:lnTo>
                    <a:pt x="975" y="306"/>
                  </a:lnTo>
                  <a:lnTo>
                    <a:pt x="975" y="306"/>
                  </a:lnTo>
                  <a:lnTo>
                    <a:pt x="979" y="303"/>
                  </a:lnTo>
                  <a:lnTo>
                    <a:pt x="979" y="303"/>
                  </a:lnTo>
                  <a:lnTo>
                    <a:pt x="982" y="303"/>
                  </a:lnTo>
                  <a:lnTo>
                    <a:pt x="982" y="303"/>
                  </a:lnTo>
                  <a:lnTo>
                    <a:pt x="982" y="303"/>
                  </a:lnTo>
                  <a:lnTo>
                    <a:pt x="986" y="299"/>
                  </a:lnTo>
                  <a:lnTo>
                    <a:pt x="986" y="299"/>
                  </a:lnTo>
                  <a:lnTo>
                    <a:pt x="989" y="299"/>
                  </a:lnTo>
                  <a:lnTo>
                    <a:pt x="989" y="299"/>
                  </a:lnTo>
                  <a:lnTo>
                    <a:pt x="992" y="296"/>
                  </a:lnTo>
                  <a:lnTo>
                    <a:pt x="992" y="296"/>
                  </a:lnTo>
                  <a:lnTo>
                    <a:pt x="996" y="293"/>
                  </a:lnTo>
                  <a:lnTo>
                    <a:pt x="996" y="293"/>
                  </a:lnTo>
                  <a:lnTo>
                    <a:pt x="996" y="289"/>
                  </a:lnTo>
                  <a:lnTo>
                    <a:pt x="996" y="289"/>
                  </a:lnTo>
                  <a:lnTo>
                    <a:pt x="996" y="289"/>
                  </a:lnTo>
                  <a:lnTo>
                    <a:pt x="996" y="289"/>
                  </a:lnTo>
                  <a:lnTo>
                    <a:pt x="996" y="286"/>
                  </a:lnTo>
                  <a:lnTo>
                    <a:pt x="996" y="286"/>
                  </a:lnTo>
                  <a:lnTo>
                    <a:pt x="999" y="286"/>
                  </a:lnTo>
                  <a:lnTo>
                    <a:pt x="999" y="286"/>
                  </a:lnTo>
                  <a:lnTo>
                    <a:pt x="999" y="286"/>
                  </a:lnTo>
                  <a:lnTo>
                    <a:pt x="999" y="286"/>
                  </a:lnTo>
                  <a:lnTo>
                    <a:pt x="1003" y="286"/>
                  </a:lnTo>
                  <a:lnTo>
                    <a:pt x="1003" y="286"/>
                  </a:lnTo>
                  <a:lnTo>
                    <a:pt x="1006" y="286"/>
                  </a:lnTo>
                  <a:lnTo>
                    <a:pt x="1006" y="286"/>
                  </a:lnTo>
                  <a:lnTo>
                    <a:pt x="1006" y="286"/>
                  </a:lnTo>
                  <a:lnTo>
                    <a:pt x="1006" y="286"/>
                  </a:lnTo>
                  <a:lnTo>
                    <a:pt x="1006" y="286"/>
                  </a:lnTo>
                  <a:lnTo>
                    <a:pt x="1006" y="286"/>
                  </a:lnTo>
                  <a:lnTo>
                    <a:pt x="1009" y="286"/>
                  </a:lnTo>
                  <a:lnTo>
                    <a:pt x="1009" y="286"/>
                  </a:lnTo>
                  <a:lnTo>
                    <a:pt x="1009" y="286"/>
                  </a:lnTo>
                  <a:lnTo>
                    <a:pt x="1009" y="286"/>
                  </a:lnTo>
                  <a:lnTo>
                    <a:pt x="1009" y="286"/>
                  </a:lnTo>
                  <a:lnTo>
                    <a:pt x="1009" y="286"/>
                  </a:lnTo>
                  <a:lnTo>
                    <a:pt x="1009" y="289"/>
                  </a:lnTo>
                  <a:lnTo>
                    <a:pt x="1009" y="289"/>
                  </a:lnTo>
                  <a:lnTo>
                    <a:pt x="1009" y="289"/>
                  </a:lnTo>
                  <a:lnTo>
                    <a:pt x="1009" y="293"/>
                  </a:lnTo>
                  <a:lnTo>
                    <a:pt x="1009" y="293"/>
                  </a:lnTo>
                  <a:lnTo>
                    <a:pt x="1013" y="293"/>
                  </a:lnTo>
                  <a:lnTo>
                    <a:pt x="1013" y="293"/>
                  </a:lnTo>
                  <a:lnTo>
                    <a:pt x="1016" y="293"/>
                  </a:lnTo>
                  <a:lnTo>
                    <a:pt x="1016" y="293"/>
                  </a:lnTo>
                  <a:lnTo>
                    <a:pt x="1016" y="293"/>
                  </a:lnTo>
                  <a:lnTo>
                    <a:pt x="1016" y="293"/>
                  </a:lnTo>
                  <a:lnTo>
                    <a:pt x="1016" y="293"/>
                  </a:lnTo>
                  <a:lnTo>
                    <a:pt x="1016" y="293"/>
                  </a:lnTo>
                  <a:lnTo>
                    <a:pt x="1020" y="293"/>
                  </a:lnTo>
                  <a:lnTo>
                    <a:pt x="1020" y="293"/>
                  </a:lnTo>
                  <a:lnTo>
                    <a:pt x="1020" y="296"/>
                  </a:lnTo>
                  <a:lnTo>
                    <a:pt x="1020" y="296"/>
                  </a:lnTo>
                  <a:lnTo>
                    <a:pt x="1020" y="296"/>
                  </a:lnTo>
                  <a:lnTo>
                    <a:pt x="1020" y="296"/>
                  </a:lnTo>
                  <a:lnTo>
                    <a:pt x="1020" y="296"/>
                  </a:lnTo>
                  <a:lnTo>
                    <a:pt x="1020" y="299"/>
                  </a:lnTo>
                  <a:lnTo>
                    <a:pt x="1020" y="299"/>
                  </a:lnTo>
                  <a:lnTo>
                    <a:pt x="1023" y="296"/>
                  </a:lnTo>
                  <a:lnTo>
                    <a:pt x="1023" y="296"/>
                  </a:lnTo>
                  <a:lnTo>
                    <a:pt x="1023" y="296"/>
                  </a:lnTo>
                  <a:lnTo>
                    <a:pt x="1026" y="293"/>
                  </a:lnTo>
                  <a:lnTo>
                    <a:pt x="1026" y="293"/>
                  </a:lnTo>
                  <a:lnTo>
                    <a:pt x="1026" y="289"/>
                  </a:lnTo>
                  <a:lnTo>
                    <a:pt x="1026" y="289"/>
                  </a:lnTo>
                  <a:lnTo>
                    <a:pt x="1026" y="289"/>
                  </a:lnTo>
                  <a:lnTo>
                    <a:pt x="1030" y="286"/>
                  </a:lnTo>
                  <a:lnTo>
                    <a:pt x="1026" y="282"/>
                  </a:lnTo>
                  <a:lnTo>
                    <a:pt x="1026" y="282"/>
                  </a:lnTo>
                  <a:lnTo>
                    <a:pt x="1026" y="279"/>
                  </a:lnTo>
                  <a:lnTo>
                    <a:pt x="1026" y="279"/>
                  </a:lnTo>
                  <a:lnTo>
                    <a:pt x="1023" y="279"/>
                  </a:lnTo>
                  <a:lnTo>
                    <a:pt x="1023" y="279"/>
                  </a:lnTo>
                  <a:lnTo>
                    <a:pt x="1023" y="279"/>
                  </a:lnTo>
                  <a:lnTo>
                    <a:pt x="1023" y="279"/>
                  </a:lnTo>
                  <a:lnTo>
                    <a:pt x="1023" y="279"/>
                  </a:lnTo>
                  <a:lnTo>
                    <a:pt x="1023" y="279"/>
                  </a:lnTo>
                  <a:lnTo>
                    <a:pt x="1026" y="276"/>
                  </a:lnTo>
                  <a:lnTo>
                    <a:pt x="1026" y="276"/>
                  </a:lnTo>
                  <a:lnTo>
                    <a:pt x="1030" y="276"/>
                  </a:lnTo>
                  <a:lnTo>
                    <a:pt x="1030" y="276"/>
                  </a:lnTo>
                  <a:lnTo>
                    <a:pt x="1030" y="279"/>
                  </a:lnTo>
                  <a:lnTo>
                    <a:pt x="1030" y="279"/>
                  </a:lnTo>
                  <a:lnTo>
                    <a:pt x="1030" y="279"/>
                  </a:lnTo>
                  <a:lnTo>
                    <a:pt x="1030" y="279"/>
                  </a:lnTo>
                  <a:lnTo>
                    <a:pt x="1033" y="282"/>
                  </a:lnTo>
                  <a:lnTo>
                    <a:pt x="1033" y="282"/>
                  </a:lnTo>
                  <a:lnTo>
                    <a:pt x="1033" y="282"/>
                  </a:lnTo>
                  <a:lnTo>
                    <a:pt x="1033" y="286"/>
                  </a:lnTo>
                  <a:lnTo>
                    <a:pt x="1033" y="286"/>
                  </a:lnTo>
                  <a:lnTo>
                    <a:pt x="1033" y="286"/>
                  </a:lnTo>
                  <a:lnTo>
                    <a:pt x="1033" y="286"/>
                  </a:lnTo>
                  <a:lnTo>
                    <a:pt x="1030" y="289"/>
                  </a:lnTo>
                  <a:lnTo>
                    <a:pt x="1030" y="289"/>
                  </a:lnTo>
                  <a:lnTo>
                    <a:pt x="1030" y="293"/>
                  </a:lnTo>
                  <a:lnTo>
                    <a:pt x="1030" y="293"/>
                  </a:lnTo>
                  <a:lnTo>
                    <a:pt x="1030" y="296"/>
                  </a:lnTo>
                  <a:lnTo>
                    <a:pt x="1030" y="296"/>
                  </a:lnTo>
                  <a:lnTo>
                    <a:pt x="1030" y="296"/>
                  </a:lnTo>
                  <a:lnTo>
                    <a:pt x="1030" y="296"/>
                  </a:lnTo>
                  <a:lnTo>
                    <a:pt x="1033" y="296"/>
                  </a:lnTo>
                  <a:lnTo>
                    <a:pt x="1033" y="296"/>
                  </a:lnTo>
                  <a:lnTo>
                    <a:pt x="1037" y="293"/>
                  </a:lnTo>
                  <a:lnTo>
                    <a:pt x="1037" y="293"/>
                  </a:lnTo>
                  <a:lnTo>
                    <a:pt x="1037" y="293"/>
                  </a:lnTo>
                  <a:lnTo>
                    <a:pt x="1037" y="293"/>
                  </a:lnTo>
                  <a:lnTo>
                    <a:pt x="1037" y="293"/>
                  </a:lnTo>
                  <a:lnTo>
                    <a:pt x="1040" y="293"/>
                  </a:lnTo>
                  <a:lnTo>
                    <a:pt x="1040" y="293"/>
                  </a:lnTo>
                  <a:lnTo>
                    <a:pt x="1040" y="293"/>
                  </a:lnTo>
                  <a:lnTo>
                    <a:pt x="1040" y="293"/>
                  </a:lnTo>
                  <a:lnTo>
                    <a:pt x="1043" y="296"/>
                  </a:lnTo>
                  <a:lnTo>
                    <a:pt x="1043" y="296"/>
                  </a:lnTo>
                  <a:lnTo>
                    <a:pt x="1043" y="293"/>
                  </a:lnTo>
                  <a:lnTo>
                    <a:pt x="1043" y="293"/>
                  </a:lnTo>
                  <a:lnTo>
                    <a:pt x="1047" y="293"/>
                  </a:lnTo>
                  <a:lnTo>
                    <a:pt x="1047" y="293"/>
                  </a:lnTo>
                  <a:lnTo>
                    <a:pt x="1047" y="293"/>
                  </a:lnTo>
                  <a:lnTo>
                    <a:pt x="1047" y="293"/>
                  </a:lnTo>
                  <a:lnTo>
                    <a:pt x="1050" y="289"/>
                  </a:lnTo>
                  <a:lnTo>
                    <a:pt x="1050" y="289"/>
                  </a:lnTo>
                  <a:lnTo>
                    <a:pt x="1050" y="293"/>
                  </a:lnTo>
                  <a:lnTo>
                    <a:pt x="1050" y="293"/>
                  </a:lnTo>
                  <a:lnTo>
                    <a:pt x="1050" y="293"/>
                  </a:lnTo>
                  <a:lnTo>
                    <a:pt x="1050" y="293"/>
                  </a:lnTo>
                  <a:lnTo>
                    <a:pt x="1050" y="293"/>
                  </a:lnTo>
                  <a:lnTo>
                    <a:pt x="1054" y="289"/>
                  </a:lnTo>
                  <a:lnTo>
                    <a:pt x="1054" y="289"/>
                  </a:lnTo>
                  <a:lnTo>
                    <a:pt x="1054" y="289"/>
                  </a:lnTo>
                  <a:lnTo>
                    <a:pt x="1054" y="289"/>
                  </a:lnTo>
                  <a:lnTo>
                    <a:pt x="1054" y="289"/>
                  </a:lnTo>
                  <a:lnTo>
                    <a:pt x="1054" y="289"/>
                  </a:lnTo>
                  <a:lnTo>
                    <a:pt x="1057" y="289"/>
                  </a:lnTo>
                  <a:lnTo>
                    <a:pt x="1057" y="289"/>
                  </a:lnTo>
                  <a:lnTo>
                    <a:pt x="1057" y="289"/>
                  </a:lnTo>
                  <a:lnTo>
                    <a:pt x="1057" y="289"/>
                  </a:lnTo>
                  <a:lnTo>
                    <a:pt x="1057" y="286"/>
                  </a:lnTo>
                  <a:lnTo>
                    <a:pt x="1057" y="286"/>
                  </a:lnTo>
                  <a:lnTo>
                    <a:pt x="1057" y="286"/>
                  </a:lnTo>
                  <a:lnTo>
                    <a:pt x="1057" y="286"/>
                  </a:lnTo>
                  <a:lnTo>
                    <a:pt x="1057" y="286"/>
                  </a:lnTo>
                  <a:lnTo>
                    <a:pt x="1057" y="286"/>
                  </a:lnTo>
                  <a:lnTo>
                    <a:pt x="1060" y="286"/>
                  </a:lnTo>
                  <a:lnTo>
                    <a:pt x="1060" y="286"/>
                  </a:lnTo>
                  <a:lnTo>
                    <a:pt x="1060" y="286"/>
                  </a:lnTo>
                  <a:lnTo>
                    <a:pt x="1060" y="286"/>
                  </a:lnTo>
                  <a:lnTo>
                    <a:pt x="1060" y="286"/>
                  </a:lnTo>
                  <a:lnTo>
                    <a:pt x="1060" y="286"/>
                  </a:lnTo>
                  <a:lnTo>
                    <a:pt x="1060" y="286"/>
                  </a:lnTo>
                  <a:lnTo>
                    <a:pt x="1060" y="286"/>
                  </a:lnTo>
                  <a:lnTo>
                    <a:pt x="1060" y="286"/>
                  </a:lnTo>
                  <a:lnTo>
                    <a:pt x="1060" y="286"/>
                  </a:lnTo>
                  <a:lnTo>
                    <a:pt x="1060" y="286"/>
                  </a:lnTo>
                  <a:lnTo>
                    <a:pt x="1060" y="286"/>
                  </a:lnTo>
                  <a:lnTo>
                    <a:pt x="1064" y="286"/>
                  </a:lnTo>
                  <a:lnTo>
                    <a:pt x="1064" y="286"/>
                  </a:lnTo>
                  <a:lnTo>
                    <a:pt x="1064" y="286"/>
                  </a:lnTo>
                  <a:lnTo>
                    <a:pt x="1064" y="286"/>
                  </a:lnTo>
                  <a:lnTo>
                    <a:pt x="1064" y="286"/>
                  </a:lnTo>
                  <a:lnTo>
                    <a:pt x="1064" y="286"/>
                  </a:lnTo>
                  <a:lnTo>
                    <a:pt x="1064" y="286"/>
                  </a:lnTo>
                  <a:lnTo>
                    <a:pt x="1064" y="286"/>
                  </a:lnTo>
                  <a:lnTo>
                    <a:pt x="1064" y="286"/>
                  </a:lnTo>
                  <a:lnTo>
                    <a:pt x="1064" y="286"/>
                  </a:lnTo>
                  <a:lnTo>
                    <a:pt x="1064" y="286"/>
                  </a:lnTo>
                  <a:lnTo>
                    <a:pt x="1064" y="286"/>
                  </a:lnTo>
                  <a:lnTo>
                    <a:pt x="1067" y="286"/>
                  </a:lnTo>
                  <a:lnTo>
                    <a:pt x="1067" y="286"/>
                  </a:lnTo>
                  <a:lnTo>
                    <a:pt x="1067" y="286"/>
                  </a:lnTo>
                  <a:lnTo>
                    <a:pt x="1067" y="286"/>
                  </a:lnTo>
                  <a:lnTo>
                    <a:pt x="1067" y="282"/>
                  </a:lnTo>
                  <a:lnTo>
                    <a:pt x="1067" y="282"/>
                  </a:lnTo>
                  <a:lnTo>
                    <a:pt x="1067" y="282"/>
                  </a:lnTo>
                  <a:lnTo>
                    <a:pt x="1067" y="282"/>
                  </a:lnTo>
                  <a:lnTo>
                    <a:pt x="1067" y="282"/>
                  </a:lnTo>
                  <a:lnTo>
                    <a:pt x="1067" y="282"/>
                  </a:lnTo>
                  <a:lnTo>
                    <a:pt x="1071" y="282"/>
                  </a:lnTo>
                  <a:lnTo>
                    <a:pt x="1071" y="282"/>
                  </a:lnTo>
                  <a:lnTo>
                    <a:pt x="1071" y="282"/>
                  </a:lnTo>
                  <a:lnTo>
                    <a:pt x="1071" y="282"/>
                  </a:lnTo>
                  <a:lnTo>
                    <a:pt x="1071" y="279"/>
                  </a:lnTo>
                  <a:lnTo>
                    <a:pt x="1071" y="279"/>
                  </a:lnTo>
                  <a:lnTo>
                    <a:pt x="1071" y="279"/>
                  </a:lnTo>
                  <a:lnTo>
                    <a:pt x="1071" y="279"/>
                  </a:lnTo>
                  <a:lnTo>
                    <a:pt x="1071" y="279"/>
                  </a:lnTo>
                  <a:lnTo>
                    <a:pt x="1071" y="279"/>
                  </a:lnTo>
                  <a:lnTo>
                    <a:pt x="1071" y="279"/>
                  </a:lnTo>
                  <a:lnTo>
                    <a:pt x="1071" y="276"/>
                  </a:lnTo>
                  <a:lnTo>
                    <a:pt x="1071" y="276"/>
                  </a:lnTo>
                  <a:lnTo>
                    <a:pt x="1071" y="276"/>
                  </a:lnTo>
                  <a:lnTo>
                    <a:pt x="1071" y="276"/>
                  </a:lnTo>
                  <a:lnTo>
                    <a:pt x="1074" y="276"/>
                  </a:lnTo>
                  <a:lnTo>
                    <a:pt x="1074" y="276"/>
                  </a:lnTo>
                  <a:lnTo>
                    <a:pt x="1074" y="272"/>
                  </a:lnTo>
                  <a:lnTo>
                    <a:pt x="1074" y="272"/>
                  </a:lnTo>
                  <a:lnTo>
                    <a:pt x="1074" y="272"/>
                  </a:lnTo>
                  <a:lnTo>
                    <a:pt x="1074" y="272"/>
                  </a:lnTo>
                  <a:lnTo>
                    <a:pt x="1074" y="272"/>
                  </a:lnTo>
                  <a:lnTo>
                    <a:pt x="1074" y="272"/>
                  </a:lnTo>
                  <a:lnTo>
                    <a:pt x="1074" y="272"/>
                  </a:lnTo>
                  <a:lnTo>
                    <a:pt x="1077" y="269"/>
                  </a:lnTo>
                  <a:lnTo>
                    <a:pt x="1077" y="269"/>
                  </a:lnTo>
                  <a:lnTo>
                    <a:pt x="1077" y="269"/>
                  </a:lnTo>
                  <a:lnTo>
                    <a:pt x="1077" y="265"/>
                  </a:lnTo>
                  <a:lnTo>
                    <a:pt x="1077" y="265"/>
                  </a:lnTo>
                  <a:lnTo>
                    <a:pt x="1077" y="265"/>
                  </a:lnTo>
                  <a:lnTo>
                    <a:pt x="1077" y="265"/>
                  </a:lnTo>
                  <a:lnTo>
                    <a:pt x="1081" y="262"/>
                  </a:lnTo>
                  <a:lnTo>
                    <a:pt x="1081" y="262"/>
                  </a:lnTo>
                  <a:lnTo>
                    <a:pt x="1081" y="259"/>
                  </a:lnTo>
                  <a:lnTo>
                    <a:pt x="1081" y="259"/>
                  </a:lnTo>
                  <a:lnTo>
                    <a:pt x="1081" y="259"/>
                  </a:lnTo>
                  <a:lnTo>
                    <a:pt x="1077" y="259"/>
                  </a:lnTo>
                  <a:lnTo>
                    <a:pt x="1077" y="259"/>
                  </a:lnTo>
                  <a:lnTo>
                    <a:pt x="1077" y="259"/>
                  </a:lnTo>
                  <a:lnTo>
                    <a:pt x="1077" y="259"/>
                  </a:lnTo>
                  <a:lnTo>
                    <a:pt x="1077" y="259"/>
                  </a:lnTo>
                  <a:lnTo>
                    <a:pt x="1077" y="259"/>
                  </a:lnTo>
                  <a:lnTo>
                    <a:pt x="1081" y="255"/>
                  </a:lnTo>
                  <a:lnTo>
                    <a:pt x="1081" y="255"/>
                  </a:lnTo>
                  <a:lnTo>
                    <a:pt x="1084" y="252"/>
                  </a:lnTo>
                  <a:lnTo>
                    <a:pt x="1084" y="252"/>
                  </a:lnTo>
                  <a:lnTo>
                    <a:pt x="1084" y="252"/>
                  </a:lnTo>
                  <a:lnTo>
                    <a:pt x="1084" y="252"/>
                  </a:lnTo>
                  <a:lnTo>
                    <a:pt x="1088" y="252"/>
                  </a:lnTo>
                  <a:lnTo>
                    <a:pt x="1088" y="252"/>
                  </a:lnTo>
                  <a:lnTo>
                    <a:pt x="1088" y="248"/>
                  </a:lnTo>
                  <a:lnTo>
                    <a:pt x="1088" y="248"/>
                  </a:lnTo>
                  <a:lnTo>
                    <a:pt x="1088" y="248"/>
                  </a:lnTo>
                  <a:lnTo>
                    <a:pt x="1088" y="248"/>
                  </a:lnTo>
                  <a:lnTo>
                    <a:pt x="1088" y="248"/>
                  </a:lnTo>
                  <a:lnTo>
                    <a:pt x="1088" y="248"/>
                  </a:lnTo>
                  <a:lnTo>
                    <a:pt x="1088" y="248"/>
                  </a:lnTo>
                  <a:lnTo>
                    <a:pt x="1088" y="248"/>
                  </a:lnTo>
                  <a:lnTo>
                    <a:pt x="1088" y="248"/>
                  </a:lnTo>
                  <a:lnTo>
                    <a:pt x="1088" y="248"/>
                  </a:lnTo>
                  <a:lnTo>
                    <a:pt x="1088" y="248"/>
                  </a:lnTo>
                  <a:lnTo>
                    <a:pt x="1088" y="245"/>
                  </a:lnTo>
                  <a:lnTo>
                    <a:pt x="1088" y="245"/>
                  </a:lnTo>
                  <a:lnTo>
                    <a:pt x="1091" y="245"/>
                  </a:lnTo>
                  <a:lnTo>
                    <a:pt x="1091" y="245"/>
                  </a:lnTo>
                  <a:lnTo>
                    <a:pt x="1091" y="245"/>
                  </a:lnTo>
                  <a:lnTo>
                    <a:pt x="1091" y="245"/>
                  </a:lnTo>
                  <a:lnTo>
                    <a:pt x="1091" y="245"/>
                  </a:lnTo>
                  <a:lnTo>
                    <a:pt x="1091" y="245"/>
                  </a:lnTo>
                  <a:lnTo>
                    <a:pt x="1091" y="245"/>
                  </a:lnTo>
                  <a:lnTo>
                    <a:pt x="1091" y="245"/>
                  </a:lnTo>
                  <a:lnTo>
                    <a:pt x="1091" y="248"/>
                  </a:lnTo>
                  <a:lnTo>
                    <a:pt x="1091" y="248"/>
                  </a:lnTo>
                  <a:lnTo>
                    <a:pt x="1091" y="248"/>
                  </a:lnTo>
                  <a:lnTo>
                    <a:pt x="1091" y="248"/>
                  </a:lnTo>
                  <a:lnTo>
                    <a:pt x="1091" y="252"/>
                  </a:lnTo>
                  <a:lnTo>
                    <a:pt x="1091" y="252"/>
                  </a:lnTo>
                  <a:lnTo>
                    <a:pt x="1091" y="252"/>
                  </a:lnTo>
                  <a:lnTo>
                    <a:pt x="1091" y="252"/>
                  </a:lnTo>
                  <a:lnTo>
                    <a:pt x="1091" y="255"/>
                  </a:lnTo>
                  <a:lnTo>
                    <a:pt x="1091" y="255"/>
                  </a:lnTo>
                  <a:lnTo>
                    <a:pt x="1091" y="255"/>
                  </a:lnTo>
                  <a:lnTo>
                    <a:pt x="1091" y="255"/>
                  </a:lnTo>
                  <a:lnTo>
                    <a:pt x="1094" y="252"/>
                  </a:lnTo>
                  <a:lnTo>
                    <a:pt x="1094" y="252"/>
                  </a:lnTo>
                  <a:lnTo>
                    <a:pt x="1094" y="252"/>
                  </a:lnTo>
                  <a:lnTo>
                    <a:pt x="1098" y="252"/>
                  </a:lnTo>
                  <a:lnTo>
                    <a:pt x="1098" y="252"/>
                  </a:lnTo>
                  <a:lnTo>
                    <a:pt x="1098" y="252"/>
                  </a:lnTo>
                  <a:lnTo>
                    <a:pt x="1101" y="248"/>
                  </a:lnTo>
                  <a:lnTo>
                    <a:pt x="1101" y="248"/>
                  </a:lnTo>
                  <a:lnTo>
                    <a:pt x="1101" y="248"/>
                  </a:lnTo>
                  <a:lnTo>
                    <a:pt x="1101" y="245"/>
                  </a:lnTo>
                  <a:lnTo>
                    <a:pt x="1101" y="245"/>
                  </a:lnTo>
                  <a:lnTo>
                    <a:pt x="1101" y="245"/>
                  </a:lnTo>
                  <a:lnTo>
                    <a:pt x="1101" y="245"/>
                  </a:lnTo>
                  <a:lnTo>
                    <a:pt x="1101" y="245"/>
                  </a:lnTo>
                  <a:lnTo>
                    <a:pt x="1101" y="245"/>
                  </a:lnTo>
                  <a:lnTo>
                    <a:pt x="1105" y="245"/>
                  </a:lnTo>
                  <a:lnTo>
                    <a:pt x="1105" y="245"/>
                  </a:lnTo>
                  <a:lnTo>
                    <a:pt x="1105" y="245"/>
                  </a:lnTo>
                  <a:lnTo>
                    <a:pt x="1105" y="245"/>
                  </a:lnTo>
                  <a:lnTo>
                    <a:pt x="1108" y="242"/>
                  </a:lnTo>
                  <a:lnTo>
                    <a:pt x="1108" y="242"/>
                  </a:lnTo>
                  <a:lnTo>
                    <a:pt x="1108" y="238"/>
                  </a:lnTo>
                  <a:lnTo>
                    <a:pt x="1108" y="238"/>
                  </a:lnTo>
                  <a:lnTo>
                    <a:pt x="1108" y="238"/>
                  </a:lnTo>
                  <a:lnTo>
                    <a:pt x="1108" y="238"/>
                  </a:lnTo>
                  <a:lnTo>
                    <a:pt x="1108" y="235"/>
                  </a:lnTo>
                  <a:lnTo>
                    <a:pt x="1108" y="235"/>
                  </a:lnTo>
                  <a:lnTo>
                    <a:pt x="1108" y="235"/>
                  </a:lnTo>
                  <a:lnTo>
                    <a:pt x="1108" y="235"/>
                  </a:lnTo>
                  <a:lnTo>
                    <a:pt x="1108" y="235"/>
                  </a:lnTo>
                  <a:lnTo>
                    <a:pt x="1108" y="235"/>
                  </a:lnTo>
                  <a:lnTo>
                    <a:pt x="1108" y="235"/>
                  </a:lnTo>
                  <a:lnTo>
                    <a:pt x="1105" y="231"/>
                  </a:lnTo>
                  <a:lnTo>
                    <a:pt x="1105" y="231"/>
                  </a:lnTo>
                  <a:lnTo>
                    <a:pt x="1105" y="228"/>
                  </a:lnTo>
                  <a:lnTo>
                    <a:pt x="1105" y="228"/>
                  </a:lnTo>
                  <a:lnTo>
                    <a:pt x="1101" y="228"/>
                  </a:lnTo>
                  <a:lnTo>
                    <a:pt x="1101" y="228"/>
                  </a:lnTo>
                  <a:lnTo>
                    <a:pt x="1101" y="228"/>
                  </a:lnTo>
                  <a:lnTo>
                    <a:pt x="1101" y="228"/>
                  </a:lnTo>
                  <a:lnTo>
                    <a:pt x="1101" y="228"/>
                  </a:lnTo>
                  <a:lnTo>
                    <a:pt x="1105" y="228"/>
                  </a:lnTo>
                  <a:lnTo>
                    <a:pt x="1105" y="228"/>
                  </a:lnTo>
                  <a:lnTo>
                    <a:pt x="1105" y="228"/>
                  </a:lnTo>
                  <a:lnTo>
                    <a:pt x="1105" y="228"/>
                  </a:lnTo>
                  <a:lnTo>
                    <a:pt x="1108" y="228"/>
                  </a:lnTo>
                  <a:lnTo>
                    <a:pt x="1108" y="228"/>
                  </a:lnTo>
                  <a:lnTo>
                    <a:pt x="1108" y="225"/>
                  </a:lnTo>
                  <a:lnTo>
                    <a:pt x="1108" y="225"/>
                  </a:lnTo>
                  <a:lnTo>
                    <a:pt x="1105" y="225"/>
                  </a:lnTo>
                  <a:lnTo>
                    <a:pt x="1105" y="225"/>
                  </a:lnTo>
                  <a:lnTo>
                    <a:pt x="1101" y="221"/>
                  </a:lnTo>
                  <a:lnTo>
                    <a:pt x="1101" y="221"/>
                  </a:lnTo>
                  <a:lnTo>
                    <a:pt x="1101" y="221"/>
                  </a:lnTo>
                  <a:lnTo>
                    <a:pt x="1101" y="221"/>
                  </a:lnTo>
                  <a:lnTo>
                    <a:pt x="1098" y="221"/>
                  </a:lnTo>
                  <a:lnTo>
                    <a:pt x="1098" y="221"/>
                  </a:lnTo>
                  <a:lnTo>
                    <a:pt x="1098" y="221"/>
                  </a:lnTo>
                  <a:lnTo>
                    <a:pt x="1098" y="221"/>
                  </a:lnTo>
                  <a:lnTo>
                    <a:pt x="1094" y="218"/>
                  </a:lnTo>
                  <a:lnTo>
                    <a:pt x="1094" y="218"/>
                  </a:lnTo>
                  <a:lnTo>
                    <a:pt x="1091" y="218"/>
                  </a:lnTo>
                  <a:lnTo>
                    <a:pt x="1091" y="218"/>
                  </a:lnTo>
                  <a:lnTo>
                    <a:pt x="1091" y="218"/>
                  </a:lnTo>
                  <a:lnTo>
                    <a:pt x="1091" y="218"/>
                  </a:lnTo>
                  <a:lnTo>
                    <a:pt x="1091" y="218"/>
                  </a:lnTo>
                  <a:lnTo>
                    <a:pt x="1091" y="218"/>
                  </a:lnTo>
                  <a:lnTo>
                    <a:pt x="1088" y="218"/>
                  </a:lnTo>
                  <a:lnTo>
                    <a:pt x="1088" y="218"/>
                  </a:lnTo>
                  <a:lnTo>
                    <a:pt x="1088" y="214"/>
                  </a:lnTo>
                  <a:lnTo>
                    <a:pt x="1088" y="214"/>
                  </a:lnTo>
                  <a:lnTo>
                    <a:pt x="1084" y="218"/>
                  </a:lnTo>
                  <a:lnTo>
                    <a:pt x="1084" y="218"/>
                  </a:lnTo>
                  <a:lnTo>
                    <a:pt x="1084" y="218"/>
                  </a:lnTo>
                  <a:lnTo>
                    <a:pt x="1084" y="218"/>
                  </a:lnTo>
                  <a:lnTo>
                    <a:pt x="1081" y="218"/>
                  </a:lnTo>
                  <a:lnTo>
                    <a:pt x="1081" y="218"/>
                  </a:lnTo>
                  <a:lnTo>
                    <a:pt x="1077" y="221"/>
                  </a:lnTo>
                  <a:lnTo>
                    <a:pt x="1077" y="221"/>
                  </a:lnTo>
                  <a:lnTo>
                    <a:pt x="1077" y="221"/>
                  </a:lnTo>
                  <a:lnTo>
                    <a:pt x="1074" y="225"/>
                  </a:lnTo>
                  <a:lnTo>
                    <a:pt x="1074" y="225"/>
                  </a:lnTo>
                  <a:lnTo>
                    <a:pt x="1074" y="225"/>
                  </a:lnTo>
                  <a:lnTo>
                    <a:pt x="1074" y="225"/>
                  </a:lnTo>
                  <a:lnTo>
                    <a:pt x="1074" y="225"/>
                  </a:lnTo>
                  <a:lnTo>
                    <a:pt x="1074" y="225"/>
                  </a:lnTo>
                  <a:lnTo>
                    <a:pt x="1071" y="228"/>
                  </a:lnTo>
                  <a:lnTo>
                    <a:pt x="1071" y="228"/>
                  </a:lnTo>
                  <a:lnTo>
                    <a:pt x="1071" y="228"/>
                  </a:lnTo>
                  <a:lnTo>
                    <a:pt x="1071" y="228"/>
                  </a:lnTo>
                  <a:lnTo>
                    <a:pt x="1071" y="231"/>
                  </a:lnTo>
                  <a:lnTo>
                    <a:pt x="1071" y="231"/>
                  </a:lnTo>
                  <a:lnTo>
                    <a:pt x="1071" y="231"/>
                  </a:lnTo>
                  <a:lnTo>
                    <a:pt x="1071" y="231"/>
                  </a:lnTo>
                  <a:lnTo>
                    <a:pt x="1071" y="231"/>
                  </a:lnTo>
                  <a:lnTo>
                    <a:pt x="1071" y="231"/>
                  </a:lnTo>
                  <a:lnTo>
                    <a:pt x="1071" y="235"/>
                  </a:lnTo>
                  <a:lnTo>
                    <a:pt x="1071" y="235"/>
                  </a:lnTo>
                  <a:lnTo>
                    <a:pt x="1071" y="235"/>
                  </a:lnTo>
                  <a:lnTo>
                    <a:pt x="1071" y="235"/>
                  </a:lnTo>
                  <a:lnTo>
                    <a:pt x="1071" y="235"/>
                  </a:lnTo>
                  <a:lnTo>
                    <a:pt x="1067" y="235"/>
                  </a:lnTo>
                  <a:lnTo>
                    <a:pt x="1067" y="235"/>
                  </a:lnTo>
                  <a:lnTo>
                    <a:pt x="1067" y="235"/>
                  </a:lnTo>
                  <a:lnTo>
                    <a:pt x="1067" y="235"/>
                  </a:lnTo>
                  <a:lnTo>
                    <a:pt x="1067" y="238"/>
                  </a:lnTo>
                  <a:lnTo>
                    <a:pt x="1067" y="238"/>
                  </a:lnTo>
                  <a:lnTo>
                    <a:pt x="1067" y="238"/>
                  </a:lnTo>
                  <a:lnTo>
                    <a:pt x="1067" y="238"/>
                  </a:lnTo>
                  <a:lnTo>
                    <a:pt x="1067" y="238"/>
                  </a:lnTo>
                  <a:lnTo>
                    <a:pt x="1067" y="238"/>
                  </a:lnTo>
                  <a:lnTo>
                    <a:pt x="1067" y="242"/>
                  </a:lnTo>
                  <a:lnTo>
                    <a:pt x="1067" y="242"/>
                  </a:lnTo>
                  <a:lnTo>
                    <a:pt x="1067" y="242"/>
                  </a:lnTo>
                  <a:lnTo>
                    <a:pt x="1064" y="242"/>
                  </a:lnTo>
                  <a:lnTo>
                    <a:pt x="1064" y="242"/>
                  </a:lnTo>
                  <a:lnTo>
                    <a:pt x="1064" y="242"/>
                  </a:lnTo>
                  <a:lnTo>
                    <a:pt x="1064" y="242"/>
                  </a:lnTo>
                  <a:lnTo>
                    <a:pt x="1064" y="242"/>
                  </a:lnTo>
                  <a:lnTo>
                    <a:pt x="1060" y="238"/>
                  </a:lnTo>
                  <a:lnTo>
                    <a:pt x="1060" y="238"/>
                  </a:lnTo>
                  <a:lnTo>
                    <a:pt x="1060" y="238"/>
                  </a:lnTo>
                  <a:lnTo>
                    <a:pt x="1060" y="238"/>
                  </a:lnTo>
                  <a:lnTo>
                    <a:pt x="1060" y="238"/>
                  </a:lnTo>
                  <a:lnTo>
                    <a:pt x="1060" y="238"/>
                  </a:lnTo>
                  <a:lnTo>
                    <a:pt x="1057" y="238"/>
                  </a:lnTo>
                  <a:lnTo>
                    <a:pt x="1057" y="238"/>
                  </a:lnTo>
                  <a:lnTo>
                    <a:pt x="1057" y="242"/>
                  </a:lnTo>
                  <a:lnTo>
                    <a:pt x="1057" y="242"/>
                  </a:lnTo>
                  <a:lnTo>
                    <a:pt x="1054" y="242"/>
                  </a:lnTo>
                  <a:lnTo>
                    <a:pt x="1054" y="242"/>
                  </a:lnTo>
                  <a:lnTo>
                    <a:pt x="1054" y="245"/>
                  </a:lnTo>
                  <a:lnTo>
                    <a:pt x="1054" y="245"/>
                  </a:lnTo>
                  <a:lnTo>
                    <a:pt x="1054" y="245"/>
                  </a:lnTo>
                  <a:lnTo>
                    <a:pt x="1054" y="245"/>
                  </a:lnTo>
                  <a:lnTo>
                    <a:pt x="1050" y="248"/>
                  </a:lnTo>
                  <a:lnTo>
                    <a:pt x="1050" y="248"/>
                  </a:lnTo>
                  <a:lnTo>
                    <a:pt x="1050" y="248"/>
                  </a:lnTo>
                  <a:lnTo>
                    <a:pt x="1050" y="248"/>
                  </a:lnTo>
                  <a:lnTo>
                    <a:pt x="1050" y="248"/>
                  </a:lnTo>
                  <a:lnTo>
                    <a:pt x="1050" y="248"/>
                  </a:lnTo>
                  <a:lnTo>
                    <a:pt x="1047" y="248"/>
                  </a:lnTo>
                  <a:lnTo>
                    <a:pt x="1047" y="248"/>
                  </a:lnTo>
                  <a:lnTo>
                    <a:pt x="1047" y="252"/>
                  </a:lnTo>
                  <a:lnTo>
                    <a:pt x="1047" y="252"/>
                  </a:lnTo>
                  <a:lnTo>
                    <a:pt x="1047" y="252"/>
                  </a:lnTo>
                  <a:lnTo>
                    <a:pt x="1047" y="252"/>
                  </a:lnTo>
                  <a:lnTo>
                    <a:pt x="1047" y="252"/>
                  </a:lnTo>
                  <a:lnTo>
                    <a:pt x="1047" y="252"/>
                  </a:lnTo>
                  <a:lnTo>
                    <a:pt x="1043" y="252"/>
                  </a:lnTo>
                  <a:lnTo>
                    <a:pt x="1043" y="252"/>
                  </a:lnTo>
                  <a:lnTo>
                    <a:pt x="1043" y="252"/>
                  </a:lnTo>
                  <a:lnTo>
                    <a:pt x="1043" y="252"/>
                  </a:lnTo>
                  <a:lnTo>
                    <a:pt x="1040" y="255"/>
                  </a:lnTo>
                  <a:lnTo>
                    <a:pt x="1040" y="255"/>
                  </a:lnTo>
                  <a:lnTo>
                    <a:pt x="1037" y="259"/>
                  </a:lnTo>
                  <a:lnTo>
                    <a:pt x="1033" y="259"/>
                  </a:lnTo>
                  <a:lnTo>
                    <a:pt x="1033" y="259"/>
                  </a:lnTo>
                  <a:lnTo>
                    <a:pt x="1033" y="262"/>
                  </a:lnTo>
                  <a:lnTo>
                    <a:pt x="1033" y="262"/>
                  </a:lnTo>
                  <a:lnTo>
                    <a:pt x="1030" y="262"/>
                  </a:lnTo>
                  <a:lnTo>
                    <a:pt x="1030" y="262"/>
                  </a:lnTo>
                  <a:lnTo>
                    <a:pt x="1026" y="262"/>
                  </a:lnTo>
                  <a:lnTo>
                    <a:pt x="1026" y="262"/>
                  </a:lnTo>
                  <a:lnTo>
                    <a:pt x="1026" y="262"/>
                  </a:lnTo>
                  <a:lnTo>
                    <a:pt x="1026" y="262"/>
                  </a:lnTo>
                  <a:lnTo>
                    <a:pt x="1026" y="262"/>
                  </a:lnTo>
                  <a:lnTo>
                    <a:pt x="1026" y="262"/>
                  </a:lnTo>
                  <a:lnTo>
                    <a:pt x="1026" y="262"/>
                  </a:lnTo>
                  <a:lnTo>
                    <a:pt x="1026" y="262"/>
                  </a:lnTo>
                  <a:lnTo>
                    <a:pt x="1026" y="262"/>
                  </a:lnTo>
                  <a:lnTo>
                    <a:pt x="1023" y="265"/>
                  </a:lnTo>
                  <a:lnTo>
                    <a:pt x="1023" y="265"/>
                  </a:lnTo>
                  <a:lnTo>
                    <a:pt x="1023" y="265"/>
                  </a:lnTo>
                  <a:lnTo>
                    <a:pt x="1023" y="265"/>
                  </a:lnTo>
                  <a:lnTo>
                    <a:pt x="1020" y="265"/>
                  </a:lnTo>
                  <a:lnTo>
                    <a:pt x="1020" y="265"/>
                  </a:lnTo>
                  <a:lnTo>
                    <a:pt x="1016" y="269"/>
                  </a:lnTo>
                  <a:lnTo>
                    <a:pt x="1016" y="269"/>
                  </a:lnTo>
                  <a:lnTo>
                    <a:pt x="1016" y="269"/>
                  </a:lnTo>
                  <a:lnTo>
                    <a:pt x="1016" y="269"/>
                  </a:lnTo>
                  <a:lnTo>
                    <a:pt x="1016" y="269"/>
                  </a:lnTo>
                  <a:lnTo>
                    <a:pt x="1016" y="269"/>
                  </a:lnTo>
                  <a:lnTo>
                    <a:pt x="1016" y="269"/>
                  </a:lnTo>
                  <a:lnTo>
                    <a:pt x="1016" y="269"/>
                  </a:lnTo>
                  <a:lnTo>
                    <a:pt x="1013" y="265"/>
                  </a:lnTo>
                  <a:lnTo>
                    <a:pt x="1013" y="265"/>
                  </a:lnTo>
                  <a:lnTo>
                    <a:pt x="1013" y="265"/>
                  </a:lnTo>
                  <a:lnTo>
                    <a:pt x="1013" y="265"/>
                  </a:lnTo>
                  <a:lnTo>
                    <a:pt x="1013" y="265"/>
                  </a:lnTo>
                  <a:lnTo>
                    <a:pt x="1013" y="265"/>
                  </a:lnTo>
                  <a:lnTo>
                    <a:pt x="1009" y="265"/>
                  </a:lnTo>
                  <a:lnTo>
                    <a:pt x="1009" y="265"/>
                  </a:lnTo>
                  <a:lnTo>
                    <a:pt x="1009" y="269"/>
                  </a:lnTo>
                  <a:lnTo>
                    <a:pt x="1009" y="269"/>
                  </a:lnTo>
                  <a:lnTo>
                    <a:pt x="1009" y="269"/>
                  </a:lnTo>
                  <a:lnTo>
                    <a:pt x="1009" y="269"/>
                  </a:lnTo>
                  <a:lnTo>
                    <a:pt x="1006" y="269"/>
                  </a:lnTo>
                  <a:lnTo>
                    <a:pt x="1006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9"/>
                  </a:lnTo>
                  <a:lnTo>
                    <a:pt x="1003" y="265"/>
                  </a:lnTo>
                  <a:lnTo>
                    <a:pt x="1003" y="265"/>
                  </a:lnTo>
                  <a:lnTo>
                    <a:pt x="1003" y="265"/>
                  </a:lnTo>
                  <a:lnTo>
                    <a:pt x="1003" y="265"/>
                  </a:lnTo>
                  <a:lnTo>
                    <a:pt x="1003" y="262"/>
                  </a:lnTo>
                  <a:lnTo>
                    <a:pt x="1003" y="262"/>
                  </a:lnTo>
                  <a:lnTo>
                    <a:pt x="1003" y="262"/>
                  </a:lnTo>
                  <a:lnTo>
                    <a:pt x="1003" y="262"/>
                  </a:lnTo>
                  <a:lnTo>
                    <a:pt x="1006" y="262"/>
                  </a:lnTo>
                  <a:lnTo>
                    <a:pt x="1006" y="262"/>
                  </a:lnTo>
                  <a:lnTo>
                    <a:pt x="1006" y="259"/>
                  </a:lnTo>
                  <a:lnTo>
                    <a:pt x="1006" y="259"/>
                  </a:lnTo>
                  <a:lnTo>
                    <a:pt x="1006" y="259"/>
                  </a:lnTo>
                  <a:lnTo>
                    <a:pt x="1006" y="259"/>
                  </a:lnTo>
                  <a:lnTo>
                    <a:pt x="1006" y="255"/>
                  </a:lnTo>
                  <a:lnTo>
                    <a:pt x="1006" y="255"/>
                  </a:lnTo>
                  <a:lnTo>
                    <a:pt x="1006" y="255"/>
                  </a:lnTo>
                  <a:lnTo>
                    <a:pt x="1006" y="252"/>
                  </a:lnTo>
                  <a:lnTo>
                    <a:pt x="1006" y="252"/>
                  </a:lnTo>
                  <a:lnTo>
                    <a:pt x="1009" y="252"/>
                  </a:lnTo>
                  <a:lnTo>
                    <a:pt x="1009" y="252"/>
                  </a:lnTo>
                  <a:lnTo>
                    <a:pt x="1016" y="245"/>
                  </a:lnTo>
                  <a:lnTo>
                    <a:pt x="1016" y="245"/>
                  </a:lnTo>
                  <a:lnTo>
                    <a:pt x="1016" y="245"/>
                  </a:lnTo>
                  <a:lnTo>
                    <a:pt x="1016" y="245"/>
                  </a:lnTo>
                  <a:lnTo>
                    <a:pt x="1016" y="245"/>
                  </a:lnTo>
                  <a:lnTo>
                    <a:pt x="1016" y="245"/>
                  </a:lnTo>
                  <a:lnTo>
                    <a:pt x="1016" y="242"/>
                  </a:lnTo>
                  <a:lnTo>
                    <a:pt x="1016" y="242"/>
                  </a:lnTo>
                  <a:lnTo>
                    <a:pt x="1016" y="242"/>
                  </a:lnTo>
                  <a:lnTo>
                    <a:pt x="1016" y="242"/>
                  </a:lnTo>
                  <a:lnTo>
                    <a:pt x="1016" y="242"/>
                  </a:lnTo>
                  <a:lnTo>
                    <a:pt x="1016" y="242"/>
                  </a:lnTo>
                  <a:lnTo>
                    <a:pt x="1016" y="242"/>
                  </a:lnTo>
                  <a:lnTo>
                    <a:pt x="1016" y="242"/>
                  </a:lnTo>
                  <a:lnTo>
                    <a:pt x="1016" y="245"/>
                  </a:lnTo>
                  <a:lnTo>
                    <a:pt x="1016" y="245"/>
                  </a:lnTo>
                  <a:lnTo>
                    <a:pt x="1020" y="248"/>
                  </a:lnTo>
                  <a:lnTo>
                    <a:pt x="1020" y="248"/>
                  </a:lnTo>
                  <a:lnTo>
                    <a:pt x="1020" y="248"/>
                  </a:lnTo>
                  <a:lnTo>
                    <a:pt x="1020" y="248"/>
                  </a:lnTo>
                  <a:lnTo>
                    <a:pt x="1023" y="245"/>
                  </a:lnTo>
                  <a:lnTo>
                    <a:pt x="1023" y="245"/>
                  </a:lnTo>
                  <a:lnTo>
                    <a:pt x="1023" y="245"/>
                  </a:lnTo>
                  <a:lnTo>
                    <a:pt x="1023" y="245"/>
                  </a:lnTo>
                  <a:lnTo>
                    <a:pt x="1026" y="242"/>
                  </a:lnTo>
                  <a:lnTo>
                    <a:pt x="1026" y="242"/>
                  </a:lnTo>
                  <a:lnTo>
                    <a:pt x="1030" y="238"/>
                  </a:lnTo>
                  <a:lnTo>
                    <a:pt x="1030" y="238"/>
                  </a:lnTo>
                  <a:lnTo>
                    <a:pt x="1030" y="238"/>
                  </a:lnTo>
                  <a:lnTo>
                    <a:pt x="1030" y="238"/>
                  </a:lnTo>
                  <a:lnTo>
                    <a:pt x="1033" y="238"/>
                  </a:lnTo>
                  <a:lnTo>
                    <a:pt x="1033" y="238"/>
                  </a:lnTo>
                  <a:lnTo>
                    <a:pt x="1033" y="235"/>
                  </a:lnTo>
                  <a:lnTo>
                    <a:pt x="1033" y="235"/>
                  </a:lnTo>
                  <a:lnTo>
                    <a:pt x="1033" y="235"/>
                  </a:lnTo>
                  <a:lnTo>
                    <a:pt x="1033" y="235"/>
                  </a:lnTo>
                  <a:lnTo>
                    <a:pt x="1033" y="235"/>
                  </a:lnTo>
                  <a:lnTo>
                    <a:pt x="1033" y="235"/>
                  </a:lnTo>
                  <a:lnTo>
                    <a:pt x="1037" y="231"/>
                  </a:lnTo>
                  <a:lnTo>
                    <a:pt x="1037" y="231"/>
                  </a:lnTo>
                  <a:lnTo>
                    <a:pt x="1037" y="228"/>
                  </a:lnTo>
                  <a:lnTo>
                    <a:pt x="1037" y="228"/>
                  </a:lnTo>
                  <a:lnTo>
                    <a:pt x="1037" y="228"/>
                  </a:lnTo>
                  <a:lnTo>
                    <a:pt x="1037" y="228"/>
                  </a:lnTo>
                  <a:lnTo>
                    <a:pt x="1037" y="225"/>
                  </a:lnTo>
                  <a:lnTo>
                    <a:pt x="1037" y="225"/>
                  </a:lnTo>
                  <a:lnTo>
                    <a:pt x="1037" y="225"/>
                  </a:lnTo>
                  <a:lnTo>
                    <a:pt x="1037" y="221"/>
                  </a:lnTo>
                  <a:lnTo>
                    <a:pt x="1037" y="221"/>
                  </a:lnTo>
                  <a:lnTo>
                    <a:pt x="1037" y="221"/>
                  </a:lnTo>
                  <a:lnTo>
                    <a:pt x="1037" y="221"/>
                  </a:lnTo>
                  <a:lnTo>
                    <a:pt x="1030" y="221"/>
                  </a:lnTo>
                  <a:lnTo>
                    <a:pt x="1030" y="221"/>
                  </a:lnTo>
                  <a:lnTo>
                    <a:pt x="1030" y="221"/>
                  </a:lnTo>
                  <a:lnTo>
                    <a:pt x="1030" y="221"/>
                  </a:lnTo>
                  <a:lnTo>
                    <a:pt x="1030" y="225"/>
                  </a:lnTo>
                  <a:lnTo>
                    <a:pt x="1030" y="225"/>
                  </a:lnTo>
                  <a:lnTo>
                    <a:pt x="1026" y="225"/>
                  </a:lnTo>
                  <a:lnTo>
                    <a:pt x="1026" y="225"/>
                  </a:lnTo>
                  <a:lnTo>
                    <a:pt x="1026" y="225"/>
                  </a:lnTo>
                  <a:lnTo>
                    <a:pt x="1026" y="225"/>
                  </a:lnTo>
                  <a:lnTo>
                    <a:pt x="1026" y="225"/>
                  </a:lnTo>
                  <a:lnTo>
                    <a:pt x="1026" y="225"/>
                  </a:lnTo>
                  <a:lnTo>
                    <a:pt x="1026" y="225"/>
                  </a:lnTo>
                  <a:lnTo>
                    <a:pt x="1026" y="225"/>
                  </a:lnTo>
                  <a:lnTo>
                    <a:pt x="1026" y="225"/>
                  </a:lnTo>
                  <a:lnTo>
                    <a:pt x="1023" y="228"/>
                  </a:lnTo>
                  <a:lnTo>
                    <a:pt x="1023" y="228"/>
                  </a:lnTo>
                  <a:lnTo>
                    <a:pt x="1023" y="228"/>
                  </a:lnTo>
                  <a:lnTo>
                    <a:pt x="1023" y="228"/>
                  </a:lnTo>
                  <a:lnTo>
                    <a:pt x="1020" y="231"/>
                  </a:lnTo>
                  <a:lnTo>
                    <a:pt x="1020" y="231"/>
                  </a:lnTo>
                  <a:lnTo>
                    <a:pt x="1020" y="231"/>
                  </a:lnTo>
                  <a:lnTo>
                    <a:pt x="1020" y="231"/>
                  </a:lnTo>
                  <a:lnTo>
                    <a:pt x="1016" y="235"/>
                  </a:lnTo>
                  <a:lnTo>
                    <a:pt x="1016" y="235"/>
                  </a:lnTo>
                  <a:lnTo>
                    <a:pt x="1013" y="235"/>
                  </a:lnTo>
                  <a:lnTo>
                    <a:pt x="1013" y="235"/>
                  </a:lnTo>
                  <a:lnTo>
                    <a:pt x="1013" y="235"/>
                  </a:lnTo>
                  <a:lnTo>
                    <a:pt x="1013" y="235"/>
                  </a:lnTo>
                  <a:lnTo>
                    <a:pt x="1009" y="238"/>
                  </a:lnTo>
                  <a:lnTo>
                    <a:pt x="1009" y="238"/>
                  </a:lnTo>
                  <a:lnTo>
                    <a:pt x="1009" y="238"/>
                  </a:lnTo>
                  <a:lnTo>
                    <a:pt x="1009" y="238"/>
                  </a:lnTo>
                  <a:lnTo>
                    <a:pt x="1006" y="238"/>
                  </a:lnTo>
                  <a:lnTo>
                    <a:pt x="1006" y="238"/>
                  </a:lnTo>
                  <a:lnTo>
                    <a:pt x="1006" y="238"/>
                  </a:lnTo>
                  <a:lnTo>
                    <a:pt x="1003" y="238"/>
                  </a:lnTo>
                  <a:lnTo>
                    <a:pt x="1003" y="238"/>
                  </a:lnTo>
                  <a:lnTo>
                    <a:pt x="1006" y="235"/>
                  </a:lnTo>
                  <a:lnTo>
                    <a:pt x="1006" y="235"/>
                  </a:lnTo>
                  <a:lnTo>
                    <a:pt x="1006" y="235"/>
                  </a:lnTo>
                  <a:lnTo>
                    <a:pt x="1006" y="235"/>
                  </a:lnTo>
                  <a:lnTo>
                    <a:pt x="1006" y="235"/>
                  </a:lnTo>
                  <a:lnTo>
                    <a:pt x="1006" y="235"/>
                  </a:lnTo>
                  <a:lnTo>
                    <a:pt x="1006" y="235"/>
                  </a:lnTo>
                  <a:lnTo>
                    <a:pt x="1009" y="231"/>
                  </a:lnTo>
                  <a:lnTo>
                    <a:pt x="1009" y="231"/>
                  </a:lnTo>
                  <a:lnTo>
                    <a:pt x="1013" y="228"/>
                  </a:lnTo>
                  <a:lnTo>
                    <a:pt x="1013" y="228"/>
                  </a:lnTo>
                  <a:lnTo>
                    <a:pt x="1016" y="221"/>
                  </a:lnTo>
                  <a:lnTo>
                    <a:pt x="1016" y="221"/>
                  </a:lnTo>
                  <a:lnTo>
                    <a:pt x="1013" y="218"/>
                  </a:lnTo>
                  <a:lnTo>
                    <a:pt x="1013" y="218"/>
                  </a:lnTo>
                  <a:lnTo>
                    <a:pt x="1013" y="218"/>
                  </a:lnTo>
                  <a:lnTo>
                    <a:pt x="1013" y="214"/>
                  </a:lnTo>
                  <a:lnTo>
                    <a:pt x="1013" y="214"/>
                  </a:lnTo>
                  <a:lnTo>
                    <a:pt x="1013" y="214"/>
                  </a:lnTo>
                  <a:lnTo>
                    <a:pt x="1013" y="214"/>
                  </a:lnTo>
                  <a:lnTo>
                    <a:pt x="1016" y="214"/>
                  </a:lnTo>
                  <a:lnTo>
                    <a:pt x="1016" y="214"/>
                  </a:lnTo>
                  <a:lnTo>
                    <a:pt x="1016" y="214"/>
                  </a:lnTo>
                  <a:lnTo>
                    <a:pt x="1016" y="214"/>
                  </a:lnTo>
                  <a:lnTo>
                    <a:pt x="1020" y="218"/>
                  </a:lnTo>
                  <a:lnTo>
                    <a:pt x="1020" y="218"/>
                  </a:lnTo>
                  <a:lnTo>
                    <a:pt x="1023" y="214"/>
                  </a:lnTo>
                  <a:lnTo>
                    <a:pt x="1023" y="214"/>
                  </a:lnTo>
                  <a:lnTo>
                    <a:pt x="1023" y="211"/>
                  </a:lnTo>
                  <a:lnTo>
                    <a:pt x="1023" y="211"/>
                  </a:lnTo>
                  <a:lnTo>
                    <a:pt x="1020" y="211"/>
                  </a:lnTo>
                  <a:lnTo>
                    <a:pt x="1020" y="211"/>
                  </a:lnTo>
                  <a:lnTo>
                    <a:pt x="1016" y="211"/>
                  </a:lnTo>
                  <a:lnTo>
                    <a:pt x="1016" y="211"/>
                  </a:lnTo>
                  <a:lnTo>
                    <a:pt x="1016" y="211"/>
                  </a:lnTo>
                  <a:lnTo>
                    <a:pt x="1016" y="211"/>
                  </a:lnTo>
                  <a:lnTo>
                    <a:pt x="1013" y="208"/>
                  </a:lnTo>
                  <a:lnTo>
                    <a:pt x="1013" y="208"/>
                  </a:lnTo>
                  <a:lnTo>
                    <a:pt x="1013" y="204"/>
                  </a:lnTo>
                  <a:lnTo>
                    <a:pt x="1013" y="204"/>
                  </a:lnTo>
                  <a:lnTo>
                    <a:pt x="1013" y="204"/>
                  </a:lnTo>
                  <a:lnTo>
                    <a:pt x="1013" y="204"/>
                  </a:lnTo>
                  <a:lnTo>
                    <a:pt x="1013" y="204"/>
                  </a:lnTo>
                  <a:lnTo>
                    <a:pt x="1013" y="204"/>
                  </a:lnTo>
                  <a:lnTo>
                    <a:pt x="1016" y="204"/>
                  </a:lnTo>
                  <a:lnTo>
                    <a:pt x="1016" y="204"/>
                  </a:lnTo>
                  <a:lnTo>
                    <a:pt x="1016" y="201"/>
                  </a:lnTo>
                  <a:lnTo>
                    <a:pt x="1020" y="201"/>
                  </a:lnTo>
                  <a:lnTo>
                    <a:pt x="1020" y="201"/>
                  </a:lnTo>
                  <a:lnTo>
                    <a:pt x="1020" y="201"/>
                  </a:lnTo>
                  <a:lnTo>
                    <a:pt x="1020" y="201"/>
                  </a:lnTo>
                  <a:lnTo>
                    <a:pt x="1023" y="201"/>
                  </a:lnTo>
                  <a:lnTo>
                    <a:pt x="1023" y="201"/>
                  </a:lnTo>
                  <a:lnTo>
                    <a:pt x="1023" y="201"/>
                  </a:lnTo>
                  <a:lnTo>
                    <a:pt x="1023" y="201"/>
                  </a:lnTo>
                  <a:lnTo>
                    <a:pt x="1023" y="201"/>
                  </a:lnTo>
                  <a:lnTo>
                    <a:pt x="1026" y="201"/>
                  </a:lnTo>
                  <a:lnTo>
                    <a:pt x="1026" y="201"/>
                  </a:lnTo>
                  <a:lnTo>
                    <a:pt x="1026" y="201"/>
                  </a:lnTo>
                  <a:lnTo>
                    <a:pt x="1026" y="201"/>
                  </a:lnTo>
                  <a:lnTo>
                    <a:pt x="1026" y="197"/>
                  </a:lnTo>
                  <a:lnTo>
                    <a:pt x="1026" y="197"/>
                  </a:lnTo>
                  <a:lnTo>
                    <a:pt x="1026" y="197"/>
                  </a:lnTo>
                  <a:lnTo>
                    <a:pt x="1026" y="194"/>
                  </a:lnTo>
                  <a:lnTo>
                    <a:pt x="1026" y="194"/>
                  </a:lnTo>
                  <a:lnTo>
                    <a:pt x="1030" y="194"/>
                  </a:lnTo>
                  <a:lnTo>
                    <a:pt x="1030" y="194"/>
                  </a:lnTo>
                  <a:lnTo>
                    <a:pt x="1030" y="197"/>
                  </a:lnTo>
                  <a:lnTo>
                    <a:pt x="1030" y="197"/>
                  </a:lnTo>
                  <a:lnTo>
                    <a:pt x="1030" y="197"/>
                  </a:lnTo>
                  <a:lnTo>
                    <a:pt x="1033" y="197"/>
                  </a:lnTo>
                  <a:lnTo>
                    <a:pt x="1033" y="197"/>
                  </a:lnTo>
                  <a:lnTo>
                    <a:pt x="1033" y="197"/>
                  </a:lnTo>
                  <a:lnTo>
                    <a:pt x="1033" y="197"/>
                  </a:lnTo>
                  <a:lnTo>
                    <a:pt x="1033" y="197"/>
                  </a:lnTo>
                  <a:lnTo>
                    <a:pt x="1033" y="197"/>
                  </a:lnTo>
                  <a:lnTo>
                    <a:pt x="1033" y="197"/>
                  </a:lnTo>
                  <a:lnTo>
                    <a:pt x="1037" y="197"/>
                  </a:lnTo>
                  <a:lnTo>
                    <a:pt x="1037" y="197"/>
                  </a:lnTo>
                  <a:lnTo>
                    <a:pt x="1037" y="197"/>
                  </a:lnTo>
                  <a:lnTo>
                    <a:pt x="1037" y="197"/>
                  </a:lnTo>
                  <a:lnTo>
                    <a:pt x="1037" y="194"/>
                  </a:lnTo>
                  <a:lnTo>
                    <a:pt x="1037" y="194"/>
                  </a:lnTo>
                  <a:lnTo>
                    <a:pt x="1037" y="194"/>
                  </a:lnTo>
                  <a:lnTo>
                    <a:pt x="1037" y="191"/>
                  </a:lnTo>
                  <a:lnTo>
                    <a:pt x="1037" y="191"/>
                  </a:lnTo>
                  <a:lnTo>
                    <a:pt x="1037" y="187"/>
                  </a:lnTo>
                  <a:lnTo>
                    <a:pt x="1037" y="187"/>
                  </a:lnTo>
                  <a:lnTo>
                    <a:pt x="1037" y="187"/>
                  </a:lnTo>
                  <a:lnTo>
                    <a:pt x="1037" y="184"/>
                  </a:lnTo>
                  <a:lnTo>
                    <a:pt x="1037" y="184"/>
                  </a:lnTo>
                  <a:lnTo>
                    <a:pt x="1040" y="180"/>
                  </a:lnTo>
                  <a:lnTo>
                    <a:pt x="1040" y="180"/>
                  </a:lnTo>
                  <a:lnTo>
                    <a:pt x="1040" y="180"/>
                  </a:lnTo>
                  <a:lnTo>
                    <a:pt x="1040" y="177"/>
                  </a:lnTo>
                  <a:lnTo>
                    <a:pt x="1040" y="177"/>
                  </a:lnTo>
                  <a:lnTo>
                    <a:pt x="1043" y="174"/>
                  </a:lnTo>
                  <a:lnTo>
                    <a:pt x="1043" y="174"/>
                  </a:lnTo>
                  <a:lnTo>
                    <a:pt x="1047" y="174"/>
                  </a:lnTo>
                  <a:lnTo>
                    <a:pt x="1047" y="174"/>
                  </a:lnTo>
                  <a:lnTo>
                    <a:pt x="1050" y="167"/>
                  </a:lnTo>
                  <a:lnTo>
                    <a:pt x="1050" y="167"/>
                  </a:lnTo>
                  <a:lnTo>
                    <a:pt x="1050" y="163"/>
                  </a:lnTo>
                  <a:lnTo>
                    <a:pt x="1050" y="163"/>
                  </a:lnTo>
                  <a:lnTo>
                    <a:pt x="1050" y="160"/>
                  </a:lnTo>
                  <a:lnTo>
                    <a:pt x="1050" y="160"/>
                  </a:lnTo>
                  <a:lnTo>
                    <a:pt x="1047" y="153"/>
                  </a:lnTo>
                  <a:lnTo>
                    <a:pt x="1047" y="153"/>
                  </a:lnTo>
                  <a:lnTo>
                    <a:pt x="1047" y="153"/>
                  </a:lnTo>
                  <a:lnTo>
                    <a:pt x="1047" y="153"/>
                  </a:lnTo>
                  <a:lnTo>
                    <a:pt x="1047" y="153"/>
                  </a:lnTo>
                  <a:lnTo>
                    <a:pt x="1047" y="153"/>
                  </a:lnTo>
                  <a:lnTo>
                    <a:pt x="1043" y="153"/>
                  </a:lnTo>
                  <a:lnTo>
                    <a:pt x="1043" y="153"/>
                  </a:lnTo>
                  <a:lnTo>
                    <a:pt x="1043" y="153"/>
                  </a:lnTo>
                  <a:lnTo>
                    <a:pt x="1043" y="153"/>
                  </a:lnTo>
                  <a:lnTo>
                    <a:pt x="1040" y="153"/>
                  </a:lnTo>
                  <a:lnTo>
                    <a:pt x="1040" y="153"/>
                  </a:lnTo>
                  <a:lnTo>
                    <a:pt x="1037" y="157"/>
                  </a:lnTo>
                  <a:lnTo>
                    <a:pt x="1037" y="157"/>
                  </a:lnTo>
                  <a:lnTo>
                    <a:pt x="1033" y="157"/>
                  </a:lnTo>
                  <a:lnTo>
                    <a:pt x="1033" y="157"/>
                  </a:lnTo>
                  <a:lnTo>
                    <a:pt x="1030" y="157"/>
                  </a:lnTo>
                  <a:lnTo>
                    <a:pt x="1030" y="157"/>
                  </a:lnTo>
                  <a:lnTo>
                    <a:pt x="1030" y="160"/>
                  </a:lnTo>
                  <a:lnTo>
                    <a:pt x="1030" y="160"/>
                  </a:lnTo>
                  <a:lnTo>
                    <a:pt x="1026" y="160"/>
                  </a:lnTo>
                  <a:lnTo>
                    <a:pt x="1026" y="160"/>
                  </a:lnTo>
                  <a:lnTo>
                    <a:pt x="1026" y="160"/>
                  </a:lnTo>
                  <a:lnTo>
                    <a:pt x="1026" y="160"/>
                  </a:lnTo>
                  <a:lnTo>
                    <a:pt x="1023" y="160"/>
                  </a:lnTo>
                  <a:lnTo>
                    <a:pt x="1023" y="160"/>
                  </a:lnTo>
                  <a:lnTo>
                    <a:pt x="1023" y="160"/>
                  </a:lnTo>
                  <a:lnTo>
                    <a:pt x="1023" y="160"/>
                  </a:lnTo>
                  <a:lnTo>
                    <a:pt x="1020" y="160"/>
                  </a:lnTo>
                  <a:lnTo>
                    <a:pt x="1020" y="160"/>
                  </a:lnTo>
                  <a:lnTo>
                    <a:pt x="1020" y="160"/>
                  </a:lnTo>
                  <a:lnTo>
                    <a:pt x="1020" y="160"/>
                  </a:lnTo>
                  <a:lnTo>
                    <a:pt x="1016" y="163"/>
                  </a:lnTo>
                  <a:lnTo>
                    <a:pt x="1016" y="163"/>
                  </a:lnTo>
                  <a:lnTo>
                    <a:pt x="1016" y="163"/>
                  </a:lnTo>
                  <a:lnTo>
                    <a:pt x="1013" y="163"/>
                  </a:lnTo>
                  <a:lnTo>
                    <a:pt x="1013" y="163"/>
                  </a:lnTo>
                  <a:lnTo>
                    <a:pt x="1013" y="167"/>
                  </a:lnTo>
                  <a:lnTo>
                    <a:pt x="1013" y="167"/>
                  </a:lnTo>
                  <a:lnTo>
                    <a:pt x="1009" y="170"/>
                  </a:lnTo>
                  <a:lnTo>
                    <a:pt x="1009" y="170"/>
                  </a:lnTo>
                  <a:lnTo>
                    <a:pt x="1009" y="170"/>
                  </a:lnTo>
                  <a:lnTo>
                    <a:pt x="1006" y="170"/>
                  </a:lnTo>
                  <a:lnTo>
                    <a:pt x="1006" y="170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3" y="177"/>
                  </a:lnTo>
                  <a:lnTo>
                    <a:pt x="1003" y="177"/>
                  </a:lnTo>
                  <a:lnTo>
                    <a:pt x="1003" y="177"/>
                  </a:lnTo>
                  <a:lnTo>
                    <a:pt x="1003" y="177"/>
                  </a:lnTo>
                  <a:lnTo>
                    <a:pt x="1006" y="177"/>
                  </a:lnTo>
                  <a:lnTo>
                    <a:pt x="1006" y="177"/>
                  </a:lnTo>
                  <a:lnTo>
                    <a:pt x="1003" y="180"/>
                  </a:lnTo>
                  <a:lnTo>
                    <a:pt x="1003" y="180"/>
                  </a:lnTo>
                  <a:lnTo>
                    <a:pt x="999" y="180"/>
                  </a:lnTo>
                  <a:lnTo>
                    <a:pt x="999" y="180"/>
                  </a:lnTo>
                  <a:lnTo>
                    <a:pt x="999" y="180"/>
                  </a:lnTo>
                  <a:lnTo>
                    <a:pt x="999" y="180"/>
                  </a:lnTo>
                  <a:lnTo>
                    <a:pt x="999" y="180"/>
                  </a:lnTo>
                  <a:lnTo>
                    <a:pt x="999" y="180"/>
                  </a:lnTo>
                  <a:lnTo>
                    <a:pt x="996" y="180"/>
                  </a:lnTo>
                  <a:lnTo>
                    <a:pt x="996" y="180"/>
                  </a:lnTo>
                  <a:lnTo>
                    <a:pt x="996" y="180"/>
                  </a:lnTo>
                  <a:lnTo>
                    <a:pt x="996" y="180"/>
                  </a:lnTo>
                  <a:lnTo>
                    <a:pt x="992" y="180"/>
                  </a:lnTo>
                  <a:lnTo>
                    <a:pt x="992" y="180"/>
                  </a:lnTo>
                  <a:lnTo>
                    <a:pt x="986" y="184"/>
                  </a:lnTo>
                  <a:lnTo>
                    <a:pt x="986" y="184"/>
                  </a:lnTo>
                  <a:lnTo>
                    <a:pt x="986" y="191"/>
                  </a:lnTo>
                  <a:lnTo>
                    <a:pt x="982" y="191"/>
                  </a:lnTo>
                  <a:lnTo>
                    <a:pt x="982" y="191"/>
                  </a:lnTo>
                  <a:lnTo>
                    <a:pt x="982" y="197"/>
                  </a:lnTo>
                  <a:lnTo>
                    <a:pt x="982" y="197"/>
                  </a:lnTo>
                  <a:lnTo>
                    <a:pt x="986" y="197"/>
                  </a:lnTo>
                  <a:lnTo>
                    <a:pt x="986" y="197"/>
                  </a:lnTo>
                  <a:lnTo>
                    <a:pt x="986" y="201"/>
                  </a:lnTo>
                  <a:lnTo>
                    <a:pt x="986" y="201"/>
                  </a:lnTo>
                  <a:lnTo>
                    <a:pt x="989" y="201"/>
                  </a:lnTo>
                  <a:lnTo>
                    <a:pt x="989" y="201"/>
                  </a:lnTo>
                  <a:lnTo>
                    <a:pt x="989" y="201"/>
                  </a:lnTo>
                  <a:lnTo>
                    <a:pt x="989" y="201"/>
                  </a:lnTo>
                  <a:lnTo>
                    <a:pt x="989" y="201"/>
                  </a:lnTo>
                  <a:lnTo>
                    <a:pt x="992" y="201"/>
                  </a:lnTo>
                  <a:lnTo>
                    <a:pt x="992" y="201"/>
                  </a:lnTo>
                  <a:lnTo>
                    <a:pt x="992" y="201"/>
                  </a:lnTo>
                  <a:lnTo>
                    <a:pt x="992" y="201"/>
                  </a:lnTo>
                  <a:lnTo>
                    <a:pt x="992" y="204"/>
                  </a:lnTo>
                  <a:lnTo>
                    <a:pt x="992" y="204"/>
                  </a:lnTo>
                  <a:lnTo>
                    <a:pt x="992" y="204"/>
                  </a:lnTo>
                  <a:lnTo>
                    <a:pt x="992" y="204"/>
                  </a:lnTo>
                  <a:lnTo>
                    <a:pt x="992" y="208"/>
                  </a:lnTo>
                  <a:lnTo>
                    <a:pt x="992" y="208"/>
                  </a:lnTo>
                  <a:lnTo>
                    <a:pt x="996" y="208"/>
                  </a:lnTo>
                  <a:lnTo>
                    <a:pt x="996" y="208"/>
                  </a:lnTo>
                  <a:lnTo>
                    <a:pt x="996" y="208"/>
                  </a:lnTo>
                  <a:lnTo>
                    <a:pt x="996" y="208"/>
                  </a:lnTo>
                  <a:lnTo>
                    <a:pt x="996" y="208"/>
                  </a:lnTo>
                  <a:lnTo>
                    <a:pt x="996" y="208"/>
                  </a:lnTo>
                  <a:lnTo>
                    <a:pt x="996" y="208"/>
                  </a:lnTo>
                  <a:lnTo>
                    <a:pt x="996" y="208"/>
                  </a:lnTo>
                  <a:lnTo>
                    <a:pt x="996" y="211"/>
                  </a:lnTo>
                  <a:lnTo>
                    <a:pt x="996" y="211"/>
                  </a:lnTo>
                  <a:lnTo>
                    <a:pt x="999" y="211"/>
                  </a:lnTo>
                  <a:lnTo>
                    <a:pt x="999" y="211"/>
                  </a:lnTo>
                  <a:lnTo>
                    <a:pt x="999" y="211"/>
                  </a:lnTo>
                  <a:lnTo>
                    <a:pt x="999" y="211"/>
                  </a:lnTo>
                  <a:lnTo>
                    <a:pt x="999" y="211"/>
                  </a:lnTo>
                  <a:lnTo>
                    <a:pt x="999" y="211"/>
                  </a:lnTo>
                  <a:lnTo>
                    <a:pt x="999" y="211"/>
                  </a:lnTo>
                  <a:lnTo>
                    <a:pt x="999" y="214"/>
                  </a:lnTo>
                  <a:lnTo>
                    <a:pt x="999" y="214"/>
                  </a:lnTo>
                  <a:lnTo>
                    <a:pt x="999" y="214"/>
                  </a:lnTo>
                  <a:lnTo>
                    <a:pt x="999" y="214"/>
                  </a:lnTo>
                  <a:lnTo>
                    <a:pt x="996" y="214"/>
                  </a:lnTo>
                  <a:lnTo>
                    <a:pt x="996" y="214"/>
                  </a:lnTo>
                  <a:lnTo>
                    <a:pt x="996" y="214"/>
                  </a:lnTo>
                  <a:lnTo>
                    <a:pt x="996" y="214"/>
                  </a:lnTo>
                  <a:lnTo>
                    <a:pt x="996" y="214"/>
                  </a:lnTo>
                  <a:lnTo>
                    <a:pt x="996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2" y="214"/>
                  </a:lnTo>
                  <a:lnTo>
                    <a:pt x="996" y="214"/>
                  </a:lnTo>
                  <a:lnTo>
                    <a:pt x="996" y="214"/>
                  </a:lnTo>
                  <a:lnTo>
                    <a:pt x="996" y="211"/>
                  </a:lnTo>
                  <a:lnTo>
                    <a:pt x="996" y="211"/>
                  </a:lnTo>
                  <a:lnTo>
                    <a:pt x="992" y="211"/>
                  </a:lnTo>
                  <a:lnTo>
                    <a:pt x="992" y="211"/>
                  </a:lnTo>
                  <a:lnTo>
                    <a:pt x="992" y="211"/>
                  </a:lnTo>
                  <a:lnTo>
                    <a:pt x="992" y="211"/>
                  </a:lnTo>
                  <a:lnTo>
                    <a:pt x="989" y="211"/>
                  </a:lnTo>
                  <a:lnTo>
                    <a:pt x="989" y="211"/>
                  </a:lnTo>
                  <a:lnTo>
                    <a:pt x="989" y="214"/>
                  </a:lnTo>
                  <a:lnTo>
                    <a:pt x="989" y="214"/>
                  </a:lnTo>
                  <a:lnTo>
                    <a:pt x="989" y="211"/>
                  </a:lnTo>
                  <a:lnTo>
                    <a:pt x="989" y="211"/>
                  </a:lnTo>
                  <a:lnTo>
                    <a:pt x="992" y="211"/>
                  </a:lnTo>
                  <a:lnTo>
                    <a:pt x="992" y="211"/>
                  </a:lnTo>
                  <a:lnTo>
                    <a:pt x="992" y="211"/>
                  </a:lnTo>
                  <a:lnTo>
                    <a:pt x="992" y="211"/>
                  </a:lnTo>
                  <a:lnTo>
                    <a:pt x="992" y="211"/>
                  </a:lnTo>
                  <a:lnTo>
                    <a:pt x="992" y="211"/>
                  </a:lnTo>
                  <a:lnTo>
                    <a:pt x="992" y="208"/>
                  </a:lnTo>
                  <a:lnTo>
                    <a:pt x="992" y="208"/>
                  </a:lnTo>
                  <a:lnTo>
                    <a:pt x="992" y="208"/>
                  </a:lnTo>
                  <a:lnTo>
                    <a:pt x="992" y="208"/>
                  </a:lnTo>
                  <a:lnTo>
                    <a:pt x="992" y="208"/>
                  </a:lnTo>
                  <a:lnTo>
                    <a:pt x="992" y="208"/>
                  </a:lnTo>
                  <a:lnTo>
                    <a:pt x="992" y="208"/>
                  </a:lnTo>
                  <a:lnTo>
                    <a:pt x="992" y="208"/>
                  </a:lnTo>
                  <a:lnTo>
                    <a:pt x="989" y="208"/>
                  </a:lnTo>
                  <a:lnTo>
                    <a:pt x="989" y="208"/>
                  </a:lnTo>
                  <a:lnTo>
                    <a:pt x="986" y="211"/>
                  </a:lnTo>
                  <a:lnTo>
                    <a:pt x="986" y="211"/>
                  </a:lnTo>
                  <a:lnTo>
                    <a:pt x="986" y="211"/>
                  </a:lnTo>
                  <a:lnTo>
                    <a:pt x="986" y="211"/>
                  </a:lnTo>
                  <a:lnTo>
                    <a:pt x="986" y="211"/>
                  </a:lnTo>
                  <a:lnTo>
                    <a:pt x="986" y="211"/>
                  </a:lnTo>
                  <a:lnTo>
                    <a:pt x="982" y="211"/>
                  </a:lnTo>
                  <a:lnTo>
                    <a:pt x="982" y="211"/>
                  </a:lnTo>
                  <a:lnTo>
                    <a:pt x="982" y="211"/>
                  </a:lnTo>
                  <a:lnTo>
                    <a:pt x="982" y="211"/>
                  </a:lnTo>
                  <a:lnTo>
                    <a:pt x="982" y="214"/>
                  </a:lnTo>
                  <a:lnTo>
                    <a:pt x="982" y="214"/>
                  </a:lnTo>
                  <a:lnTo>
                    <a:pt x="979" y="214"/>
                  </a:lnTo>
                  <a:lnTo>
                    <a:pt x="979" y="214"/>
                  </a:lnTo>
                  <a:lnTo>
                    <a:pt x="979" y="214"/>
                  </a:lnTo>
                  <a:lnTo>
                    <a:pt x="979" y="214"/>
                  </a:lnTo>
                  <a:lnTo>
                    <a:pt x="979" y="218"/>
                  </a:lnTo>
                  <a:lnTo>
                    <a:pt x="979" y="218"/>
                  </a:lnTo>
                  <a:lnTo>
                    <a:pt x="975" y="218"/>
                  </a:lnTo>
                  <a:lnTo>
                    <a:pt x="975" y="218"/>
                  </a:lnTo>
                  <a:lnTo>
                    <a:pt x="975" y="218"/>
                  </a:lnTo>
                  <a:lnTo>
                    <a:pt x="975" y="218"/>
                  </a:lnTo>
                  <a:lnTo>
                    <a:pt x="975" y="218"/>
                  </a:lnTo>
                  <a:lnTo>
                    <a:pt x="975" y="218"/>
                  </a:lnTo>
                  <a:lnTo>
                    <a:pt x="975" y="218"/>
                  </a:lnTo>
                  <a:lnTo>
                    <a:pt x="975" y="218"/>
                  </a:lnTo>
                  <a:lnTo>
                    <a:pt x="972" y="221"/>
                  </a:lnTo>
                  <a:lnTo>
                    <a:pt x="972" y="221"/>
                  </a:lnTo>
                  <a:lnTo>
                    <a:pt x="972" y="221"/>
                  </a:lnTo>
                  <a:lnTo>
                    <a:pt x="972" y="221"/>
                  </a:lnTo>
                  <a:lnTo>
                    <a:pt x="972" y="221"/>
                  </a:lnTo>
                  <a:lnTo>
                    <a:pt x="972" y="221"/>
                  </a:lnTo>
                  <a:lnTo>
                    <a:pt x="972" y="221"/>
                  </a:lnTo>
                  <a:lnTo>
                    <a:pt x="969" y="221"/>
                  </a:lnTo>
                  <a:lnTo>
                    <a:pt x="969" y="221"/>
                  </a:lnTo>
                  <a:lnTo>
                    <a:pt x="969" y="221"/>
                  </a:lnTo>
                  <a:lnTo>
                    <a:pt x="969" y="221"/>
                  </a:lnTo>
                  <a:lnTo>
                    <a:pt x="972" y="221"/>
                  </a:lnTo>
                  <a:lnTo>
                    <a:pt x="972" y="221"/>
                  </a:lnTo>
                  <a:lnTo>
                    <a:pt x="972" y="221"/>
                  </a:lnTo>
                  <a:lnTo>
                    <a:pt x="972" y="221"/>
                  </a:lnTo>
                  <a:lnTo>
                    <a:pt x="975" y="221"/>
                  </a:lnTo>
                  <a:lnTo>
                    <a:pt x="975" y="221"/>
                  </a:lnTo>
                  <a:lnTo>
                    <a:pt x="975" y="221"/>
                  </a:lnTo>
                  <a:lnTo>
                    <a:pt x="975" y="221"/>
                  </a:lnTo>
                  <a:lnTo>
                    <a:pt x="979" y="221"/>
                  </a:lnTo>
                  <a:lnTo>
                    <a:pt x="979" y="221"/>
                  </a:lnTo>
                  <a:lnTo>
                    <a:pt x="979" y="218"/>
                  </a:lnTo>
                  <a:lnTo>
                    <a:pt x="979" y="218"/>
                  </a:lnTo>
                  <a:lnTo>
                    <a:pt x="982" y="218"/>
                  </a:lnTo>
                  <a:lnTo>
                    <a:pt x="982" y="218"/>
                  </a:lnTo>
                  <a:lnTo>
                    <a:pt x="982" y="218"/>
                  </a:lnTo>
                  <a:lnTo>
                    <a:pt x="982" y="218"/>
                  </a:lnTo>
                  <a:lnTo>
                    <a:pt x="982" y="218"/>
                  </a:lnTo>
                  <a:lnTo>
                    <a:pt x="982" y="218"/>
                  </a:lnTo>
                  <a:lnTo>
                    <a:pt x="982" y="218"/>
                  </a:lnTo>
                  <a:lnTo>
                    <a:pt x="982" y="221"/>
                  </a:lnTo>
                  <a:lnTo>
                    <a:pt x="979" y="221"/>
                  </a:lnTo>
                  <a:lnTo>
                    <a:pt x="979" y="221"/>
                  </a:lnTo>
                  <a:lnTo>
                    <a:pt x="979" y="221"/>
                  </a:lnTo>
                  <a:lnTo>
                    <a:pt x="979" y="221"/>
                  </a:lnTo>
                  <a:lnTo>
                    <a:pt x="979" y="225"/>
                  </a:lnTo>
                  <a:lnTo>
                    <a:pt x="979" y="225"/>
                  </a:lnTo>
                  <a:lnTo>
                    <a:pt x="975" y="225"/>
                  </a:lnTo>
                  <a:lnTo>
                    <a:pt x="975" y="225"/>
                  </a:lnTo>
                  <a:lnTo>
                    <a:pt x="975" y="228"/>
                  </a:lnTo>
                  <a:lnTo>
                    <a:pt x="975" y="228"/>
                  </a:lnTo>
                  <a:lnTo>
                    <a:pt x="972" y="228"/>
                  </a:lnTo>
                  <a:lnTo>
                    <a:pt x="972" y="228"/>
                  </a:lnTo>
                  <a:lnTo>
                    <a:pt x="969" y="228"/>
                  </a:lnTo>
                  <a:lnTo>
                    <a:pt x="969" y="228"/>
                  </a:lnTo>
                  <a:lnTo>
                    <a:pt x="969" y="228"/>
                  </a:lnTo>
                  <a:lnTo>
                    <a:pt x="969" y="228"/>
                  </a:lnTo>
                  <a:lnTo>
                    <a:pt x="969" y="228"/>
                  </a:lnTo>
                  <a:lnTo>
                    <a:pt x="965" y="228"/>
                  </a:lnTo>
                  <a:lnTo>
                    <a:pt x="965" y="228"/>
                  </a:lnTo>
                  <a:lnTo>
                    <a:pt x="965" y="228"/>
                  </a:lnTo>
                  <a:lnTo>
                    <a:pt x="962" y="231"/>
                  </a:lnTo>
                  <a:lnTo>
                    <a:pt x="962" y="231"/>
                  </a:lnTo>
                  <a:lnTo>
                    <a:pt x="962" y="231"/>
                  </a:lnTo>
                  <a:lnTo>
                    <a:pt x="962" y="231"/>
                  </a:lnTo>
                  <a:lnTo>
                    <a:pt x="958" y="235"/>
                  </a:lnTo>
                  <a:lnTo>
                    <a:pt x="958" y="235"/>
                  </a:lnTo>
                  <a:lnTo>
                    <a:pt x="958" y="235"/>
                  </a:lnTo>
                  <a:lnTo>
                    <a:pt x="955" y="235"/>
                  </a:lnTo>
                  <a:lnTo>
                    <a:pt x="955" y="235"/>
                  </a:lnTo>
                  <a:lnTo>
                    <a:pt x="952" y="231"/>
                  </a:lnTo>
                  <a:lnTo>
                    <a:pt x="952" y="231"/>
                  </a:lnTo>
                  <a:lnTo>
                    <a:pt x="952" y="231"/>
                  </a:lnTo>
                  <a:lnTo>
                    <a:pt x="952" y="231"/>
                  </a:lnTo>
                  <a:lnTo>
                    <a:pt x="948" y="231"/>
                  </a:lnTo>
                  <a:lnTo>
                    <a:pt x="948" y="231"/>
                  </a:lnTo>
                  <a:lnTo>
                    <a:pt x="945" y="231"/>
                  </a:lnTo>
                  <a:lnTo>
                    <a:pt x="945" y="231"/>
                  </a:lnTo>
                  <a:lnTo>
                    <a:pt x="945" y="231"/>
                  </a:lnTo>
                  <a:lnTo>
                    <a:pt x="945" y="231"/>
                  </a:lnTo>
                  <a:lnTo>
                    <a:pt x="941" y="235"/>
                  </a:lnTo>
                  <a:lnTo>
                    <a:pt x="941" y="235"/>
                  </a:lnTo>
                  <a:lnTo>
                    <a:pt x="938" y="238"/>
                  </a:lnTo>
                  <a:lnTo>
                    <a:pt x="938" y="238"/>
                  </a:lnTo>
                  <a:lnTo>
                    <a:pt x="938" y="238"/>
                  </a:lnTo>
                  <a:lnTo>
                    <a:pt x="938" y="238"/>
                  </a:lnTo>
                  <a:lnTo>
                    <a:pt x="935" y="238"/>
                  </a:lnTo>
                  <a:lnTo>
                    <a:pt x="935" y="238"/>
                  </a:lnTo>
                  <a:lnTo>
                    <a:pt x="931" y="242"/>
                  </a:lnTo>
                  <a:lnTo>
                    <a:pt x="931" y="242"/>
                  </a:lnTo>
                  <a:lnTo>
                    <a:pt x="931" y="242"/>
                  </a:lnTo>
                  <a:lnTo>
                    <a:pt x="931" y="242"/>
                  </a:lnTo>
                  <a:lnTo>
                    <a:pt x="931" y="242"/>
                  </a:lnTo>
                  <a:lnTo>
                    <a:pt x="931" y="245"/>
                  </a:lnTo>
                  <a:lnTo>
                    <a:pt x="928" y="245"/>
                  </a:lnTo>
                  <a:lnTo>
                    <a:pt x="928" y="245"/>
                  </a:lnTo>
                  <a:lnTo>
                    <a:pt x="928" y="248"/>
                  </a:lnTo>
                  <a:lnTo>
                    <a:pt x="928" y="248"/>
                  </a:lnTo>
                  <a:lnTo>
                    <a:pt x="928" y="248"/>
                  </a:lnTo>
                  <a:lnTo>
                    <a:pt x="928" y="248"/>
                  </a:lnTo>
                  <a:lnTo>
                    <a:pt x="924" y="252"/>
                  </a:lnTo>
                  <a:lnTo>
                    <a:pt x="924" y="252"/>
                  </a:lnTo>
                  <a:lnTo>
                    <a:pt x="924" y="252"/>
                  </a:lnTo>
                  <a:lnTo>
                    <a:pt x="924" y="252"/>
                  </a:lnTo>
                  <a:lnTo>
                    <a:pt x="928" y="252"/>
                  </a:lnTo>
                  <a:lnTo>
                    <a:pt x="928" y="252"/>
                  </a:lnTo>
                  <a:lnTo>
                    <a:pt x="928" y="252"/>
                  </a:lnTo>
                  <a:lnTo>
                    <a:pt x="928" y="252"/>
                  </a:lnTo>
                  <a:lnTo>
                    <a:pt x="928" y="252"/>
                  </a:lnTo>
                  <a:lnTo>
                    <a:pt x="928" y="252"/>
                  </a:lnTo>
                  <a:lnTo>
                    <a:pt x="931" y="252"/>
                  </a:lnTo>
                  <a:lnTo>
                    <a:pt x="931" y="252"/>
                  </a:lnTo>
                  <a:lnTo>
                    <a:pt x="931" y="252"/>
                  </a:lnTo>
                  <a:lnTo>
                    <a:pt x="931" y="252"/>
                  </a:lnTo>
                  <a:lnTo>
                    <a:pt x="931" y="252"/>
                  </a:lnTo>
                  <a:lnTo>
                    <a:pt x="931" y="252"/>
                  </a:lnTo>
                  <a:lnTo>
                    <a:pt x="931" y="252"/>
                  </a:lnTo>
                  <a:lnTo>
                    <a:pt x="928" y="252"/>
                  </a:lnTo>
                  <a:lnTo>
                    <a:pt x="928" y="252"/>
                  </a:lnTo>
                  <a:lnTo>
                    <a:pt x="928" y="252"/>
                  </a:lnTo>
                  <a:lnTo>
                    <a:pt x="928" y="252"/>
                  </a:lnTo>
                  <a:lnTo>
                    <a:pt x="924" y="255"/>
                  </a:lnTo>
                  <a:lnTo>
                    <a:pt x="924" y="255"/>
                  </a:lnTo>
                  <a:lnTo>
                    <a:pt x="921" y="259"/>
                  </a:lnTo>
                  <a:lnTo>
                    <a:pt x="921" y="259"/>
                  </a:lnTo>
                  <a:lnTo>
                    <a:pt x="921" y="259"/>
                  </a:lnTo>
                  <a:lnTo>
                    <a:pt x="921" y="259"/>
                  </a:lnTo>
                  <a:lnTo>
                    <a:pt x="918" y="262"/>
                  </a:lnTo>
                  <a:lnTo>
                    <a:pt x="918" y="262"/>
                  </a:lnTo>
                  <a:lnTo>
                    <a:pt x="918" y="262"/>
                  </a:lnTo>
                  <a:lnTo>
                    <a:pt x="914" y="259"/>
                  </a:lnTo>
                  <a:lnTo>
                    <a:pt x="914" y="259"/>
                  </a:lnTo>
                  <a:lnTo>
                    <a:pt x="911" y="259"/>
                  </a:lnTo>
                  <a:lnTo>
                    <a:pt x="911" y="259"/>
                  </a:lnTo>
                  <a:lnTo>
                    <a:pt x="911" y="259"/>
                  </a:lnTo>
                  <a:lnTo>
                    <a:pt x="911" y="259"/>
                  </a:lnTo>
                  <a:lnTo>
                    <a:pt x="907" y="262"/>
                  </a:lnTo>
                  <a:lnTo>
                    <a:pt x="907" y="262"/>
                  </a:lnTo>
                  <a:lnTo>
                    <a:pt x="907" y="262"/>
                  </a:lnTo>
                  <a:lnTo>
                    <a:pt x="907" y="262"/>
                  </a:lnTo>
                  <a:lnTo>
                    <a:pt x="907" y="262"/>
                  </a:lnTo>
                  <a:lnTo>
                    <a:pt x="907" y="262"/>
                  </a:lnTo>
                  <a:lnTo>
                    <a:pt x="907" y="262"/>
                  </a:lnTo>
                  <a:lnTo>
                    <a:pt x="907" y="259"/>
                  </a:lnTo>
                  <a:lnTo>
                    <a:pt x="907" y="259"/>
                  </a:lnTo>
                  <a:lnTo>
                    <a:pt x="907" y="259"/>
                  </a:lnTo>
                  <a:lnTo>
                    <a:pt x="907" y="255"/>
                  </a:lnTo>
                  <a:lnTo>
                    <a:pt x="907" y="255"/>
                  </a:lnTo>
                  <a:lnTo>
                    <a:pt x="907" y="255"/>
                  </a:lnTo>
                  <a:lnTo>
                    <a:pt x="907" y="255"/>
                  </a:lnTo>
                  <a:lnTo>
                    <a:pt x="911" y="255"/>
                  </a:lnTo>
                  <a:lnTo>
                    <a:pt x="911" y="255"/>
                  </a:lnTo>
                  <a:lnTo>
                    <a:pt x="911" y="259"/>
                  </a:lnTo>
                  <a:lnTo>
                    <a:pt x="911" y="259"/>
                  </a:lnTo>
                  <a:lnTo>
                    <a:pt x="914" y="259"/>
                  </a:lnTo>
                  <a:lnTo>
                    <a:pt x="914" y="259"/>
                  </a:lnTo>
                  <a:lnTo>
                    <a:pt x="914" y="259"/>
                  </a:lnTo>
                  <a:lnTo>
                    <a:pt x="914" y="259"/>
                  </a:lnTo>
                  <a:lnTo>
                    <a:pt x="918" y="259"/>
                  </a:lnTo>
                  <a:lnTo>
                    <a:pt x="918" y="259"/>
                  </a:lnTo>
                  <a:lnTo>
                    <a:pt x="921" y="255"/>
                  </a:lnTo>
                  <a:lnTo>
                    <a:pt x="921" y="255"/>
                  </a:lnTo>
                  <a:lnTo>
                    <a:pt x="921" y="252"/>
                  </a:lnTo>
                  <a:lnTo>
                    <a:pt x="921" y="252"/>
                  </a:lnTo>
                  <a:lnTo>
                    <a:pt x="921" y="252"/>
                  </a:lnTo>
                  <a:lnTo>
                    <a:pt x="921" y="252"/>
                  </a:lnTo>
                  <a:lnTo>
                    <a:pt x="921" y="252"/>
                  </a:lnTo>
                  <a:lnTo>
                    <a:pt x="921" y="252"/>
                  </a:lnTo>
                  <a:lnTo>
                    <a:pt x="918" y="252"/>
                  </a:lnTo>
                  <a:lnTo>
                    <a:pt x="918" y="252"/>
                  </a:lnTo>
                  <a:lnTo>
                    <a:pt x="918" y="252"/>
                  </a:lnTo>
                  <a:lnTo>
                    <a:pt x="918" y="252"/>
                  </a:lnTo>
                  <a:lnTo>
                    <a:pt x="918" y="252"/>
                  </a:lnTo>
                  <a:lnTo>
                    <a:pt x="918" y="252"/>
                  </a:lnTo>
                  <a:lnTo>
                    <a:pt x="918" y="252"/>
                  </a:lnTo>
                  <a:lnTo>
                    <a:pt x="918" y="252"/>
                  </a:lnTo>
                  <a:lnTo>
                    <a:pt x="918" y="252"/>
                  </a:lnTo>
                  <a:lnTo>
                    <a:pt x="918" y="248"/>
                  </a:lnTo>
                  <a:lnTo>
                    <a:pt x="918" y="248"/>
                  </a:lnTo>
                  <a:lnTo>
                    <a:pt x="918" y="248"/>
                  </a:lnTo>
                  <a:lnTo>
                    <a:pt x="918" y="248"/>
                  </a:lnTo>
                  <a:lnTo>
                    <a:pt x="918" y="245"/>
                  </a:lnTo>
                  <a:lnTo>
                    <a:pt x="918" y="245"/>
                  </a:lnTo>
                  <a:lnTo>
                    <a:pt x="918" y="245"/>
                  </a:lnTo>
                  <a:lnTo>
                    <a:pt x="921" y="242"/>
                  </a:lnTo>
                  <a:lnTo>
                    <a:pt x="921" y="242"/>
                  </a:lnTo>
                  <a:lnTo>
                    <a:pt x="924" y="242"/>
                  </a:lnTo>
                  <a:lnTo>
                    <a:pt x="924" y="242"/>
                  </a:lnTo>
                  <a:lnTo>
                    <a:pt x="924" y="238"/>
                  </a:lnTo>
                  <a:lnTo>
                    <a:pt x="924" y="238"/>
                  </a:lnTo>
                  <a:lnTo>
                    <a:pt x="928" y="238"/>
                  </a:lnTo>
                  <a:lnTo>
                    <a:pt x="928" y="238"/>
                  </a:lnTo>
                  <a:lnTo>
                    <a:pt x="928" y="238"/>
                  </a:lnTo>
                  <a:lnTo>
                    <a:pt x="931" y="238"/>
                  </a:lnTo>
                  <a:lnTo>
                    <a:pt x="931" y="238"/>
                  </a:lnTo>
                  <a:lnTo>
                    <a:pt x="931" y="235"/>
                  </a:lnTo>
                  <a:lnTo>
                    <a:pt x="931" y="235"/>
                  </a:lnTo>
                  <a:lnTo>
                    <a:pt x="938" y="231"/>
                  </a:lnTo>
                  <a:lnTo>
                    <a:pt x="938" y="231"/>
                  </a:lnTo>
                  <a:lnTo>
                    <a:pt x="938" y="231"/>
                  </a:lnTo>
                  <a:lnTo>
                    <a:pt x="938" y="231"/>
                  </a:lnTo>
                  <a:lnTo>
                    <a:pt x="938" y="231"/>
                  </a:lnTo>
                  <a:lnTo>
                    <a:pt x="941" y="231"/>
                  </a:lnTo>
                  <a:lnTo>
                    <a:pt x="941" y="231"/>
                  </a:lnTo>
                  <a:lnTo>
                    <a:pt x="941" y="231"/>
                  </a:lnTo>
                  <a:lnTo>
                    <a:pt x="941" y="231"/>
                  </a:lnTo>
                  <a:lnTo>
                    <a:pt x="938" y="228"/>
                  </a:lnTo>
                  <a:lnTo>
                    <a:pt x="938" y="228"/>
                  </a:lnTo>
                  <a:lnTo>
                    <a:pt x="935" y="228"/>
                  </a:lnTo>
                  <a:lnTo>
                    <a:pt x="935" y="228"/>
                  </a:lnTo>
                  <a:lnTo>
                    <a:pt x="935" y="228"/>
                  </a:lnTo>
                  <a:lnTo>
                    <a:pt x="935" y="228"/>
                  </a:lnTo>
                  <a:lnTo>
                    <a:pt x="935" y="228"/>
                  </a:lnTo>
                  <a:lnTo>
                    <a:pt x="935" y="228"/>
                  </a:lnTo>
                  <a:lnTo>
                    <a:pt x="931" y="228"/>
                  </a:lnTo>
                  <a:lnTo>
                    <a:pt x="931" y="228"/>
                  </a:lnTo>
                  <a:lnTo>
                    <a:pt x="931" y="228"/>
                  </a:lnTo>
                  <a:lnTo>
                    <a:pt x="931" y="228"/>
                  </a:lnTo>
                  <a:lnTo>
                    <a:pt x="931" y="228"/>
                  </a:lnTo>
                  <a:lnTo>
                    <a:pt x="931" y="228"/>
                  </a:lnTo>
                  <a:lnTo>
                    <a:pt x="931" y="228"/>
                  </a:lnTo>
                  <a:lnTo>
                    <a:pt x="931" y="228"/>
                  </a:lnTo>
                  <a:lnTo>
                    <a:pt x="931" y="228"/>
                  </a:lnTo>
                  <a:lnTo>
                    <a:pt x="931" y="228"/>
                  </a:lnTo>
                  <a:lnTo>
                    <a:pt x="931" y="228"/>
                  </a:lnTo>
                  <a:lnTo>
                    <a:pt x="935" y="228"/>
                  </a:lnTo>
                  <a:lnTo>
                    <a:pt x="935" y="228"/>
                  </a:lnTo>
                  <a:lnTo>
                    <a:pt x="935" y="228"/>
                  </a:lnTo>
                  <a:lnTo>
                    <a:pt x="935" y="228"/>
                  </a:lnTo>
                  <a:lnTo>
                    <a:pt x="935" y="225"/>
                  </a:lnTo>
                  <a:lnTo>
                    <a:pt x="935" y="225"/>
                  </a:lnTo>
                  <a:lnTo>
                    <a:pt x="935" y="221"/>
                  </a:lnTo>
                  <a:lnTo>
                    <a:pt x="935" y="221"/>
                  </a:lnTo>
                  <a:lnTo>
                    <a:pt x="935" y="221"/>
                  </a:lnTo>
                  <a:lnTo>
                    <a:pt x="931" y="221"/>
                  </a:lnTo>
                  <a:lnTo>
                    <a:pt x="931" y="221"/>
                  </a:lnTo>
                  <a:lnTo>
                    <a:pt x="931" y="221"/>
                  </a:lnTo>
                  <a:lnTo>
                    <a:pt x="931" y="218"/>
                  </a:lnTo>
                  <a:lnTo>
                    <a:pt x="931" y="218"/>
                  </a:lnTo>
                  <a:lnTo>
                    <a:pt x="931" y="218"/>
                  </a:lnTo>
                  <a:lnTo>
                    <a:pt x="931" y="218"/>
                  </a:lnTo>
                  <a:lnTo>
                    <a:pt x="931" y="218"/>
                  </a:lnTo>
                  <a:lnTo>
                    <a:pt x="931" y="218"/>
                  </a:lnTo>
                  <a:lnTo>
                    <a:pt x="928" y="221"/>
                  </a:lnTo>
                  <a:lnTo>
                    <a:pt x="928" y="221"/>
                  </a:lnTo>
                  <a:lnTo>
                    <a:pt x="928" y="221"/>
                  </a:lnTo>
                  <a:lnTo>
                    <a:pt x="928" y="221"/>
                  </a:lnTo>
                  <a:lnTo>
                    <a:pt x="928" y="221"/>
                  </a:lnTo>
                  <a:lnTo>
                    <a:pt x="924" y="221"/>
                  </a:lnTo>
                  <a:lnTo>
                    <a:pt x="924" y="221"/>
                  </a:lnTo>
                  <a:lnTo>
                    <a:pt x="924" y="221"/>
                  </a:lnTo>
                  <a:lnTo>
                    <a:pt x="924" y="221"/>
                  </a:lnTo>
                  <a:lnTo>
                    <a:pt x="921" y="221"/>
                  </a:lnTo>
                  <a:lnTo>
                    <a:pt x="921" y="221"/>
                  </a:lnTo>
                  <a:lnTo>
                    <a:pt x="921" y="221"/>
                  </a:lnTo>
                  <a:lnTo>
                    <a:pt x="921" y="221"/>
                  </a:lnTo>
                  <a:lnTo>
                    <a:pt x="921" y="221"/>
                  </a:lnTo>
                  <a:lnTo>
                    <a:pt x="921" y="221"/>
                  </a:lnTo>
                  <a:lnTo>
                    <a:pt x="921" y="221"/>
                  </a:lnTo>
                  <a:lnTo>
                    <a:pt x="918" y="221"/>
                  </a:lnTo>
                  <a:lnTo>
                    <a:pt x="918" y="221"/>
                  </a:lnTo>
                  <a:lnTo>
                    <a:pt x="918" y="221"/>
                  </a:lnTo>
                  <a:lnTo>
                    <a:pt x="918" y="221"/>
                  </a:lnTo>
                  <a:lnTo>
                    <a:pt x="918" y="225"/>
                  </a:lnTo>
                  <a:lnTo>
                    <a:pt x="918" y="225"/>
                  </a:lnTo>
                  <a:lnTo>
                    <a:pt x="914" y="225"/>
                  </a:lnTo>
                  <a:lnTo>
                    <a:pt x="914" y="225"/>
                  </a:lnTo>
                  <a:lnTo>
                    <a:pt x="914" y="225"/>
                  </a:lnTo>
                  <a:lnTo>
                    <a:pt x="914" y="225"/>
                  </a:lnTo>
                  <a:lnTo>
                    <a:pt x="914" y="228"/>
                  </a:lnTo>
                  <a:lnTo>
                    <a:pt x="914" y="228"/>
                  </a:lnTo>
                  <a:lnTo>
                    <a:pt x="914" y="231"/>
                  </a:lnTo>
                  <a:lnTo>
                    <a:pt x="914" y="231"/>
                  </a:lnTo>
                  <a:lnTo>
                    <a:pt x="914" y="231"/>
                  </a:lnTo>
                  <a:lnTo>
                    <a:pt x="914" y="231"/>
                  </a:lnTo>
                  <a:lnTo>
                    <a:pt x="914" y="231"/>
                  </a:lnTo>
                  <a:lnTo>
                    <a:pt x="914" y="231"/>
                  </a:lnTo>
                  <a:lnTo>
                    <a:pt x="914" y="231"/>
                  </a:lnTo>
                  <a:lnTo>
                    <a:pt x="914" y="231"/>
                  </a:lnTo>
                  <a:lnTo>
                    <a:pt x="918" y="231"/>
                  </a:lnTo>
                  <a:lnTo>
                    <a:pt x="918" y="231"/>
                  </a:lnTo>
                  <a:lnTo>
                    <a:pt x="918" y="231"/>
                  </a:lnTo>
                  <a:lnTo>
                    <a:pt x="918" y="231"/>
                  </a:lnTo>
                  <a:lnTo>
                    <a:pt x="918" y="231"/>
                  </a:lnTo>
                  <a:lnTo>
                    <a:pt x="918" y="231"/>
                  </a:lnTo>
                  <a:lnTo>
                    <a:pt x="918" y="231"/>
                  </a:lnTo>
                  <a:lnTo>
                    <a:pt x="918" y="231"/>
                  </a:lnTo>
                  <a:lnTo>
                    <a:pt x="918" y="235"/>
                  </a:lnTo>
                  <a:lnTo>
                    <a:pt x="918" y="235"/>
                  </a:lnTo>
                  <a:lnTo>
                    <a:pt x="918" y="235"/>
                  </a:lnTo>
                  <a:lnTo>
                    <a:pt x="918" y="235"/>
                  </a:lnTo>
                  <a:lnTo>
                    <a:pt x="918" y="235"/>
                  </a:lnTo>
                  <a:lnTo>
                    <a:pt x="918" y="235"/>
                  </a:lnTo>
                  <a:lnTo>
                    <a:pt x="918" y="238"/>
                  </a:lnTo>
                  <a:lnTo>
                    <a:pt x="918" y="238"/>
                  </a:lnTo>
                  <a:lnTo>
                    <a:pt x="918" y="238"/>
                  </a:lnTo>
                  <a:lnTo>
                    <a:pt x="918" y="238"/>
                  </a:lnTo>
                  <a:lnTo>
                    <a:pt x="914" y="242"/>
                  </a:lnTo>
                  <a:lnTo>
                    <a:pt x="914" y="242"/>
                  </a:lnTo>
                  <a:lnTo>
                    <a:pt x="911" y="242"/>
                  </a:lnTo>
                  <a:lnTo>
                    <a:pt x="911" y="242"/>
                  </a:lnTo>
                  <a:lnTo>
                    <a:pt x="911" y="242"/>
                  </a:lnTo>
                  <a:lnTo>
                    <a:pt x="911" y="242"/>
                  </a:lnTo>
                  <a:lnTo>
                    <a:pt x="911" y="242"/>
                  </a:lnTo>
                  <a:lnTo>
                    <a:pt x="911" y="242"/>
                  </a:lnTo>
                  <a:lnTo>
                    <a:pt x="907" y="242"/>
                  </a:lnTo>
                  <a:lnTo>
                    <a:pt x="907" y="242"/>
                  </a:lnTo>
                  <a:lnTo>
                    <a:pt x="907" y="238"/>
                  </a:lnTo>
                  <a:lnTo>
                    <a:pt x="907" y="238"/>
                  </a:lnTo>
                  <a:lnTo>
                    <a:pt x="911" y="235"/>
                  </a:lnTo>
                  <a:lnTo>
                    <a:pt x="911" y="235"/>
                  </a:lnTo>
                  <a:lnTo>
                    <a:pt x="911" y="235"/>
                  </a:lnTo>
                  <a:lnTo>
                    <a:pt x="911" y="235"/>
                  </a:lnTo>
                  <a:lnTo>
                    <a:pt x="911" y="231"/>
                  </a:lnTo>
                  <a:lnTo>
                    <a:pt x="911" y="231"/>
                  </a:lnTo>
                  <a:lnTo>
                    <a:pt x="911" y="231"/>
                  </a:lnTo>
                  <a:lnTo>
                    <a:pt x="911" y="228"/>
                  </a:lnTo>
                  <a:lnTo>
                    <a:pt x="911" y="228"/>
                  </a:lnTo>
                  <a:lnTo>
                    <a:pt x="911" y="228"/>
                  </a:lnTo>
                  <a:lnTo>
                    <a:pt x="907" y="228"/>
                  </a:lnTo>
                  <a:lnTo>
                    <a:pt x="907" y="228"/>
                  </a:lnTo>
                  <a:lnTo>
                    <a:pt x="907" y="231"/>
                  </a:lnTo>
                  <a:lnTo>
                    <a:pt x="907" y="231"/>
                  </a:lnTo>
                  <a:lnTo>
                    <a:pt x="907" y="235"/>
                  </a:lnTo>
                  <a:lnTo>
                    <a:pt x="907" y="235"/>
                  </a:lnTo>
                  <a:lnTo>
                    <a:pt x="904" y="235"/>
                  </a:lnTo>
                  <a:lnTo>
                    <a:pt x="904" y="235"/>
                  </a:lnTo>
                  <a:lnTo>
                    <a:pt x="901" y="235"/>
                  </a:lnTo>
                  <a:lnTo>
                    <a:pt x="901" y="235"/>
                  </a:lnTo>
                  <a:lnTo>
                    <a:pt x="901" y="235"/>
                  </a:lnTo>
                  <a:lnTo>
                    <a:pt x="901" y="235"/>
                  </a:lnTo>
                  <a:lnTo>
                    <a:pt x="901" y="235"/>
                  </a:lnTo>
                  <a:lnTo>
                    <a:pt x="901" y="235"/>
                  </a:lnTo>
                  <a:lnTo>
                    <a:pt x="897" y="235"/>
                  </a:lnTo>
                  <a:lnTo>
                    <a:pt x="897" y="235"/>
                  </a:lnTo>
                  <a:lnTo>
                    <a:pt x="897" y="235"/>
                  </a:lnTo>
                  <a:lnTo>
                    <a:pt x="897" y="235"/>
                  </a:lnTo>
                  <a:lnTo>
                    <a:pt x="894" y="235"/>
                  </a:lnTo>
                  <a:lnTo>
                    <a:pt x="894" y="231"/>
                  </a:lnTo>
                  <a:lnTo>
                    <a:pt x="894" y="231"/>
                  </a:lnTo>
                  <a:lnTo>
                    <a:pt x="894" y="231"/>
                  </a:lnTo>
                  <a:lnTo>
                    <a:pt x="894" y="231"/>
                  </a:lnTo>
                  <a:lnTo>
                    <a:pt x="890" y="235"/>
                  </a:lnTo>
                  <a:lnTo>
                    <a:pt x="890" y="235"/>
                  </a:lnTo>
                  <a:lnTo>
                    <a:pt x="890" y="235"/>
                  </a:lnTo>
                  <a:lnTo>
                    <a:pt x="890" y="235"/>
                  </a:lnTo>
                  <a:lnTo>
                    <a:pt x="887" y="231"/>
                  </a:lnTo>
                  <a:lnTo>
                    <a:pt x="887" y="231"/>
                  </a:lnTo>
                  <a:lnTo>
                    <a:pt x="887" y="231"/>
                  </a:lnTo>
                  <a:lnTo>
                    <a:pt x="887" y="231"/>
                  </a:lnTo>
                  <a:lnTo>
                    <a:pt x="887" y="231"/>
                  </a:lnTo>
                  <a:lnTo>
                    <a:pt x="887" y="231"/>
                  </a:lnTo>
                  <a:lnTo>
                    <a:pt x="884" y="231"/>
                  </a:lnTo>
                  <a:lnTo>
                    <a:pt x="884" y="231"/>
                  </a:lnTo>
                  <a:lnTo>
                    <a:pt x="884" y="231"/>
                  </a:lnTo>
                  <a:lnTo>
                    <a:pt x="884" y="231"/>
                  </a:lnTo>
                  <a:lnTo>
                    <a:pt x="884" y="228"/>
                  </a:lnTo>
                  <a:lnTo>
                    <a:pt x="884" y="228"/>
                  </a:lnTo>
                  <a:lnTo>
                    <a:pt x="880" y="228"/>
                  </a:lnTo>
                  <a:lnTo>
                    <a:pt x="880" y="228"/>
                  </a:lnTo>
                  <a:lnTo>
                    <a:pt x="880" y="228"/>
                  </a:lnTo>
                  <a:lnTo>
                    <a:pt x="877" y="228"/>
                  </a:lnTo>
                  <a:lnTo>
                    <a:pt x="877" y="228"/>
                  </a:lnTo>
                  <a:lnTo>
                    <a:pt x="877" y="228"/>
                  </a:lnTo>
                  <a:lnTo>
                    <a:pt x="877" y="228"/>
                  </a:lnTo>
                  <a:lnTo>
                    <a:pt x="877" y="228"/>
                  </a:lnTo>
                  <a:lnTo>
                    <a:pt x="877" y="228"/>
                  </a:lnTo>
                  <a:lnTo>
                    <a:pt x="873" y="228"/>
                  </a:lnTo>
                  <a:lnTo>
                    <a:pt x="873" y="228"/>
                  </a:lnTo>
                  <a:lnTo>
                    <a:pt x="873" y="228"/>
                  </a:lnTo>
                  <a:lnTo>
                    <a:pt x="873" y="228"/>
                  </a:lnTo>
                  <a:lnTo>
                    <a:pt x="873" y="225"/>
                  </a:lnTo>
                  <a:lnTo>
                    <a:pt x="873" y="225"/>
                  </a:lnTo>
                  <a:lnTo>
                    <a:pt x="870" y="225"/>
                  </a:lnTo>
                  <a:lnTo>
                    <a:pt x="870" y="225"/>
                  </a:lnTo>
                  <a:lnTo>
                    <a:pt x="870" y="225"/>
                  </a:lnTo>
                  <a:lnTo>
                    <a:pt x="870" y="225"/>
                  </a:lnTo>
                  <a:lnTo>
                    <a:pt x="870" y="221"/>
                  </a:lnTo>
                  <a:lnTo>
                    <a:pt x="870" y="221"/>
                  </a:lnTo>
                  <a:lnTo>
                    <a:pt x="870" y="221"/>
                  </a:lnTo>
                  <a:lnTo>
                    <a:pt x="870" y="221"/>
                  </a:lnTo>
                  <a:lnTo>
                    <a:pt x="870" y="221"/>
                  </a:lnTo>
                  <a:lnTo>
                    <a:pt x="870" y="221"/>
                  </a:lnTo>
                  <a:lnTo>
                    <a:pt x="870" y="221"/>
                  </a:lnTo>
                  <a:lnTo>
                    <a:pt x="870" y="221"/>
                  </a:lnTo>
                  <a:lnTo>
                    <a:pt x="870" y="221"/>
                  </a:lnTo>
                  <a:lnTo>
                    <a:pt x="870" y="221"/>
                  </a:lnTo>
                  <a:lnTo>
                    <a:pt x="870" y="221"/>
                  </a:lnTo>
                  <a:lnTo>
                    <a:pt x="870" y="221"/>
                  </a:lnTo>
                  <a:lnTo>
                    <a:pt x="867" y="221"/>
                  </a:lnTo>
                  <a:lnTo>
                    <a:pt x="867" y="221"/>
                  </a:lnTo>
                  <a:lnTo>
                    <a:pt x="867" y="221"/>
                  </a:lnTo>
                  <a:lnTo>
                    <a:pt x="867" y="221"/>
                  </a:lnTo>
                  <a:lnTo>
                    <a:pt x="867" y="221"/>
                  </a:lnTo>
                  <a:lnTo>
                    <a:pt x="867" y="221"/>
                  </a:lnTo>
                  <a:lnTo>
                    <a:pt x="867" y="218"/>
                  </a:lnTo>
                  <a:lnTo>
                    <a:pt x="867" y="218"/>
                  </a:lnTo>
                  <a:lnTo>
                    <a:pt x="867" y="218"/>
                  </a:lnTo>
                  <a:lnTo>
                    <a:pt x="867" y="218"/>
                  </a:lnTo>
                  <a:lnTo>
                    <a:pt x="870" y="218"/>
                  </a:lnTo>
                  <a:lnTo>
                    <a:pt x="870" y="218"/>
                  </a:lnTo>
                  <a:lnTo>
                    <a:pt x="867" y="214"/>
                  </a:lnTo>
                  <a:lnTo>
                    <a:pt x="867" y="214"/>
                  </a:lnTo>
                  <a:lnTo>
                    <a:pt x="867" y="214"/>
                  </a:lnTo>
                  <a:lnTo>
                    <a:pt x="867" y="214"/>
                  </a:lnTo>
                  <a:lnTo>
                    <a:pt x="867" y="214"/>
                  </a:lnTo>
                  <a:lnTo>
                    <a:pt x="867" y="214"/>
                  </a:lnTo>
                  <a:lnTo>
                    <a:pt x="867" y="214"/>
                  </a:lnTo>
                  <a:lnTo>
                    <a:pt x="867" y="214"/>
                  </a:lnTo>
                  <a:lnTo>
                    <a:pt x="867" y="214"/>
                  </a:lnTo>
                  <a:lnTo>
                    <a:pt x="863" y="214"/>
                  </a:lnTo>
                  <a:lnTo>
                    <a:pt x="863" y="214"/>
                  </a:lnTo>
                  <a:lnTo>
                    <a:pt x="863" y="214"/>
                  </a:lnTo>
                  <a:lnTo>
                    <a:pt x="863" y="214"/>
                  </a:lnTo>
                  <a:lnTo>
                    <a:pt x="863" y="214"/>
                  </a:lnTo>
                  <a:lnTo>
                    <a:pt x="860" y="218"/>
                  </a:lnTo>
                  <a:lnTo>
                    <a:pt x="860" y="218"/>
                  </a:lnTo>
                  <a:lnTo>
                    <a:pt x="860" y="218"/>
                  </a:lnTo>
                  <a:lnTo>
                    <a:pt x="856" y="214"/>
                  </a:lnTo>
                  <a:lnTo>
                    <a:pt x="856" y="214"/>
                  </a:lnTo>
                  <a:lnTo>
                    <a:pt x="856" y="211"/>
                  </a:lnTo>
                  <a:lnTo>
                    <a:pt x="856" y="211"/>
                  </a:lnTo>
                  <a:lnTo>
                    <a:pt x="856" y="208"/>
                  </a:lnTo>
                  <a:lnTo>
                    <a:pt x="856" y="208"/>
                  </a:lnTo>
                  <a:lnTo>
                    <a:pt x="856" y="208"/>
                  </a:lnTo>
                  <a:lnTo>
                    <a:pt x="856" y="208"/>
                  </a:lnTo>
                  <a:lnTo>
                    <a:pt x="856" y="204"/>
                  </a:lnTo>
                  <a:lnTo>
                    <a:pt x="856" y="204"/>
                  </a:lnTo>
                  <a:lnTo>
                    <a:pt x="860" y="201"/>
                  </a:lnTo>
                  <a:lnTo>
                    <a:pt x="860" y="201"/>
                  </a:lnTo>
                  <a:lnTo>
                    <a:pt x="860" y="201"/>
                  </a:lnTo>
                  <a:lnTo>
                    <a:pt x="860" y="197"/>
                  </a:lnTo>
                  <a:lnTo>
                    <a:pt x="860" y="197"/>
                  </a:lnTo>
                  <a:lnTo>
                    <a:pt x="860" y="197"/>
                  </a:lnTo>
                  <a:lnTo>
                    <a:pt x="856" y="197"/>
                  </a:lnTo>
                  <a:lnTo>
                    <a:pt x="856" y="197"/>
                  </a:lnTo>
                  <a:lnTo>
                    <a:pt x="856" y="197"/>
                  </a:lnTo>
                  <a:lnTo>
                    <a:pt x="853" y="197"/>
                  </a:lnTo>
                  <a:lnTo>
                    <a:pt x="853" y="197"/>
                  </a:lnTo>
                  <a:lnTo>
                    <a:pt x="846" y="197"/>
                  </a:lnTo>
                  <a:lnTo>
                    <a:pt x="846" y="197"/>
                  </a:lnTo>
                  <a:lnTo>
                    <a:pt x="846" y="197"/>
                  </a:lnTo>
                  <a:lnTo>
                    <a:pt x="846" y="197"/>
                  </a:lnTo>
                  <a:lnTo>
                    <a:pt x="843" y="197"/>
                  </a:lnTo>
                  <a:lnTo>
                    <a:pt x="843" y="197"/>
                  </a:lnTo>
                  <a:lnTo>
                    <a:pt x="843" y="197"/>
                  </a:lnTo>
                  <a:lnTo>
                    <a:pt x="839" y="197"/>
                  </a:lnTo>
                  <a:lnTo>
                    <a:pt x="839" y="197"/>
                  </a:lnTo>
                  <a:lnTo>
                    <a:pt x="836" y="194"/>
                  </a:lnTo>
                  <a:lnTo>
                    <a:pt x="836" y="194"/>
                  </a:lnTo>
                  <a:lnTo>
                    <a:pt x="836" y="194"/>
                  </a:lnTo>
                  <a:lnTo>
                    <a:pt x="836" y="194"/>
                  </a:lnTo>
                  <a:lnTo>
                    <a:pt x="833" y="194"/>
                  </a:lnTo>
                  <a:lnTo>
                    <a:pt x="833" y="194"/>
                  </a:lnTo>
                  <a:lnTo>
                    <a:pt x="829" y="194"/>
                  </a:lnTo>
                  <a:lnTo>
                    <a:pt x="829" y="194"/>
                  </a:lnTo>
                  <a:lnTo>
                    <a:pt x="829" y="194"/>
                  </a:lnTo>
                  <a:lnTo>
                    <a:pt x="829" y="194"/>
                  </a:lnTo>
                  <a:lnTo>
                    <a:pt x="826" y="194"/>
                  </a:lnTo>
                  <a:lnTo>
                    <a:pt x="826" y="194"/>
                  </a:lnTo>
                  <a:lnTo>
                    <a:pt x="826" y="194"/>
                  </a:lnTo>
                  <a:lnTo>
                    <a:pt x="826" y="194"/>
                  </a:lnTo>
                  <a:lnTo>
                    <a:pt x="822" y="197"/>
                  </a:lnTo>
                  <a:lnTo>
                    <a:pt x="822" y="197"/>
                  </a:lnTo>
                  <a:lnTo>
                    <a:pt x="819" y="197"/>
                  </a:lnTo>
                  <a:lnTo>
                    <a:pt x="819" y="197"/>
                  </a:lnTo>
                  <a:lnTo>
                    <a:pt x="819" y="197"/>
                  </a:lnTo>
                  <a:lnTo>
                    <a:pt x="819" y="197"/>
                  </a:lnTo>
                  <a:lnTo>
                    <a:pt x="816" y="197"/>
                  </a:lnTo>
                  <a:lnTo>
                    <a:pt x="816" y="197"/>
                  </a:lnTo>
                  <a:lnTo>
                    <a:pt x="816" y="197"/>
                  </a:lnTo>
                  <a:lnTo>
                    <a:pt x="816" y="197"/>
                  </a:lnTo>
                  <a:lnTo>
                    <a:pt x="816" y="201"/>
                  </a:lnTo>
                  <a:lnTo>
                    <a:pt x="816" y="201"/>
                  </a:lnTo>
                  <a:lnTo>
                    <a:pt x="816" y="201"/>
                  </a:lnTo>
                  <a:lnTo>
                    <a:pt x="819" y="201"/>
                  </a:lnTo>
                  <a:lnTo>
                    <a:pt x="819" y="201"/>
                  </a:lnTo>
                  <a:lnTo>
                    <a:pt x="819" y="201"/>
                  </a:lnTo>
                  <a:lnTo>
                    <a:pt x="819" y="204"/>
                  </a:lnTo>
                  <a:lnTo>
                    <a:pt x="819" y="204"/>
                  </a:lnTo>
                  <a:lnTo>
                    <a:pt x="822" y="204"/>
                  </a:lnTo>
                  <a:lnTo>
                    <a:pt x="822" y="204"/>
                  </a:lnTo>
                  <a:lnTo>
                    <a:pt x="822" y="201"/>
                  </a:lnTo>
                  <a:lnTo>
                    <a:pt x="822" y="201"/>
                  </a:lnTo>
                  <a:lnTo>
                    <a:pt x="826" y="201"/>
                  </a:lnTo>
                  <a:lnTo>
                    <a:pt x="826" y="201"/>
                  </a:lnTo>
                  <a:lnTo>
                    <a:pt x="826" y="201"/>
                  </a:lnTo>
                  <a:lnTo>
                    <a:pt x="826" y="201"/>
                  </a:lnTo>
                  <a:lnTo>
                    <a:pt x="826" y="201"/>
                  </a:lnTo>
                  <a:lnTo>
                    <a:pt x="829" y="197"/>
                  </a:lnTo>
                  <a:lnTo>
                    <a:pt x="829" y="197"/>
                  </a:lnTo>
                  <a:lnTo>
                    <a:pt x="829" y="197"/>
                  </a:lnTo>
                  <a:lnTo>
                    <a:pt x="829" y="197"/>
                  </a:lnTo>
                  <a:lnTo>
                    <a:pt x="829" y="201"/>
                  </a:lnTo>
                  <a:lnTo>
                    <a:pt x="829" y="201"/>
                  </a:lnTo>
                  <a:lnTo>
                    <a:pt x="829" y="204"/>
                  </a:lnTo>
                  <a:lnTo>
                    <a:pt x="829" y="204"/>
                  </a:lnTo>
                  <a:lnTo>
                    <a:pt x="833" y="204"/>
                  </a:lnTo>
                  <a:lnTo>
                    <a:pt x="833" y="204"/>
                  </a:lnTo>
                  <a:lnTo>
                    <a:pt x="833" y="201"/>
                  </a:lnTo>
                  <a:lnTo>
                    <a:pt x="833" y="201"/>
                  </a:lnTo>
                  <a:lnTo>
                    <a:pt x="833" y="201"/>
                  </a:lnTo>
                  <a:lnTo>
                    <a:pt x="833" y="201"/>
                  </a:lnTo>
                  <a:lnTo>
                    <a:pt x="836" y="201"/>
                  </a:lnTo>
                  <a:lnTo>
                    <a:pt x="836" y="201"/>
                  </a:lnTo>
                  <a:lnTo>
                    <a:pt x="836" y="201"/>
                  </a:lnTo>
                  <a:lnTo>
                    <a:pt x="839" y="201"/>
                  </a:lnTo>
                  <a:lnTo>
                    <a:pt x="839" y="201"/>
                  </a:lnTo>
                  <a:lnTo>
                    <a:pt x="839" y="201"/>
                  </a:lnTo>
                  <a:lnTo>
                    <a:pt x="839" y="201"/>
                  </a:lnTo>
                  <a:lnTo>
                    <a:pt x="839" y="201"/>
                  </a:lnTo>
                  <a:lnTo>
                    <a:pt x="839" y="201"/>
                  </a:lnTo>
                  <a:lnTo>
                    <a:pt x="843" y="201"/>
                  </a:lnTo>
                  <a:lnTo>
                    <a:pt x="843" y="201"/>
                  </a:lnTo>
                  <a:lnTo>
                    <a:pt x="843" y="201"/>
                  </a:lnTo>
                  <a:lnTo>
                    <a:pt x="846" y="197"/>
                  </a:lnTo>
                  <a:lnTo>
                    <a:pt x="846" y="197"/>
                  </a:lnTo>
                  <a:lnTo>
                    <a:pt x="846" y="197"/>
                  </a:lnTo>
                  <a:lnTo>
                    <a:pt x="850" y="197"/>
                  </a:lnTo>
                  <a:lnTo>
                    <a:pt x="850" y="197"/>
                  </a:lnTo>
                  <a:lnTo>
                    <a:pt x="850" y="201"/>
                  </a:lnTo>
                  <a:lnTo>
                    <a:pt x="850" y="201"/>
                  </a:lnTo>
                  <a:lnTo>
                    <a:pt x="850" y="201"/>
                  </a:lnTo>
                  <a:lnTo>
                    <a:pt x="853" y="201"/>
                  </a:lnTo>
                  <a:lnTo>
                    <a:pt x="853" y="201"/>
                  </a:lnTo>
                  <a:lnTo>
                    <a:pt x="853" y="201"/>
                  </a:lnTo>
                  <a:lnTo>
                    <a:pt x="853" y="201"/>
                  </a:lnTo>
                  <a:lnTo>
                    <a:pt x="853" y="201"/>
                  </a:lnTo>
                  <a:lnTo>
                    <a:pt x="853" y="201"/>
                  </a:lnTo>
                  <a:lnTo>
                    <a:pt x="853" y="201"/>
                  </a:lnTo>
                  <a:lnTo>
                    <a:pt x="853" y="201"/>
                  </a:lnTo>
                  <a:lnTo>
                    <a:pt x="850" y="204"/>
                  </a:lnTo>
                  <a:lnTo>
                    <a:pt x="850" y="204"/>
                  </a:lnTo>
                  <a:lnTo>
                    <a:pt x="850" y="204"/>
                  </a:lnTo>
                  <a:lnTo>
                    <a:pt x="846" y="204"/>
                  </a:lnTo>
                  <a:lnTo>
                    <a:pt x="846" y="204"/>
                  </a:lnTo>
                  <a:lnTo>
                    <a:pt x="846" y="204"/>
                  </a:lnTo>
                  <a:lnTo>
                    <a:pt x="846" y="204"/>
                  </a:lnTo>
                  <a:lnTo>
                    <a:pt x="846" y="204"/>
                  </a:lnTo>
                  <a:lnTo>
                    <a:pt x="846" y="204"/>
                  </a:lnTo>
                  <a:lnTo>
                    <a:pt x="843" y="204"/>
                  </a:lnTo>
                  <a:lnTo>
                    <a:pt x="843" y="204"/>
                  </a:lnTo>
                  <a:lnTo>
                    <a:pt x="843" y="204"/>
                  </a:lnTo>
                  <a:lnTo>
                    <a:pt x="843" y="204"/>
                  </a:lnTo>
                  <a:lnTo>
                    <a:pt x="839" y="204"/>
                  </a:lnTo>
                  <a:lnTo>
                    <a:pt x="839" y="204"/>
                  </a:lnTo>
                  <a:lnTo>
                    <a:pt x="839" y="204"/>
                  </a:lnTo>
                  <a:lnTo>
                    <a:pt x="839" y="204"/>
                  </a:lnTo>
                  <a:lnTo>
                    <a:pt x="839" y="204"/>
                  </a:lnTo>
                  <a:lnTo>
                    <a:pt x="836" y="204"/>
                  </a:lnTo>
                  <a:lnTo>
                    <a:pt x="836" y="204"/>
                  </a:lnTo>
                  <a:lnTo>
                    <a:pt x="836" y="204"/>
                  </a:lnTo>
                  <a:lnTo>
                    <a:pt x="836" y="204"/>
                  </a:lnTo>
                  <a:lnTo>
                    <a:pt x="833" y="208"/>
                  </a:lnTo>
                  <a:lnTo>
                    <a:pt x="833" y="208"/>
                  </a:lnTo>
                  <a:lnTo>
                    <a:pt x="833" y="208"/>
                  </a:lnTo>
                  <a:lnTo>
                    <a:pt x="833" y="208"/>
                  </a:lnTo>
                  <a:lnTo>
                    <a:pt x="833" y="208"/>
                  </a:lnTo>
                  <a:lnTo>
                    <a:pt x="829" y="208"/>
                  </a:lnTo>
                  <a:lnTo>
                    <a:pt x="829" y="208"/>
                  </a:lnTo>
                  <a:lnTo>
                    <a:pt x="829" y="208"/>
                  </a:lnTo>
                  <a:lnTo>
                    <a:pt x="829" y="208"/>
                  </a:lnTo>
                  <a:lnTo>
                    <a:pt x="829" y="208"/>
                  </a:lnTo>
                  <a:lnTo>
                    <a:pt x="829" y="208"/>
                  </a:lnTo>
                  <a:lnTo>
                    <a:pt x="826" y="208"/>
                  </a:lnTo>
                  <a:lnTo>
                    <a:pt x="826" y="208"/>
                  </a:lnTo>
                  <a:lnTo>
                    <a:pt x="826" y="208"/>
                  </a:lnTo>
                  <a:lnTo>
                    <a:pt x="826" y="208"/>
                  </a:lnTo>
                  <a:lnTo>
                    <a:pt x="822" y="208"/>
                  </a:lnTo>
                  <a:lnTo>
                    <a:pt x="822" y="208"/>
                  </a:lnTo>
                  <a:lnTo>
                    <a:pt x="822" y="208"/>
                  </a:lnTo>
                  <a:lnTo>
                    <a:pt x="822" y="208"/>
                  </a:lnTo>
                  <a:lnTo>
                    <a:pt x="816" y="211"/>
                  </a:lnTo>
                  <a:lnTo>
                    <a:pt x="816" y="211"/>
                  </a:lnTo>
                  <a:lnTo>
                    <a:pt x="816" y="211"/>
                  </a:lnTo>
                  <a:lnTo>
                    <a:pt x="816" y="211"/>
                  </a:lnTo>
                  <a:lnTo>
                    <a:pt x="816" y="211"/>
                  </a:lnTo>
                  <a:lnTo>
                    <a:pt x="812" y="211"/>
                  </a:lnTo>
                  <a:lnTo>
                    <a:pt x="812" y="211"/>
                  </a:lnTo>
                  <a:lnTo>
                    <a:pt x="812" y="211"/>
                  </a:lnTo>
                  <a:lnTo>
                    <a:pt x="812" y="211"/>
                  </a:lnTo>
                  <a:lnTo>
                    <a:pt x="809" y="211"/>
                  </a:lnTo>
                  <a:lnTo>
                    <a:pt x="809" y="211"/>
                  </a:lnTo>
                  <a:lnTo>
                    <a:pt x="809" y="214"/>
                  </a:lnTo>
                  <a:lnTo>
                    <a:pt x="809" y="214"/>
                  </a:lnTo>
                  <a:lnTo>
                    <a:pt x="809" y="218"/>
                  </a:lnTo>
                  <a:lnTo>
                    <a:pt x="809" y="218"/>
                  </a:lnTo>
                  <a:lnTo>
                    <a:pt x="809" y="221"/>
                  </a:lnTo>
                  <a:lnTo>
                    <a:pt x="809" y="221"/>
                  </a:lnTo>
                  <a:lnTo>
                    <a:pt x="805" y="221"/>
                  </a:lnTo>
                  <a:lnTo>
                    <a:pt x="805" y="221"/>
                  </a:lnTo>
                  <a:lnTo>
                    <a:pt x="805" y="221"/>
                  </a:lnTo>
                  <a:lnTo>
                    <a:pt x="805" y="221"/>
                  </a:lnTo>
                  <a:lnTo>
                    <a:pt x="805" y="221"/>
                  </a:lnTo>
                  <a:lnTo>
                    <a:pt x="805" y="221"/>
                  </a:lnTo>
                  <a:lnTo>
                    <a:pt x="802" y="228"/>
                  </a:lnTo>
                  <a:lnTo>
                    <a:pt x="802" y="228"/>
                  </a:lnTo>
                  <a:lnTo>
                    <a:pt x="802" y="228"/>
                  </a:lnTo>
                  <a:lnTo>
                    <a:pt x="799" y="231"/>
                  </a:lnTo>
                  <a:lnTo>
                    <a:pt x="799" y="231"/>
                  </a:lnTo>
                  <a:lnTo>
                    <a:pt x="795" y="235"/>
                  </a:lnTo>
                  <a:lnTo>
                    <a:pt x="795" y="235"/>
                  </a:lnTo>
                  <a:lnTo>
                    <a:pt x="795" y="235"/>
                  </a:lnTo>
                  <a:lnTo>
                    <a:pt x="795" y="231"/>
                  </a:lnTo>
                  <a:lnTo>
                    <a:pt x="795" y="231"/>
                  </a:lnTo>
                  <a:lnTo>
                    <a:pt x="792" y="231"/>
                  </a:lnTo>
                  <a:lnTo>
                    <a:pt x="792" y="231"/>
                  </a:lnTo>
                  <a:lnTo>
                    <a:pt x="792" y="231"/>
                  </a:lnTo>
                  <a:lnTo>
                    <a:pt x="792" y="231"/>
                  </a:lnTo>
                  <a:lnTo>
                    <a:pt x="788" y="231"/>
                  </a:lnTo>
                  <a:lnTo>
                    <a:pt x="788" y="231"/>
                  </a:lnTo>
                  <a:lnTo>
                    <a:pt x="788" y="235"/>
                  </a:lnTo>
                  <a:lnTo>
                    <a:pt x="788" y="235"/>
                  </a:lnTo>
                  <a:lnTo>
                    <a:pt x="785" y="238"/>
                  </a:lnTo>
                  <a:lnTo>
                    <a:pt x="785" y="238"/>
                  </a:lnTo>
                  <a:lnTo>
                    <a:pt x="785" y="238"/>
                  </a:lnTo>
                  <a:lnTo>
                    <a:pt x="785" y="238"/>
                  </a:lnTo>
                  <a:lnTo>
                    <a:pt x="782" y="238"/>
                  </a:lnTo>
                  <a:lnTo>
                    <a:pt x="782" y="238"/>
                  </a:lnTo>
                  <a:lnTo>
                    <a:pt x="785" y="235"/>
                  </a:lnTo>
                  <a:lnTo>
                    <a:pt x="785" y="235"/>
                  </a:lnTo>
                  <a:lnTo>
                    <a:pt x="785" y="235"/>
                  </a:lnTo>
                  <a:lnTo>
                    <a:pt x="785" y="228"/>
                  </a:lnTo>
                  <a:lnTo>
                    <a:pt x="785" y="228"/>
                  </a:lnTo>
                  <a:lnTo>
                    <a:pt x="785" y="228"/>
                  </a:lnTo>
                  <a:lnTo>
                    <a:pt x="785" y="228"/>
                  </a:lnTo>
                  <a:lnTo>
                    <a:pt x="785" y="228"/>
                  </a:lnTo>
                  <a:lnTo>
                    <a:pt x="788" y="228"/>
                  </a:lnTo>
                  <a:lnTo>
                    <a:pt x="788" y="228"/>
                  </a:lnTo>
                  <a:lnTo>
                    <a:pt x="788" y="228"/>
                  </a:lnTo>
                  <a:lnTo>
                    <a:pt x="792" y="228"/>
                  </a:lnTo>
                  <a:lnTo>
                    <a:pt x="792" y="228"/>
                  </a:lnTo>
                  <a:lnTo>
                    <a:pt x="792" y="228"/>
                  </a:lnTo>
                  <a:lnTo>
                    <a:pt x="792" y="228"/>
                  </a:lnTo>
                  <a:lnTo>
                    <a:pt x="795" y="225"/>
                  </a:lnTo>
                  <a:lnTo>
                    <a:pt x="795" y="225"/>
                  </a:lnTo>
                  <a:lnTo>
                    <a:pt x="799" y="225"/>
                  </a:lnTo>
                  <a:lnTo>
                    <a:pt x="799" y="225"/>
                  </a:lnTo>
                  <a:lnTo>
                    <a:pt x="799" y="225"/>
                  </a:lnTo>
                  <a:lnTo>
                    <a:pt x="799" y="225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21"/>
                  </a:lnTo>
                  <a:lnTo>
                    <a:pt x="799" y="218"/>
                  </a:lnTo>
                  <a:lnTo>
                    <a:pt x="799" y="218"/>
                  </a:lnTo>
                  <a:lnTo>
                    <a:pt x="799" y="218"/>
                  </a:lnTo>
                  <a:lnTo>
                    <a:pt x="799" y="218"/>
                  </a:lnTo>
                  <a:lnTo>
                    <a:pt x="799" y="218"/>
                  </a:lnTo>
                  <a:lnTo>
                    <a:pt x="799" y="218"/>
                  </a:lnTo>
                  <a:lnTo>
                    <a:pt x="799" y="218"/>
                  </a:lnTo>
                  <a:lnTo>
                    <a:pt x="799" y="218"/>
                  </a:lnTo>
                  <a:lnTo>
                    <a:pt x="799" y="218"/>
                  </a:lnTo>
                  <a:lnTo>
                    <a:pt x="799" y="218"/>
                  </a:lnTo>
                  <a:lnTo>
                    <a:pt x="799" y="214"/>
                  </a:lnTo>
                  <a:lnTo>
                    <a:pt x="799" y="214"/>
                  </a:lnTo>
                  <a:lnTo>
                    <a:pt x="799" y="214"/>
                  </a:lnTo>
                  <a:lnTo>
                    <a:pt x="799" y="214"/>
                  </a:lnTo>
                  <a:lnTo>
                    <a:pt x="799" y="214"/>
                  </a:lnTo>
                  <a:lnTo>
                    <a:pt x="799" y="214"/>
                  </a:lnTo>
                  <a:lnTo>
                    <a:pt x="795" y="218"/>
                  </a:lnTo>
                  <a:lnTo>
                    <a:pt x="795" y="218"/>
                  </a:lnTo>
                  <a:lnTo>
                    <a:pt x="795" y="218"/>
                  </a:lnTo>
                  <a:lnTo>
                    <a:pt x="795" y="218"/>
                  </a:lnTo>
                  <a:lnTo>
                    <a:pt x="795" y="218"/>
                  </a:lnTo>
                  <a:lnTo>
                    <a:pt x="795" y="218"/>
                  </a:lnTo>
                  <a:lnTo>
                    <a:pt x="795" y="218"/>
                  </a:lnTo>
                  <a:lnTo>
                    <a:pt x="795" y="218"/>
                  </a:lnTo>
                  <a:lnTo>
                    <a:pt x="795" y="218"/>
                  </a:lnTo>
                  <a:lnTo>
                    <a:pt x="795" y="218"/>
                  </a:lnTo>
                  <a:lnTo>
                    <a:pt x="795" y="218"/>
                  </a:lnTo>
                  <a:lnTo>
                    <a:pt x="795" y="218"/>
                  </a:lnTo>
                  <a:lnTo>
                    <a:pt x="795" y="214"/>
                  </a:lnTo>
                  <a:lnTo>
                    <a:pt x="795" y="214"/>
                  </a:lnTo>
                  <a:lnTo>
                    <a:pt x="795" y="214"/>
                  </a:lnTo>
                  <a:lnTo>
                    <a:pt x="795" y="214"/>
                  </a:lnTo>
                  <a:lnTo>
                    <a:pt x="799" y="214"/>
                  </a:lnTo>
                  <a:lnTo>
                    <a:pt x="799" y="214"/>
                  </a:lnTo>
                  <a:lnTo>
                    <a:pt x="799" y="214"/>
                  </a:lnTo>
                  <a:lnTo>
                    <a:pt x="799" y="211"/>
                  </a:lnTo>
                  <a:lnTo>
                    <a:pt x="799" y="211"/>
                  </a:lnTo>
                  <a:lnTo>
                    <a:pt x="799" y="211"/>
                  </a:lnTo>
                  <a:lnTo>
                    <a:pt x="799" y="211"/>
                  </a:lnTo>
                  <a:lnTo>
                    <a:pt x="799" y="211"/>
                  </a:lnTo>
                  <a:lnTo>
                    <a:pt x="799" y="211"/>
                  </a:lnTo>
                  <a:lnTo>
                    <a:pt x="799" y="208"/>
                  </a:lnTo>
                  <a:lnTo>
                    <a:pt x="799" y="208"/>
                  </a:lnTo>
                  <a:lnTo>
                    <a:pt x="795" y="208"/>
                  </a:lnTo>
                  <a:lnTo>
                    <a:pt x="795" y="208"/>
                  </a:lnTo>
                  <a:lnTo>
                    <a:pt x="795" y="208"/>
                  </a:lnTo>
                  <a:lnTo>
                    <a:pt x="795" y="208"/>
                  </a:lnTo>
                  <a:lnTo>
                    <a:pt x="795" y="208"/>
                  </a:lnTo>
                  <a:lnTo>
                    <a:pt x="795" y="204"/>
                  </a:lnTo>
                  <a:lnTo>
                    <a:pt x="795" y="204"/>
                  </a:lnTo>
                  <a:lnTo>
                    <a:pt x="795" y="204"/>
                  </a:lnTo>
                  <a:lnTo>
                    <a:pt x="795" y="204"/>
                  </a:lnTo>
                  <a:lnTo>
                    <a:pt x="795" y="204"/>
                  </a:lnTo>
                  <a:lnTo>
                    <a:pt x="795" y="204"/>
                  </a:lnTo>
                  <a:lnTo>
                    <a:pt x="795" y="204"/>
                  </a:lnTo>
                  <a:lnTo>
                    <a:pt x="795" y="204"/>
                  </a:lnTo>
                  <a:lnTo>
                    <a:pt x="795" y="201"/>
                  </a:lnTo>
                  <a:lnTo>
                    <a:pt x="795" y="201"/>
                  </a:lnTo>
                  <a:lnTo>
                    <a:pt x="792" y="201"/>
                  </a:lnTo>
                  <a:lnTo>
                    <a:pt x="792" y="201"/>
                  </a:lnTo>
                  <a:lnTo>
                    <a:pt x="792" y="201"/>
                  </a:lnTo>
                  <a:lnTo>
                    <a:pt x="792" y="201"/>
                  </a:lnTo>
                  <a:lnTo>
                    <a:pt x="788" y="201"/>
                  </a:lnTo>
                  <a:lnTo>
                    <a:pt x="788" y="201"/>
                  </a:lnTo>
                  <a:lnTo>
                    <a:pt x="788" y="204"/>
                  </a:lnTo>
                  <a:lnTo>
                    <a:pt x="788" y="204"/>
                  </a:lnTo>
                  <a:lnTo>
                    <a:pt x="785" y="204"/>
                  </a:lnTo>
                  <a:lnTo>
                    <a:pt x="785" y="204"/>
                  </a:lnTo>
                  <a:lnTo>
                    <a:pt x="785" y="204"/>
                  </a:lnTo>
                  <a:lnTo>
                    <a:pt x="782" y="204"/>
                  </a:lnTo>
                  <a:lnTo>
                    <a:pt x="782" y="204"/>
                  </a:lnTo>
                  <a:lnTo>
                    <a:pt x="782" y="204"/>
                  </a:lnTo>
                  <a:lnTo>
                    <a:pt x="782" y="201"/>
                  </a:lnTo>
                  <a:lnTo>
                    <a:pt x="782" y="201"/>
                  </a:lnTo>
                  <a:lnTo>
                    <a:pt x="778" y="201"/>
                  </a:lnTo>
                  <a:lnTo>
                    <a:pt x="778" y="201"/>
                  </a:lnTo>
                  <a:lnTo>
                    <a:pt x="778" y="201"/>
                  </a:lnTo>
                  <a:lnTo>
                    <a:pt x="778" y="201"/>
                  </a:lnTo>
                  <a:lnTo>
                    <a:pt x="778" y="204"/>
                  </a:lnTo>
                  <a:lnTo>
                    <a:pt x="778" y="204"/>
                  </a:lnTo>
                  <a:lnTo>
                    <a:pt x="778" y="204"/>
                  </a:lnTo>
                  <a:lnTo>
                    <a:pt x="775" y="201"/>
                  </a:lnTo>
                  <a:lnTo>
                    <a:pt x="775" y="201"/>
                  </a:lnTo>
                  <a:lnTo>
                    <a:pt x="775" y="201"/>
                  </a:lnTo>
                  <a:lnTo>
                    <a:pt x="775" y="201"/>
                  </a:lnTo>
                  <a:lnTo>
                    <a:pt x="775" y="201"/>
                  </a:lnTo>
                  <a:lnTo>
                    <a:pt x="775" y="201"/>
                  </a:lnTo>
                  <a:lnTo>
                    <a:pt x="771" y="201"/>
                  </a:lnTo>
                  <a:lnTo>
                    <a:pt x="771" y="201"/>
                  </a:lnTo>
                  <a:lnTo>
                    <a:pt x="771" y="201"/>
                  </a:lnTo>
                  <a:lnTo>
                    <a:pt x="768" y="204"/>
                  </a:lnTo>
                  <a:lnTo>
                    <a:pt x="768" y="204"/>
                  </a:lnTo>
                  <a:lnTo>
                    <a:pt x="768" y="201"/>
                  </a:lnTo>
                  <a:lnTo>
                    <a:pt x="768" y="201"/>
                  </a:lnTo>
                  <a:lnTo>
                    <a:pt x="768" y="201"/>
                  </a:lnTo>
                  <a:lnTo>
                    <a:pt x="768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1" y="201"/>
                  </a:lnTo>
                  <a:lnTo>
                    <a:pt x="761" y="201"/>
                  </a:lnTo>
                  <a:lnTo>
                    <a:pt x="758" y="201"/>
                  </a:lnTo>
                  <a:lnTo>
                    <a:pt x="758" y="201"/>
                  </a:lnTo>
                  <a:lnTo>
                    <a:pt x="758" y="201"/>
                  </a:lnTo>
                  <a:lnTo>
                    <a:pt x="758" y="201"/>
                  </a:lnTo>
                  <a:lnTo>
                    <a:pt x="754" y="201"/>
                  </a:lnTo>
                  <a:lnTo>
                    <a:pt x="754" y="201"/>
                  </a:lnTo>
                  <a:lnTo>
                    <a:pt x="754" y="201"/>
                  </a:lnTo>
                  <a:lnTo>
                    <a:pt x="751" y="201"/>
                  </a:lnTo>
                  <a:lnTo>
                    <a:pt x="751" y="201"/>
                  </a:lnTo>
                  <a:lnTo>
                    <a:pt x="748" y="197"/>
                  </a:lnTo>
                  <a:lnTo>
                    <a:pt x="748" y="197"/>
                  </a:lnTo>
                  <a:lnTo>
                    <a:pt x="748" y="197"/>
                  </a:lnTo>
                  <a:lnTo>
                    <a:pt x="748" y="197"/>
                  </a:lnTo>
                  <a:lnTo>
                    <a:pt x="748" y="194"/>
                  </a:lnTo>
                  <a:lnTo>
                    <a:pt x="748" y="194"/>
                  </a:lnTo>
                  <a:lnTo>
                    <a:pt x="748" y="194"/>
                  </a:lnTo>
                  <a:lnTo>
                    <a:pt x="748" y="194"/>
                  </a:lnTo>
                  <a:lnTo>
                    <a:pt x="748" y="194"/>
                  </a:lnTo>
                  <a:lnTo>
                    <a:pt x="748" y="194"/>
                  </a:lnTo>
                  <a:lnTo>
                    <a:pt x="744" y="194"/>
                  </a:lnTo>
                  <a:lnTo>
                    <a:pt x="744" y="194"/>
                  </a:lnTo>
                  <a:lnTo>
                    <a:pt x="744" y="191"/>
                  </a:lnTo>
                  <a:lnTo>
                    <a:pt x="744" y="191"/>
                  </a:lnTo>
                  <a:lnTo>
                    <a:pt x="741" y="187"/>
                  </a:lnTo>
                  <a:lnTo>
                    <a:pt x="741" y="187"/>
                  </a:lnTo>
                  <a:lnTo>
                    <a:pt x="741" y="187"/>
                  </a:lnTo>
                  <a:lnTo>
                    <a:pt x="741" y="187"/>
                  </a:lnTo>
                  <a:lnTo>
                    <a:pt x="741" y="187"/>
                  </a:lnTo>
                  <a:lnTo>
                    <a:pt x="741" y="187"/>
                  </a:lnTo>
                  <a:lnTo>
                    <a:pt x="741" y="187"/>
                  </a:lnTo>
                  <a:lnTo>
                    <a:pt x="741" y="187"/>
                  </a:lnTo>
                  <a:lnTo>
                    <a:pt x="741" y="187"/>
                  </a:lnTo>
                  <a:lnTo>
                    <a:pt x="744" y="187"/>
                  </a:lnTo>
                  <a:lnTo>
                    <a:pt x="744" y="187"/>
                  </a:lnTo>
                  <a:lnTo>
                    <a:pt x="744" y="187"/>
                  </a:lnTo>
                  <a:lnTo>
                    <a:pt x="744" y="187"/>
                  </a:lnTo>
                  <a:lnTo>
                    <a:pt x="748" y="184"/>
                  </a:lnTo>
                  <a:lnTo>
                    <a:pt x="748" y="184"/>
                  </a:lnTo>
                  <a:lnTo>
                    <a:pt x="748" y="184"/>
                  </a:lnTo>
                  <a:lnTo>
                    <a:pt x="748" y="184"/>
                  </a:lnTo>
                  <a:lnTo>
                    <a:pt x="748" y="184"/>
                  </a:lnTo>
                  <a:lnTo>
                    <a:pt x="748" y="184"/>
                  </a:lnTo>
                  <a:lnTo>
                    <a:pt x="751" y="184"/>
                  </a:lnTo>
                  <a:lnTo>
                    <a:pt x="751" y="184"/>
                  </a:lnTo>
                  <a:lnTo>
                    <a:pt x="751" y="184"/>
                  </a:lnTo>
                  <a:lnTo>
                    <a:pt x="751" y="184"/>
                  </a:lnTo>
                  <a:lnTo>
                    <a:pt x="751" y="184"/>
                  </a:lnTo>
                  <a:lnTo>
                    <a:pt x="751" y="184"/>
                  </a:lnTo>
                  <a:lnTo>
                    <a:pt x="754" y="184"/>
                  </a:lnTo>
                  <a:lnTo>
                    <a:pt x="754" y="184"/>
                  </a:lnTo>
                  <a:lnTo>
                    <a:pt x="754" y="184"/>
                  </a:lnTo>
                  <a:lnTo>
                    <a:pt x="754" y="184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8" y="184"/>
                  </a:lnTo>
                  <a:lnTo>
                    <a:pt x="758" y="184"/>
                  </a:lnTo>
                  <a:lnTo>
                    <a:pt x="758" y="184"/>
                  </a:lnTo>
                  <a:lnTo>
                    <a:pt x="758" y="184"/>
                  </a:lnTo>
                  <a:lnTo>
                    <a:pt x="758" y="184"/>
                  </a:lnTo>
                  <a:lnTo>
                    <a:pt x="758" y="184"/>
                  </a:lnTo>
                  <a:lnTo>
                    <a:pt x="758" y="184"/>
                  </a:lnTo>
                  <a:lnTo>
                    <a:pt x="758" y="184"/>
                  </a:lnTo>
                  <a:lnTo>
                    <a:pt x="758" y="184"/>
                  </a:lnTo>
                  <a:lnTo>
                    <a:pt x="758" y="184"/>
                  </a:lnTo>
                  <a:lnTo>
                    <a:pt x="758" y="184"/>
                  </a:lnTo>
                  <a:lnTo>
                    <a:pt x="758" y="184"/>
                  </a:lnTo>
                  <a:lnTo>
                    <a:pt x="761" y="184"/>
                  </a:lnTo>
                  <a:lnTo>
                    <a:pt x="761" y="184"/>
                  </a:lnTo>
                  <a:lnTo>
                    <a:pt x="761" y="184"/>
                  </a:lnTo>
                  <a:lnTo>
                    <a:pt x="761" y="184"/>
                  </a:lnTo>
                  <a:lnTo>
                    <a:pt x="761" y="184"/>
                  </a:lnTo>
                  <a:lnTo>
                    <a:pt x="761" y="184"/>
                  </a:lnTo>
                  <a:lnTo>
                    <a:pt x="761" y="184"/>
                  </a:lnTo>
                  <a:lnTo>
                    <a:pt x="761" y="184"/>
                  </a:lnTo>
                  <a:lnTo>
                    <a:pt x="761" y="184"/>
                  </a:lnTo>
                  <a:lnTo>
                    <a:pt x="761" y="187"/>
                  </a:lnTo>
                  <a:lnTo>
                    <a:pt x="761" y="187"/>
                  </a:lnTo>
                  <a:lnTo>
                    <a:pt x="765" y="184"/>
                  </a:lnTo>
                  <a:lnTo>
                    <a:pt x="765" y="184"/>
                  </a:lnTo>
                  <a:lnTo>
                    <a:pt x="765" y="184"/>
                  </a:lnTo>
                  <a:lnTo>
                    <a:pt x="765" y="184"/>
                  </a:lnTo>
                  <a:lnTo>
                    <a:pt x="768" y="184"/>
                  </a:lnTo>
                  <a:lnTo>
                    <a:pt x="768" y="184"/>
                  </a:lnTo>
                  <a:lnTo>
                    <a:pt x="768" y="184"/>
                  </a:lnTo>
                  <a:lnTo>
                    <a:pt x="768" y="184"/>
                  </a:lnTo>
                  <a:lnTo>
                    <a:pt x="771" y="184"/>
                  </a:lnTo>
                  <a:lnTo>
                    <a:pt x="771" y="184"/>
                  </a:lnTo>
                  <a:lnTo>
                    <a:pt x="771" y="180"/>
                  </a:lnTo>
                  <a:lnTo>
                    <a:pt x="771" y="180"/>
                  </a:lnTo>
                  <a:lnTo>
                    <a:pt x="771" y="180"/>
                  </a:lnTo>
                  <a:lnTo>
                    <a:pt x="771" y="180"/>
                  </a:lnTo>
                  <a:lnTo>
                    <a:pt x="771" y="177"/>
                  </a:lnTo>
                  <a:lnTo>
                    <a:pt x="771" y="177"/>
                  </a:lnTo>
                  <a:lnTo>
                    <a:pt x="771" y="177"/>
                  </a:lnTo>
                  <a:lnTo>
                    <a:pt x="771" y="177"/>
                  </a:lnTo>
                  <a:lnTo>
                    <a:pt x="771" y="177"/>
                  </a:lnTo>
                  <a:lnTo>
                    <a:pt x="771" y="177"/>
                  </a:lnTo>
                  <a:lnTo>
                    <a:pt x="771" y="174"/>
                  </a:lnTo>
                  <a:lnTo>
                    <a:pt x="771" y="174"/>
                  </a:lnTo>
                  <a:lnTo>
                    <a:pt x="771" y="170"/>
                  </a:lnTo>
                  <a:lnTo>
                    <a:pt x="771" y="170"/>
                  </a:lnTo>
                  <a:lnTo>
                    <a:pt x="765" y="163"/>
                  </a:lnTo>
                  <a:lnTo>
                    <a:pt x="765" y="163"/>
                  </a:lnTo>
                  <a:lnTo>
                    <a:pt x="761" y="163"/>
                  </a:lnTo>
                  <a:lnTo>
                    <a:pt x="761" y="163"/>
                  </a:lnTo>
                  <a:lnTo>
                    <a:pt x="761" y="163"/>
                  </a:lnTo>
                  <a:lnTo>
                    <a:pt x="761" y="160"/>
                  </a:lnTo>
                  <a:lnTo>
                    <a:pt x="761" y="160"/>
                  </a:lnTo>
                  <a:lnTo>
                    <a:pt x="761" y="160"/>
                  </a:lnTo>
                  <a:lnTo>
                    <a:pt x="761" y="160"/>
                  </a:lnTo>
                  <a:lnTo>
                    <a:pt x="758" y="163"/>
                  </a:lnTo>
                  <a:lnTo>
                    <a:pt x="758" y="163"/>
                  </a:lnTo>
                  <a:lnTo>
                    <a:pt x="758" y="163"/>
                  </a:lnTo>
                  <a:lnTo>
                    <a:pt x="761" y="167"/>
                  </a:lnTo>
                  <a:lnTo>
                    <a:pt x="761" y="167"/>
                  </a:lnTo>
                  <a:lnTo>
                    <a:pt x="761" y="167"/>
                  </a:lnTo>
                  <a:lnTo>
                    <a:pt x="761" y="167"/>
                  </a:lnTo>
                  <a:lnTo>
                    <a:pt x="761" y="167"/>
                  </a:lnTo>
                  <a:lnTo>
                    <a:pt x="761" y="167"/>
                  </a:lnTo>
                  <a:lnTo>
                    <a:pt x="758" y="163"/>
                  </a:lnTo>
                  <a:lnTo>
                    <a:pt x="758" y="163"/>
                  </a:lnTo>
                  <a:lnTo>
                    <a:pt x="758" y="163"/>
                  </a:lnTo>
                  <a:lnTo>
                    <a:pt x="751" y="157"/>
                  </a:lnTo>
                  <a:lnTo>
                    <a:pt x="751" y="157"/>
                  </a:lnTo>
                  <a:lnTo>
                    <a:pt x="751" y="157"/>
                  </a:lnTo>
                  <a:lnTo>
                    <a:pt x="751" y="157"/>
                  </a:lnTo>
                  <a:lnTo>
                    <a:pt x="748" y="153"/>
                  </a:lnTo>
                  <a:lnTo>
                    <a:pt x="748" y="153"/>
                  </a:lnTo>
                  <a:lnTo>
                    <a:pt x="744" y="150"/>
                  </a:lnTo>
                  <a:lnTo>
                    <a:pt x="744" y="150"/>
                  </a:lnTo>
                  <a:lnTo>
                    <a:pt x="744" y="150"/>
                  </a:lnTo>
                  <a:lnTo>
                    <a:pt x="744" y="150"/>
                  </a:lnTo>
                  <a:lnTo>
                    <a:pt x="744" y="150"/>
                  </a:lnTo>
                  <a:lnTo>
                    <a:pt x="741" y="143"/>
                  </a:lnTo>
                  <a:lnTo>
                    <a:pt x="741" y="143"/>
                  </a:lnTo>
                  <a:lnTo>
                    <a:pt x="737" y="140"/>
                  </a:lnTo>
                  <a:lnTo>
                    <a:pt x="737" y="140"/>
                  </a:lnTo>
                  <a:lnTo>
                    <a:pt x="737" y="136"/>
                  </a:lnTo>
                  <a:lnTo>
                    <a:pt x="737" y="136"/>
                  </a:lnTo>
                  <a:lnTo>
                    <a:pt x="734" y="133"/>
                  </a:lnTo>
                  <a:lnTo>
                    <a:pt x="734" y="133"/>
                  </a:lnTo>
                  <a:lnTo>
                    <a:pt x="734" y="133"/>
                  </a:lnTo>
                  <a:lnTo>
                    <a:pt x="734" y="133"/>
                  </a:lnTo>
                  <a:lnTo>
                    <a:pt x="734" y="133"/>
                  </a:lnTo>
                  <a:lnTo>
                    <a:pt x="731" y="133"/>
                  </a:lnTo>
                  <a:lnTo>
                    <a:pt x="731" y="133"/>
                  </a:lnTo>
                  <a:lnTo>
                    <a:pt x="731" y="133"/>
                  </a:lnTo>
                  <a:lnTo>
                    <a:pt x="731" y="133"/>
                  </a:lnTo>
                  <a:lnTo>
                    <a:pt x="727" y="133"/>
                  </a:lnTo>
                  <a:lnTo>
                    <a:pt x="727" y="133"/>
                  </a:lnTo>
                  <a:lnTo>
                    <a:pt x="724" y="133"/>
                  </a:lnTo>
                  <a:lnTo>
                    <a:pt x="724" y="133"/>
                  </a:lnTo>
                  <a:lnTo>
                    <a:pt x="724" y="133"/>
                  </a:lnTo>
                  <a:lnTo>
                    <a:pt x="724" y="133"/>
                  </a:lnTo>
                  <a:lnTo>
                    <a:pt x="724" y="129"/>
                  </a:lnTo>
                  <a:lnTo>
                    <a:pt x="724" y="129"/>
                  </a:lnTo>
                  <a:lnTo>
                    <a:pt x="724" y="129"/>
                  </a:lnTo>
                  <a:lnTo>
                    <a:pt x="724" y="129"/>
                  </a:lnTo>
                  <a:lnTo>
                    <a:pt x="724" y="129"/>
                  </a:lnTo>
                  <a:lnTo>
                    <a:pt x="720" y="129"/>
                  </a:lnTo>
                  <a:lnTo>
                    <a:pt x="720" y="129"/>
                  </a:lnTo>
                  <a:lnTo>
                    <a:pt x="717" y="129"/>
                  </a:lnTo>
                  <a:lnTo>
                    <a:pt x="717" y="129"/>
                  </a:lnTo>
                  <a:lnTo>
                    <a:pt x="717" y="133"/>
                  </a:lnTo>
                  <a:lnTo>
                    <a:pt x="717" y="133"/>
                  </a:lnTo>
                  <a:lnTo>
                    <a:pt x="714" y="133"/>
                  </a:lnTo>
                  <a:lnTo>
                    <a:pt x="714" y="133"/>
                  </a:lnTo>
                  <a:lnTo>
                    <a:pt x="714" y="133"/>
                  </a:lnTo>
                  <a:lnTo>
                    <a:pt x="714" y="133"/>
                  </a:lnTo>
                  <a:lnTo>
                    <a:pt x="710" y="136"/>
                  </a:lnTo>
                  <a:lnTo>
                    <a:pt x="710" y="136"/>
                  </a:lnTo>
                  <a:lnTo>
                    <a:pt x="710" y="136"/>
                  </a:lnTo>
                  <a:lnTo>
                    <a:pt x="707" y="136"/>
                  </a:lnTo>
                  <a:lnTo>
                    <a:pt x="707" y="136"/>
                  </a:lnTo>
                  <a:lnTo>
                    <a:pt x="707" y="136"/>
                  </a:lnTo>
                  <a:lnTo>
                    <a:pt x="703" y="136"/>
                  </a:lnTo>
                  <a:lnTo>
                    <a:pt x="703" y="136"/>
                  </a:lnTo>
                  <a:lnTo>
                    <a:pt x="703" y="136"/>
                  </a:lnTo>
                  <a:lnTo>
                    <a:pt x="703" y="136"/>
                  </a:lnTo>
                  <a:lnTo>
                    <a:pt x="703" y="136"/>
                  </a:lnTo>
                  <a:lnTo>
                    <a:pt x="703" y="136"/>
                  </a:lnTo>
                  <a:lnTo>
                    <a:pt x="700" y="133"/>
                  </a:lnTo>
                  <a:lnTo>
                    <a:pt x="700" y="133"/>
                  </a:lnTo>
                  <a:lnTo>
                    <a:pt x="700" y="133"/>
                  </a:lnTo>
                  <a:lnTo>
                    <a:pt x="700" y="133"/>
                  </a:lnTo>
                  <a:lnTo>
                    <a:pt x="703" y="133"/>
                  </a:lnTo>
                  <a:lnTo>
                    <a:pt x="703" y="133"/>
                  </a:lnTo>
                  <a:lnTo>
                    <a:pt x="703" y="133"/>
                  </a:lnTo>
                  <a:lnTo>
                    <a:pt x="703" y="133"/>
                  </a:lnTo>
                  <a:lnTo>
                    <a:pt x="707" y="129"/>
                  </a:lnTo>
                  <a:lnTo>
                    <a:pt x="707" y="129"/>
                  </a:lnTo>
                  <a:lnTo>
                    <a:pt x="707" y="129"/>
                  </a:lnTo>
                  <a:lnTo>
                    <a:pt x="707" y="129"/>
                  </a:lnTo>
                  <a:lnTo>
                    <a:pt x="710" y="129"/>
                  </a:lnTo>
                  <a:lnTo>
                    <a:pt x="710" y="129"/>
                  </a:lnTo>
                  <a:lnTo>
                    <a:pt x="710" y="126"/>
                  </a:lnTo>
                  <a:lnTo>
                    <a:pt x="710" y="126"/>
                  </a:lnTo>
                  <a:lnTo>
                    <a:pt x="707" y="126"/>
                  </a:lnTo>
                  <a:lnTo>
                    <a:pt x="707" y="126"/>
                  </a:lnTo>
                  <a:lnTo>
                    <a:pt x="707" y="126"/>
                  </a:lnTo>
                  <a:lnTo>
                    <a:pt x="707" y="126"/>
                  </a:lnTo>
                  <a:lnTo>
                    <a:pt x="707" y="126"/>
                  </a:lnTo>
                  <a:lnTo>
                    <a:pt x="707" y="126"/>
                  </a:lnTo>
                  <a:lnTo>
                    <a:pt x="710" y="123"/>
                  </a:lnTo>
                  <a:lnTo>
                    <a:pt x="710" y="123"/>
                  </a:lnTo>
                  <a:lnTo>
                    <a:pt x="714" y="123"/>
                  </a:lnTo>
                  <a:lnTo>
                    <a:pt x="714" y="123"/>
                  </a:lnTo>
                  <a:lnTo>
                    <a:pt x="717" y="123"/>
                  </a:lnTo>
                  <a:lnTo>
                    <a:pt x="717" y="123"/>
                  </a:lnTo>
                  <a:lnTo>
                    <a:pt x="720" y="119"/>
                  </a:lnTo>
                  <a:lnTo>
                    <a:pt x="720" y="119"/>
                  </a:lnTo>
                  <a:lnTo>
                    <a:pt x="720" y="119"/>
                  </a:lnTo>
                  <a:lnTo>
                    <a:pt x="720" y="119"/>
                  </a:lnTo>
                  <a:lnTo>
                    <a:pt x="717" y="116"/>
                  </a:lnTo>
                  <a:lnTo>
                    <a:pt x="717" y="116"/>
                  </a:lnTo>
                  <a:lnTo>
                    <a:pt x="717" y="116"/>
                  </a:lnTo>
                  <a:lnTo>
                    <a:pt x="717" y="116"/>
                  </a:lnTo>
                  <a:lnTo>
                    <a:pt x="714" y="119"/>
                  </a:lnTo>
                  <a:lnTo>
                    <a:pt x="714" y="119"/>
                  </a:lnTo>
                  <a:lnTo>
                    <a:pt x="714" y="119"/>
                  </a:lnTo>
                  <a:lnTo>
                    <a:pt x="714" y="119"/>
                  </a:lnTo>
                  <a:lnTo>
                    <a:pt x="714" y="123"/>
                  </a:lnTo>
                  <a:lnTo>
                    <a:pt x="714" y="123"/>
                  </a:lnTo>
                  <a:lnTo>
                    <a:pt x="710" y="123"/>
                  </a:lnTo>
                  <a:lnTo>
                    <a:pt x="710" y="123"/>
                  </a:lnTo>
                  <a:lnTo>
                    <a:pt x="707" y="123"/>
                  </a:lnTo>
                  <a:lnTo>
                    <a:pt x="707" y="123"/>
                  </a:lnTo>
                  <a:lnTo>
                    <a:pt x="703" y="123"/>
                  </a:lnTo>
                  <a:lnTo>
                    <a:pt x="703" y="123"/>
                  </a:lnTo>
                  <a:lnTo>
                    <a:pt x="703" y="123"/>
                  </a:lnTo>
                  <a:lnTo>
                    <a:pt x="703" y="123"/>
                  </a:lnTo>
                  <a:lnTo>
                    <a:pt x="703" y="123"/>
                  </a:lnTo>
                  <a:lnTo>
                    <a:pt x="703" y="123"/>
                  </a:lnTo>
                  <a:lnTo>
                    <a:pt x="703" y="123"/>
                  </a:lnTo>
                  <a:lnTo>
                    <a:pt x="700" y="123"/>
                  </a:lnTo>
                  <a:lnTo>
                    <a:pt x="700" y="123"/>
                  </a:lnTo>
                  <a:lnTo>
                    <a:pt x="700" y="126"/>
                  </a:lnTo>
                  <a:lnTo>
                    <a:pt x="700" y="126"/>
                  </a:lnTo>
                  <a:lnTo>
                    <a:pt x="700" y="126"/>
                  </a:lnTo>
                  <a:lnTo>
                    <a:pt x="700" y="126"/>
                  </a:lnTo>
                  <a:lnTo>
                    <a:pt x="700" y="129"/>
                  </a:lnTo>
                  <a:lnTo>
                    <a:pt x="700" y="129"/>
                  </a:lnTo>
                  <a:lnTo>
                    <a:pt x="700" y="129"/>
                  </a:lnTo>
                  <a:lnTo>
                    <a:pt x="700" y="129"/>
                  </a:lnTo>
                  <a:lnTo>
                    <a:pt x="700" y="129"/>
                  </a:lnTo>
                  <a:lnTo>
                    <a:pt x="700" y="129"/>
                  </a:lnTo>
                  <a:lnTo>
                    <a:pt x="697" y="126"/>
                  </a:lnTo>
                  <a:lnTo>
                    <a:pt x="697" y="126"/>
                  </a:lnTo>
                  <a:lnTo>
                    <a:pt x="697" y="126"/>
                  </a:lnTo>
                  <a:lnTo>
                    <a:pt x="697" y="126"/>
                  </a:lnTo>
                  <a:lnTo>
                    <a:pt x="693" y="126"/>
                  </a:lnTo>
                  <a:lnTo>
                    <a:pt x="693" y="126"/>
                  </a:lnTo>
                  <a:lnTo>
                    <a:pt x="693" y="126"/>
                  </a:lnTo>
                  <a:lnTo>
                    <a:pt x="693" y="126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90" y="129"/>
                  </a:lnTo>
                  <a:lnTo>
                    <a:pt x="686" y="129"/>
                  </a:lnTo>
                  <a:lnTo>
                    <a:pt x="686" y="129"/>
                  </a:lnTo>
                  <a:lnTo>
                    <a:pt x="686" y="129"/>
                  </a:lnTo>
                  <a:lnTo>
                    <a:pt x="686" y="133"/>
                  </a:lnTo>
                  <a:lnTo>
                    <a:pt x="686" y="133"/>
                  </a:lnTo>
                  <a:lnTo>
                    <a:pt x="686" y="133"/>
                  </a:lnTo>
                  <a:lnTo>
                    <a:pt x="686" y="133"/>
                  </a:lnTo>
                  <a:lnTo>
                    <a:pt x="686" y="129"/>
                  </a:lnTo>
                  <a:lnTo>
                    <a:pt x="686" y="129"/>
                  </a:lnTo>
                  <a:lnTo>
                    <a:pt x="686" y="129"/>
                  </a:lnTo>
                  <a:lnTo>
                    <a:pt x="686" y="129"/>
                  </a:lnTo>
                  <a:lnTo>
                    <a:pt x="686" y="126"/>
                  </a:lnTo>
                  <a:lnTo>
                    <a:pt x="686" y="126"/>
                  </a:lnTo>
                  <a:lnTo>
                    <a:pt x="690" y="123"/>
                  </a:lnTo>
                  <a:lnTo>
                    <a:pt x="690" y="123"/>
                  </a:lnTo>
                  <a:lnTo>
                    <a:pt x="690" y="123"/>
                  </a:lnTo>
                  <a:lnTo>
                    <a:pt x="690" y="123"/>
                  </a:lnTo>
                  <a:lnTo>
                    <a:pt x="690" y="119"/>
                  </a:lnTo>
                  <a:lnTo>
                    <a:pt x="690" y="119"/>
                  </a:lnTo>
                  <a:lnTo>
                    <a:pt x="690" y="119"/>
                  </a:lnTo>
                  <a:lnTo>
                    <a:pt x="690" y="119"/>
                  </a:lnTo>
                  <a:lnTo>
                    <a:pt x="690" y="116"/>
                  </a:lnTo>
                  <a:lnTo>
                    <a:pt x="690" y="116"/>
                  </a:lnTo>
                  <a:lnTo>
                    <a:pt x="693" y="112"/>
                  </a:lnTo>
                  <a:lnTo>
                    <a:pt x="693" y="112"/>
                  </a:lnTo>
                  <a:lnTo>
                    <a:pt x="693" y="109"/>
                  </a:lnTo>
                  <a:lnTo>
                    <a:pt x="693" y="109"/>
                  </a:lnTo>
                  <a:lnTo>
                    <a:pt x="693" y="109"/>
                  </a:lnTo>
                  <a:lnTo>
                    <a:pt x="693" y="109"/>
                  </a:lnTo>
                  <a:lnTo>
                    <a:pt x="697" y="106"/>
                  </a:lnTo>
                  <a:lnTo>
                    <a:pt x="697" y="106"/>
                  </a:lnTo>
                  <a:lnTo>
                    <a:pt x="697" y="106"/>
                  </a:lnTo>
                  <a:lnTo>
                    <a:pt x="697" y="106"/>
                  </a:lnTo>
                  <a:lnTo>
                    <a:pt x="693" y="102"/>
                  </a:lnTo>
                  <a:lnTo>
                    <a:pt x="693" y="102"/>
                  </a:lnTo>
                  <a:lnTo>
                    <a:pt x="693" y="102"/>
                  </a:lnTo>
                  <a:lnTo>
                    <a:pt x="693" y="102"/>
                  </a:lnTo>
                  <a:lnTo>
                    <a:pt x="693" y="102"/>
                  </a:lnTo>
                  <a:lnTo>
                    <a:pt x="693" y="102"/>
                  </a:lnTo>
                  <a:lnTo>
                    <a:pt x="693" y="106"/>
                  </a:lnTo>
                  <a:lnTo>
                    <a:pt x="693" y="106"/>
                  </a:lnTo>
                  <a:lnTo>
                    <a:pt x="693" y="106"/>
                  </a:lnTo>
                  <a:lnTo>
                    <a:pt x="693" y="106"/>
                  </a:lnTo>
                  <a:lnTo>
                    <a:pt x="690" y="106"/>
                  </a:lnTo>
                  <a:lnTo>
                    <a:pt x="690" y="106"/>
                  </a:lnTo>
                  <a:lnTo>
                    <a:pt x="690" y="106"/>
                  </a:lnTo>
                  <a:lnTo>
                    <a:pt x="690" y="106"/>
                  </a:lnTo>
                  <a:lnTo>
                    <a:pt x="690" y="106"/>
                  </a:lnTo>
                  <a:lnTo>
                    <a:pt x="686" y="106"/>
                  </a:lnTo>
                  <a:lnTo>
                    <a:pt x="686" y="106"/>
                  </a:lnTo>
                  <a:lnTo>
                    <a:pt x="686" y="106"/>
                  </a:lnTo>
                  <a:lnTo>
                    <a:pt x="686" y="106"/>
                  </a:lnTo>
                  <a:lnTo>
                    <a:pt x="686" y="109"/>
                  </a:lnTo>
                  <a:lnTo>
                    <a:pt x="686" y="109"/>
                  </a:lnTo>
                  <a:lnTo>
                    <a:pt x="686" y="109"/>
                  </a:lnTo>
                  <a:lnTo>
                    <a:pt x="686" y="109"/>
                  </a:lnTo>
                  <a:lnTo>
                    <a:pt x="683" y="109"/>
                  </a:lnTo>
                  <a:lnTo>
                    <a:pt x="683" y="109"/>
                  </a:lnTo>
                  <a:lnTo>
                    <a:pt x="683" y="109"/>
                  </a:lnTo>
                  <a:lnTo>
                    <a:pt x="683" y="109"/>
                  </a:lnTo>
                  <a:lnTo>
                    <a:pt x="683" y="109"/>
                  </a:lnTo>
                  <a:lnTo>
                    <a:pt x="683" y="109"/>
                  </a:lnTo>
                  <a:lnTo>
                    <a:pt x="680" y="109"/>
                  </a:lnTo>
                  <a:lnTo>
                    <a:pt x="680" y="109"/>
                  </a:lnTo>
                  <a:lnTo>
                    <a:pt x="680" y="109"/>
                  </a:lnTo>
                  <a:lnTo>
                    <a:pt x="680" y="109"/>
                  </a:lnTo>
                  <a:lnTo>
                    <a:pt x="680" y="109"/>
                  </a:lnTo>
                  <a:lnTo>
                    <a:pt x="680" y="109"/>
                  </a:lnTo>
                  <a:lnTo>
                    <a:pt x="680" y="109"/>
                  </a:lnTo>
                  <a:lnTo>
                    <a:pt x="680" y="109"/>
                  </a:lnTo>
                  <a:lnTo>
                    <a:pt x="676" y="109"/>
                  </a:lnTo>
                  <a:lnTo>
                    <a:pt x="676" y="109"/>
                  </a:lnTo>
                  <a:lnTo>
                    <a:pt x="673" y="112"/>
                  </a:lnTo>
                  <a:lnTo>
                    <a:pt x="673" y="112"/>
                  </a:lnTo>
                  <a:lnTo>
                    <a:pt x="673" y="112"/>
                  </a:lnTo>
                  <a:lnTo>
                    <a:pt x="673" y="112"/>
                  </a:lnTo>
                  <a:lnTo>
                    <a:pt x="673" y="116"/>
                  </a:lnTo>
                  <a:lnTo>
                    <a:pt x="673" y="116"/>
                  </a:lnTo>
                  <a:lnTo>
                    <a:pt x="669" y="116"/>
                  </a:lnTo>
                  <a:lnTo>
                    <a:pt x="669" y="116"/>
                  </a:lnTo>
                  <a:lnTo>
                    <a:pt x="669" y="116"/>
                  </a:lnTo>
                  <a:lnTo>
                    <a:pt x="669" y="116"/>
                  </a:lnTo>
                  <a:lnTo>
                    <a:pt x="669" y="116"/>
                  </a:lnTo>
                  <a:lnTo>
                    <a:pt x="669" y="116"/>
                  </a:lnTo>
                  <a:lnTo>
                    <a:pt x="666" y="116"/>
                  </a:lnTo>
                  <a:lnTo>
                    <a:pt x="666" y="116"/>
                  </a:lnTo>
                  <a:lnTo>
                    <a:pt x="666" y="116"/>
                  </a:lnTo>
                  <a:lnTo>
                    <a:pt x="666" y="116"/>
                  </a:lnTo>
                  <a:lnTo>
                    <a:pt x="666" y="116"/>
                  </a:lnTo>
                  <a:lnTo>
                    <a:pt x="666" y="116"/>
                  </a:lnTo>
                  <a:lnTo>
                    <a:pt x="666" y="116"/>
                  </a:lnTo>
                  <a:lnTo>
                    <a:pt x="666" y="116"/>
                  </a:lnTo>
                  <a:lnTo>
                    <a:pt x="666" y="116"/>
                  </a:lnTo>
                  <a:lnTo>
                    <a:pt x="666" y="116"/>
                  </a:lnTo>
                  <a:lnTo>
                    <a:pt x="666" y="116"/>
                  </a:lnTo>
                  <a:lnTo>
                    <a:pt x="666" y="116"/>
                  </a:lnTo>
                  <a:lnTo>
                    <a:pt x="669" y="116"/>
                  </a:lnTo>
                  <a:lnTo>
                    <a:pt x="669" y="116"/>
                  </a:lnTo>
                  <a:lnTo>
                    <a:pt x="669" y="112"/>
                  </a:lnTo>
                  <a:lnTo>
                    <a:pt x="669" y="112"/>
                  </a:lnTo>
                  <a:lnTo>
                    <a:pt x="669" y="112"/>
                  </a:lnTo>
                  <a:lnTo>
                    <a:pt x="669" y="112"/>
                  </a:lnTo>
                  <a:lnTo>
                    <a:pt x="666" y="112"/>
                  </a:lnTo>
                  <a:lnTo>
                    <a:pt x="666" y="112"/>
                  </a:lnTo>
                  <a:lnTo>
                    <a:pt x="663" y="112"/>
                  </a:lnTo>
                  <a:lnTo>
                    <a:pt x="663" y="112"/>
                  </a:lnTo>
                  <a:lnTo>
                    <a:pt x="659" y="112"/>
                  </a:lnTo>
                  <a:lnTo>
                    <a:pt x="659" y="112"/>
                  </a:lnTo>
                  <a:lnTo>
                    <a:pt x="656" y="116"/>
                  </a:lnTo>
                  <a:lnTo>
                    <a:pt x="656" y="116"/>
                  </a:lnTo>
                  <a:lnTo>
                    <a:pt x="656" y="112"/>
                  </a:lnTo>
                  <a:lnTo>
                    <a:pt x="656" y="112"/>
                  </a:lnTo>
                  <a:lnTo>
                    <a:pt x="656" y="112"/>
                  </a:lnTo>
                  <a:lnTo>
                    <a:pt x="652" y="112"/>
                  </a:lnTo>
                  <a:lnTo>
                    <a:pt x="652" y="112"/>
                  </a:lnTo>
                  <a:lnTo>
                    <a:pt x="652" y="112"/>
                  </a:lnTo>
                  <a:lnTo>
                    <a:pt x="652" y="112"/>
                  </a:lnTo>
                  <a:lnTo>
                    <a:pt x="649" y="112"/>
                  </a:lnTo>
                  <a:lnTo>
                    <a:pt x="649" y="112"/>
                  </a:lnTo>
                  <a:lnTo>
                    <a:pt x="649" y="112"/>
                  </a:lnTo>
                  <a:lnTo>
                    <a:pt x="649" y="112"/>
                  </a:lnTo>
                  <a:lnTo>
                    <a:pt x="649" y="112"/>
                  </a:lnTo>
                  <a:lnTo>
                    <a:pt x="649" y="112"/>
                  </a:lnTo>
                  <a:lnTo>
                    <a:pt x="646" y="116"/>
                  </a:lnTo>
                  <a:lnTo>
                    <a:pt x="646" y="116"/>
                  </a:lnTo>
                  <a:lnTo>
                    <a:pt x="642" y="116"/>
                  </a:lnTo>
                  <a:lnTo>
                    <a:pt x="642" y="116"/>
                  </a:lnTo>
                  <a:lnTo>
                    <a:pt x="639" y="116"/>
                  </a:lnTo>
                  <a:lnTo>
                    <a:pt x="639" y="116"/>
                  </a:lnTo>
                  <a:lnTo>
                    <a:pt x="639" y="116"/>
                  </a:lnTo>
                  <a:lnTo>
                    <a:pt x="639" y="116"/>
                  </a:lnTo>
                  <a:lnTo>
                    <a:pt x="635" y="119"/>
                  </a:lnTo>
                  <a:lnTo>
                    <a:pt x="635" y="119"/>
                  </a:lnTo>
                  <a:lnTo>
                    <a:pt x="635" y="119"/>
                  </a:lnTo>
                  <a:lnTo>
                    <a:pt x="635" y="119"/>
                  </a:lnTo>
                  <a:lnTo>
                    <a:pt x="635" y="119"/>
                  </a:lnTo>
                  <a:lnTo>
                    <a:pt x="635" y="116"/>
                  </a:lnTo>
                  <a:lnTo>
                    <a:pt x="635" y="116"/>
                  </a:lnTo>
                  <a:lnTo>
                    <a:pt x="635" y="116"/>
                  </a:lnTo>
                  <a:lnTo>
                    <a:pt x="635" y="116"/>
                  </a:lnTo>
                  <a:lnTo>
                    <a:pt x="635" y="116"/>
                  </a:lnTo>
                  <a:lnTo>
                    <a:pt x="635" y="116"/>
                  </a:lnTo>
                  <a:lnTo>
                    <a:pt x="632" y="116"/>
                  </a:lnTo>
                  <a:lnTo>
                    <a:pt x="632" y="116"/>
                  </a:lnTo>
                  <a:lnTo>
                    <a:pt x="632" y="116"/>
                  </a:lnTo>
                  <a:lnTo>
                    <a:pt x="632" y="116"/>
                  </a:lnTo>
                  <a:lnTo>
                    <a:pt x="632" y="116"/>
                  </a:lnTo>
                  <a:lnTo>
                    <a:pt x="632" y="116"/>
                  </a:lnTo>
                  <a:lnTo>
                    <a:pt x="629" y="116"/>
                  </a:lnTo>
                  <a:lnTo>
                    <a:pt x="629" y="116"/>
                  </a:lnTo>
                  <a:lnTo>
                    <a:pt x="629" y="116"/>
                  </a:lnTo>
                  <a:lnTo>
                    <a:pt x="629" y="116"/>
                  </a:lnTo>
                  <a:lnTo>
                    <a:pt x="629" y="119"/>
                  </a:lnTo>
                  <a:lnTo>
                    <a:pt x="629" y="119"/>
                  </a:lnTo>
                  <a:lnTo>
                    <a:pt x="629" y="119"/>
                  </a:lnTo>
                  <a:lnTo>
                    <a:pt x="629" y="119"/>
                  </a:lnTo>
                  <a:lnTo>
                    <a:pt x="629" y="119"/>
                  </a:lnTo>
                  <a:lnTo>
                    <a:pt x="629" y="116"/>
                  </a:lnTo>
                  <a:lnTo>
                    <a:pt x="629" y="116"/>
                  </a:lnTo>
                  <a:lnTo>
                    <a:pt x="629" y="116"/>
                  </a:lnTo>
                  <a:lnTo>
                    <a:pt x="629" y="116"/>
                  </a:lnTo>
                  <a:lnTo>
                    <a:pt x="625" y="116"/>
                  </a:lnTo>
                  <a:lnTo>
                    <a:pt x="625" y="116"/>
                  </a:lnTo>
                  <a:lnTo>
                    <a:pt x="625" y="116"/>
                  </a:lnTo>
                  <a:lnTo>
                    <a:pt x="625" y="116"/>
                  </a:lnTo>
                  <a:lnTo>
                    <a:pt x="625" y="116"/>
                  </a:lnTo>
                  <a:lnTo>
                    <a:pt x="625" y="116"/>
                  </a:lnTo>
                  <a:lnTo>
                    <a:pt x="622" y="112"/>
                  </a:lnTo>
                  <a:lnTo>
                    <a:pt x="622" y="112"/>
                  </a:lnTo>
                  <a:lnTo>
                    <a:pt x="622" y="112"/>
                  </a:lnTo>
                  <a:lnTo>
                    <a:pt x="622" y="112"/>
                  </a:lnTo>
                  <a:lnTo>
                    <a:pt x="622" y="112"/>
                  </a:lnTo>
                  <a:lnTo>
                    <a:pt x="622" y="112"/>
                  </a:lnTo>
                  <a:lnTo>
                    <a:pt x="622" y="112"/>
                  </a:lnTo>
                  <a:lnTo>
                    <a:pt x="622" y="112"/>
                  </a:lnTo>
                  <a:lnTo>
                    <a:pt x="622" y="116"/>
                  </a:lnTo>
                  <a:lnTo>
                    <a:pt x="622" y="116"/>
                  </a:lnTo>
                  <a:lnTo>
                    <a:pt x="618" y="116"/>
                  </a:lnTo>
                  <a:lnTo>
                    <a:pt x="618" y="116"/>
                  </a:lnTo>
                  <a:lnTo>
                    <a:pt x="618" y="116"/>
                  </a:lnTo>
                  <a:lnTo>
                    <a:pt x="618" y="116"/>
                  </a:lnTo>
                  <a:lnTo>
                    <a:pt x="618" y="116"/>
                  </a:lnTo>
                  <a:lnTo>
                    <a:pt x="618" y="116"/>
                  </a:lnTo>
                  <a:lnTo>
                    <a:pt x="618" y="116"/>
                  </a:lnTo>
                  <a:lnTo>
                    <a:pt x="618" y="116"/>
                  </a:lnTo>
                  <a:lnTo>
                    <a:pt x="618" y="119"/>
                  </a:lnTo>
                  <a:lnTo>
                    <a:pt x="618" y="119"/>
                  </a:lnTo>
                  <a:lnTo>
                    <a:pt x="615" y="119"/>
                  </a:lnTo>
                  <a:lnTo>
                    <a:pt x="615" y="119"/>
                  </a:lnTo>
                  <a:lnTo>
                    <a:pt x="615" y="119"/>
                  </a:lnTo>
                  <a:lnTo>
                    <a:pt x="615" y="119"/>
                  </a:lnTo>
                  <a:lnTo>
                    <a:pt x="615" y="119"/>
                  </a:lnTo>
                  <a:lnTo>
                    <a:pt x="612" y="119"/>
                  </a:lnTo>
                  <a:lnTo>
                    <a:pt x="612" y="119"/>
                  </a:lnTo>
                  <a:lnTo>
                    <a:pt x="612" y="119"/>
                  </a:lnTo>
                  <a:lnTo>
                    <a:pt x="612" y="119"/>
                  </a:lnTo>
                  <a:lnTo>
                    <a:pt x="608" y="119"/>
                  </a:lnTo>
                  <a:lnTo>
                    <a:pt x="608" y="119"/>
                  </a:lnTo>
                  <a:lnTo>
                    <a:pt x="605" y="119"/>
                  </a:lnTo>
                  <a:lnTo>
                    <a:pt x="605" y="119"/>
                  </a:lnTo>
                  <a:lnTo>
                    <a:pt x="605" y="123"/>
                  </a:lnTo>
                  <a:lnTo>
                    <a:pt x="605" y="123"/>
                  </a:lnTo>
                  <a:lnTo>
                    <a:pt x="605" y="123"/>
                  </a:lnTo>
                  <a:lnTo>
                    <a:pt x="601" y="123"/>
                  </a:lnTo>
                  <a:lnTo>
                    <a:pt x="601" y="123"/>
                  </a:lnTo>
                  <a:lnTo>
                    <a:pt x="601" y="123"/>
                  </a:lnTo>
                  <a:lnTo>
                    <a:pt x="605" y="123"/>
                  </a:lnTo>
                  <a:lnTo>
                    <a:pt x="605" y="123"/>
                  </a:lnTo>
                  <a:lnTo>
                    <a:pt x="605" y="126"/>
                  </a:lnTo>
                  <a:lnTo>
                    <a:pt x="605" y="126"/>
                  </a:lnTo>
                  <a:lnTo>
                    <a:pt x="605" y="126"/>
                  </a:lnTo>
                  <a:lnTo>
                    <a:pt x="605" y="126"/>
                  </a:lnTo>
                  <a:lnTo>
                    <a:pt x="605" y="126"/>
                  </a:lnTo>
                  <a:lnTo>
                    <a:pt x="601" y="123"/>
                  </a:lnTo>
                  <a:lnTo>
                    <a:pt x="601" y="123"/>
                  </a:lnTo>
                  <a:lnTo>
                    <a:pt x="601" y="123"/>
                  </a:lnTo>
                  <a:lnTo>
                    <a:pt x="598" y="123"/>
                  </a:lnTo>
                  <a:lnTo>
                    <a:pt x="598" y="123"/>
                  </a:lnTo>
                  <a:lnTo>
                    <a:pt x="598" y="123"/>
                  </a:lnTo>
                  <a:lnTo>
                    <a:pt x="598" y="123"/>
                  </a:lnTo>
                  <a:lnTo>
                    <a:pt x="595" y="123"/>
                  </a:lnTo>
                  <a:lnTo>
                    <a:pt x="595" y="123"/>
                  </a:lnTo>
                  <a:lnTo>
                    <a:pt x="595" y="123"/>
                  </a:lnTo>
                  <a:lnTo>
                    <a:pt x="595" y="123"/>
                  </a:lnTo>
                  <a:lnTo>
                    <a:pt x="595" y="123"/>
                  </a:lnTo>
                  <a:lnTo>
                    <a:pt x="595" y="123"/>
                  </a:lnTo>
                  <a:lnTo>
                    <a:pt x="595" y="123"/>
                  </a:lnTo>
                  <a:lnTo>
                    <a:pt x="595" y="123"/>
                  </a:lnTo>
                  <a:lnTo>
                    <a:pt x="595" y="123"/>
                  </a:lnTo>
                  <a:lnTo>
                    <a:pt x="595" y="123"/>
                  </a:lnTo>
                  <a:lnTo>
                    <a:pt x="595" y="123"/>
                  </a:lnTo>
                  <a:lnTo>
                    <a:pt x="601" y="119"/>
                  </a:lnTo>
                  <a:lnTo>
                    <a:pt x="601" y="119"/>
                  </a:lnTo>
                  <a:lnTo>
                    <a:pt x="601" y="119"/>
                  </a:lnTo>
                  <a:lnTo>
                    <a:pt x="601" y="119"/>
                  </a:lnTo>
                  <a:lnTo>
                    <a:pt x="605" y="119"/>
                  </a:lnTo>
                  <a:lnTo>
                    <a:pt x="605" y="119"/>
                  </a:lnTo>
                  <a:lnTo>
                    <a:pt x="605" y="119"/>
                  </a:lnTo>
                  <a:lnTo>
                    <a:pt x="605" y="119"/>
                  </a:lnTo>
                  <a:lnTo>
                    <a:pt x="605" y="116"/>
                  </a:lnTo>
                  <a:lnTo>
                    <a:pt x="605" y="116"/>
                  </a:lnTo>
                  <a:lnTo>
                    <a:pt x="608" y="116"/>
                  </a:lnTo>
                  <a:lnTo>
                    <a:pt x="608" y="116"/>
                  </a:lnTo>
                  <a:lnTo>
                    <a:pt x="612" y="116"/>
                  </a:lnTo>
                  <a:lnTo>
                    <a:pt x="612" y="116"/>
                  </a:lnTo>
                  <a:lnTo>
                    <a:pt x="615" y="116"/>
                  </a:lnTo>
                  <a:lnTo>
                    <a:pt x="618" y="116"/>
                  </a:lnTo>
                  <a:lnTo>
                    <a:pt x="618" y="116"/>
                  </a:lnTo>
                  <a:lnTo>
                    <a:pt x="618" y="112"/>
                  </a:lnTo>
                  <a:lnTo>
                    <a:pt x="618" y="112"/>
                  </a:lnTo>
                  <a:lnTo>
                    <a:pt x="622" y="112"/>
                  </a:lnTo>
                  <a:lnTo>
                    <a:pt x="622" y="112"/>
                  </a:lnTo>
                  <a:lnTo>
                    <a:pt x="622" y="112"/>
                  </a:lnTo>
                  <a:lnTo>
                    <a:pt x="622" y="112"/>
                  </a:lnTo>
                  <a:lnTo>
                    <a:pt x="625" y="116"/>
                  </a:lnTo>
                  <a:lnTo>
                    <a:pt x="625" y="116"/>
                  </a:lnTo>
                  <a:lnTo>
                    <a:pt x="625" y="116"/>
                  </a:lnTo>
                  <a:lnTo>
                    <a:pt x="625" y="116"/>
                  </a:lnTo>
                  <a:lnTo>
                    <a:pt x="629" y="112"/>
                  </a:lnTo>
                  <a:lnTo>
                    <a:pt x="629" y="112"/>
                  </a:lnTo>
                  <a:lnTo>
                    <a:pt x="632" y="112"/>
                  </a:lnTo>
                  <a:lnTo>
                    <a:pt x="632" y="112"/>
                  </a:lnTo>
                  <a:lnTo>
                    <a:pt x="635" y="112"/>
                  </a:lnTo>
                  <a:lnTo>
                    <a:pt x="635" y="112"/>
                  </a:lnTo>
                  <a:lnTo>
                    <a:pt x="635" y="112"/>
                  </a:lnTo>
                  <a:lnTo>
                    <a:pt x="635" y="112"/>
                  </a:lnTo>
                  <a:lnTo>
                    <a:pt x="639" y="112"/>
                  </a:lnTo>
                  <a:lnTo>
                    <a:pt x="639" y="112"/>
                  </a:lnTo>
                  <a:lnTo>
                    <a:pt x="639" y="112"/>
                  </a:lnTo>
                  <a:lnTo>
                    <a:pt x="639" y="112"/>
                  </a:lnTo>
                  <a:lnTo>
                    <a:pt x="642" y="112"/>
                  </a:lnTo>
                  <a:lnTo>
                    <a:pt x="642" y="112"/>
                  </a:lnTo>
                  <a:lnTo>
                    <a:pt x="646" y="112"/>
                  </a:lnTo>
                  <a:lnTo>
                    <a:pt x="646" y="112"/>
                  </a:lnTo>
                  <a:lnTo>
                    <a:pt x="646" y="112"/>
                  </a:lnTo>
                  <a:lnTo>
                    <a:pt x="649" y="112"/>
                  </a:lnTo>
                  <a:lnTo>
                    <a:pt x="649" y="112"/>
                  </a:lnTo>
                  <a:lnTo>
                    <a:pt x="649" y="112"/>
                  </a:lnTo>
                  <a:lnTo>
                    <a:pt x="649" y="112"/>
                  </a:lnTo>
                  <a:lnTo>
                    <a:pt x="652" y="112"/>
                  </a:lnTo>
                  <a:lnTo>
                    <a:pt x="652" y="112"/>
                  </a:lnTo>
                  <a:lnTo>
                    <a:pt x="656" y="112"/>
                  </a:lnTo>
                  <a:lnTo>
                    <a:pt x="656" y="112"/>
                  </a:lnTo>
                  <a:lnTo>
                    <a:pt x="656" y="109"/>
                  </a:lnTo>
                  <a:lnTo>
                    <a:pt x="656" y="109"/>
                  </a:lnTo>
                  <a:lnTo>
                    <a:pt x="659" y="109"/>
                  </a:lnTo>
                  <a:lnTo>
                    <a:pt x="659" y="109"/>
                  </a:lnTo>
                  <a:lnTo>
                    <a:pt x="659" y="109"/>
                  </a:lnTo>
                  <a:lnTo>
                    <a:pt x="659" y="109"/>
                  </a:lnTo>
                  <a:lnTo>
                    <a:pt x="663" y="109"/>
                  </a:lnTo>
                  <a:lnTo>
                    <a:pt x="663" y="109"/>
                  </a:lnTo>
                  <a:lnTo>
                    <a:pt x="663" y="109"/>
                  </a:lnTo>
                  <a:lnTo>
                    <a:pt x="663" y="109"/>
                  </a:lnTo>
                  <a:lnTo>
                    <a:pt x="666" y="109"/>
                  </a:lnTo>
                  <a:lnTo>
                    <a:pt x="666" y="109"/>
                  </a:lnTo>
                  <a:lnTo>
                    <a:pt x="669" y="109"/>
                  </a:lnTo>
                  <a:lnTo>
                    <a:pt x="669" y="109"/>
                  </a:lnTo>
                  <a:lnTo>
                    <a:pt x="669" y="106"/>
                  </a:lnTo>
                  <a:lnTo>
                    <a:pt x="669" y="106"/>
                  </a:lnTo>
                  <a:lnTo>
                    <a:pt x="669" y="102"/>
                  </a:lnTo>
                  <a:lnTo>
                    <a:pt x="669" y="102"/>
                  </a:lnTo>
                  <a:lnTo>
                    <a:pt x="669" y="102"/>
                  </a:lnTo>
                  <a:lnTo>
                    <a:pt x="669" y="102"/>
                  </a:lnTo>
                  <a:lnTo>
                    <a:pt x="666" y="102"/>
                  </a:lnTo>
                  <a:lnTo>
                    <a:pt x="666" y="102"/>
                  </a:lnTo>
                  <a:lnTo>
                    <a:pt x="666" y="102"/>
                  </a:lnTo>
                  <a:lnTo>
                    <a:pt x="663" y="106"/>
                  </a:lnTo>
                  <a:lnTo>
                    <a:pt x="663" y="106"/>
                  </a:lnTo>
                  <a:lnTo>
                    <a:pt x="663" y="102"/>
                  </a:lnTo>
                  <a:lnTo>
                    <a:pt x="663" y="102"/>
                  </a:lnTo>
                  <a:lnTo>
                    <a:pt x="659" y="102"/>
                  </a:lnTo>
                  <a:lnTo>
                    <a:pt x="659" y="102"/>
                  </a:lnTo>
                  <a:lnTo>
                    <a:pt x="659" y="102"/>
                  </a:lnTo>
                  <a:lnTo>
                    <a:pt x="659" y="102"/>
                  </a:lnTo>
                  <a:lnTo>
                    <a:pt x="656" y="102"/>
                  </a:lnTo>
                  <a:lnTo>
                    <a:pt x="656" y="102"/>
                  </a:lnTo>
                  <a:lnTo>
                    <a:pt x="656" y="102"/>
                  </a:lnTo>
                  <a:lnTo>
                    <a:pt x="652" y="102"/>
                  </a:lnTo>
                  <a:lnTo>
                    <a:pt x="652" y="102"/>
                  </a:lnTo>
                  <a:lnTo>
                    <a:pt x="649" y="102"/>
                  </a:lnTo>
                  <a:lnTo>
                    <a:pt x="649" y="102"/>
                  </a:lnTo>
                  <a:lnTo>
                    <a:pt x="649" y="102"/>
                  </a:lnTo>
                  <a:lnTo>
                    <a:pt x="646" y="102"/>
                  </a:lnTo>
                  <a:lnTo>
                    <a:pt x="646" y="102"/>
                  </a:lnTo>
                  <a:lnTo>
                    <a:pt x="642" y="102"/>
                  </a:lnTo>
                  <a:lnTo>
                    <a:pt x="642" y="102"/>
                  </a:lnTo>
                  <a:lnTo>
                    <a:pt x="642" y="106"/>
                  </a:lnTo>
                  <a:lnTo>
                    <a:pt x="642" y="106"/>
                  </a:lnTo>
                  <a:lnTo>
                    <a:pt x="639" y="106"/>
                  </a:lnTo>
                  <a:lnTo>
                    <a:pt x="639" y="106"/>
                  </a:lnTo>
                  <a:lnTo>
                    <a:pt x="639" y="106"/>
                  </a:lnTo>
                  <a:lnTo>
                    <a:pt x="639" y="106"/>
                  </a:lnTo>
                  <a:lnTo>
                    <a:pt x="639" y="106"/>
                  </a:lnTo>
                  <a:lnTo>
                    <a:pt x="639" y="106"/>
                  </a:lnTo>
                  <a:lnTo>
                    <a:pt x="639" y="106"/>
                  </a:lnTo>
                  <a:lnTo>
                    <a:pt x="639" y="106"/>
                  </a:lnTo>
                  <a:lnTo>
                    <a:pt x="639" y="106"/>
                  </a:lnTo>
                  <a:lnTo>
                    <a:pt x="635" y="106"/>
                  </a:lnTo>
                  <a:lnTo>
                    <a:pt x="635" y="106"/>
                  </a:lnTo>
                  <a:lnTo>
                    <a:pt x="635" y="109"/>
                  </a:lnTo>
                  <a:lnTo>
                    <a:pt x="635" y="109"/>
                  </a:lnTo>
                  <a:lnTo>
                    <a:pt x="635" y="109"/>
                  </a:lnTo>
                  <a:lnTo>
                    <a:pt x="632" y="109"/>
                  </a:lnTo>
                  <a:lnTo>
                    <a:pt x="632" y="109"/>
                  </a:lnTo>
                  <a:lnTo>
                    <a:pt x="632" y="106"/>
                  </a:lnTo>
                  <a:lnTo>
                    <a:pt x="632" y="106"/>
                  </a:lnTo>
                  <a:lnTo>
                    <a:pt x="632" y="106"/>
                  </a:lnTo>
                  <a:lnTo>
                    <a:pt x="632" y="106"/>
                  </a:lnTo>
                  <a:lnTo>
                    <a:pt x="629" y="106"/>
                  </a:lnTo>
                  <a:lnTo>
                    <a:pt x="629" y="106"/>
                  </a:lnTo>
                  <a:lnTo>
                    <a:pt x="629" y="106"/>
                  </a:lnTo>
                  <a:lnTo>
                    <a:pt x="629" y="106"/>
                  </a:lnTo>
                  <a:lnTo>
                    <a:pt x="629" y="106"/>
                  </a:lnTo>
                  <a:lnTo>
                    <a:pt x="629" y="106"/>
                  </a:lnTo>
                  <a:lnTo>
                    <a:pt x="625" y="106"/>
                  </a:lnTo>
                  <a:lnTo>
                    <a:pt x="625" y="106"/>
                  </a:lnTo>
                  <a:lnTo>
                    <a:pt x="625" y="106"/>
                  </a:lnTo>
                  <a:lnTo>
                    <a:pt x="625" y="106"/>
                  </a:lnTo>
                  <a:lnTo>
                    <a:pt x="625" y="106"/>
                  </a:lnTo>
                  <a:lnTo>
                    <a:pt x="625" y="106"/>
                  </a:lnTo>
                  <a:lnTo>
                    <a:pt x="629" y="109"/>
                  </a:lnTo>
                  <a:lnTo>
                    <a:pt x="629" y="109"/>
                  </a:lnTo>
                  <a:lnTo>
                    <a:pt x="629" y="109"/>
                  </a:lnTo>
                  <a:lnTo>
                    <a:pt x="629" y="109"/>
                  </a:lnTo>
                  <a:lnTo>
                    <a:pt x="629" y="109"/>
                  </a:lnTo>
                  <a:lnTo>
                    <a:pt x="629" y="109"/>
                  </a:lnTo>
                  <a:lnTo>
                    <a:pt x="629" y="109"/>
                  </a:lnTo>
                  <a:lnTo>
                    <a:pt x="629" y="109"/>
                  </a:lnTo>
                  <a:lnTo>
                    <a:pt x="629" y="109"/>
                  </a:lnTo>
                  <a:lnTo>
                    <a:pt x="629" y="109"/>
                  </a:lnTo>
                  <a:lnTo>
                    <a:pt x="629" y="109"/>
                  </a:lnTo>
                  <a:lnTo>
                    <a:pt x="625" y="109"/>
                  </a:lnTo>
                  <a:lnTo>
                    <a:pt x="625" y="109"/>
                  </a:lnTo>
                  <a:lnTo>
                    <a:pt x="625" y="109"/>
                  </a:lnTo>
                  <a:lnTo>
                    <a:pt x="625" y="109"/>
                  </a:lnTo>
                  <a:lnTo>
                    <a:pt x="622" y="106"/>
                  </a:lnTo>
                  <a:lnTo>
                    <a:pt x="622" y="106"/>
                  </a:lnTo>
                  <a:lnTo>
                    <a:pt x="622" y="106"/>
                  </a:lnTo>
                  <a:lnTo>
                    <a:pt x="622" y="106"/>
                  </a:lnTo>
                  <a:lnTo>
                    <a:pt x="618" y="106"/>
                  </a:lnTo>
                  <a:lnTo>
                    <a:pt x="618" y="106"/>
                  </a:lnTo>
                  <a:lnTo>
                    <a:pt x="615" y="109"/>
                  </a:lnTo>
                  <a:lnTo>
                    <a:pt x="615" y="109"/>
                  </a:lnTo>
                  <a:lnTo>
                    <a:pt x="615" y="109"/>
                  </a:lnTo>
                  <a:lnTo>
                    <a:pt x="615" y="109"/>
                  </a:lnTo>
                  <a:lnTo>
                    <a:pt x="612" y="112"/>
                  </a:lnTo>
                  <a:lnTo>
                    <a:pt x="612" y="112"/>
                  </a:lnTo>
                  <a:lnTo>
                    <a:pt x="612" y="112"/>
                  </a:lnTo>
                  <a:lnTo>
                    <a:pt x="612" y="112"/>
                  </a:lnTo>
                  <a:lnTo>
                    <a:pt x="612" y="112"/>
                  </a:lnTo>
                  <a:lnTo>
                    <a:pt x="612" y="112"/>
                  </a:lnTo>
                  <a:lnTo>
                    <a:pt x="608" y="109"/>
                  </a:lnTo>
                  <a:lnTo>
                    <a:pt x="608" y="109"/>
                  </a:lnTo>
                  <a:lnTo>
                    <a:pt x="608" y="109"/>
                  </a:lnTo>
                  <a:lnTo>
                    <a:pt x="608" y="109"/>
                  </a:lnTo>
                  <a:lnTo>
                    <a:pt x="608" y="109"/>
                  </a:lnTo>
                  <a:lnTo>
                    <a:pt x="605" y="109"/>
                  </a:lnTo>
                  <a:lnTo>
                    <a:pt x="605" y="109"/>
                  </a:lnTo>
                  <a:lnTo>
                    <a:pt x="605" y="109"/>
                  </a:lnTo>
                  <a:lnTo>
                    <a:pt x="605" y="109"/>
                  </a:lnTo>
                  <a:lnTo>
                    <a:pt x="605" y="109"/>
                  </a:lnTo>
                  <a:lnTo>
                    <a:pt x="605" y="109"/>
                  </a:lnTo>
                  <a:lnTo>
                    <a:pt x="605" y="106"/>
                  </a:lnTo>
                  <a:lnTo>
                    <a:pt x="605" y="106"/>
                  </a:lnTo>
                  <a:lnTo>
                    <a:pt x="605" y="106"/>
                  </a:lnTo>
                  <a:lnTo>
                    <a:pt x="605" y="106"/>
                  </a:lnTo>
                  <a:lnTo>
                    <a:pt x="608" y="106"/>
                  </a:lnTo>
                  <a:lnTo>
                    <a:pt x="608" y="106"/>
                  </a:lnTo>
                  <a:lnTo>
                    <a:pt x="608" y="102"/>
                  </a:lnTo>
                  <a:lnTo>
                    <a:pt x="608" y="102"/>
                  </a:lnTo>
                  <a:lnTo>
                    <a:pt x="605" y="102"/>
                  </a:lnTo>
                  <a:lnTo>
                    <a:pt x="605" y="102"/>
                  </a:lnTo>
                  <a:lnTo>
                    <a:pt x="605" y="102"/>
                  </a:lnTo>
                  <a:lnTo>
                    <a:pt x="605" y="102"/>
                  </a:lnTo>
                  <a:lnTo>
                    <a:pt x="601" y="102"/>
                  </a:lnTo>
                  <a:lnTo>
                    <a:pt x="601" y="102"/>
                  </a:lnTo>
                  <a:lnTo>
                    <a:pt x="601" y="102"/>
                  </a:lnTo>
                  <a:lnTo>
                    <a:pt x="601" y="102"/>
                  </a:lnTo>
                  <a:lnTo>
                    <a:pt x="601" y="106"/>
                  </a:lnTo>
                  <a:lnTo>
                    <a:pt x="601" y="106"/>
                  </a:lnTo>
                  <a:lnTo>
                    <a:pt x="598" y="106"/>
                  </a:lnTo>
                  <a:lnTo>
                    <a:pt x="598" y="106"/>
                  </a:lnTo>
                  <a:lnTo>
                    <a:pt x="598" y="106"/>
                  </a:lnTo>
                  <a:lnTo>
                    <a:pt x="598" y="106"/>
                  </a:lnTo>
                  <a:lnTo>
                    <a:pt x="595" y="106"/>
                  </a:lnTo>
                  <a:lnTo>
                    <a:pt x="595" y="106"/>
                  </a:lnTo>
                  <a:lnTo>
                    <a:pt x="595" y="106"/>
                  </a:lnTo>
                  <a:lnTo>
                    <a:pt x="595" y="106"/>
                  </a:lnTo>
                  <a:lnTo>
                    <a:pt x="591" y="106"/>
                  </a:lnTo>
                  <a:lnTo>
                    <a:pt x="591" y="106"/>
                  </a:lnTo>
                  <a:lnTo>
                    <a:pt x="591" y="106"/>
                  </a:lnTo>
                  <a:lnTo>
                    <a:pt x="591" y="106"/>
                  </a:lnTo>
                  <a:lnTo>
                    <a:pt x="588" y="106"/>
                  </a:lnTo>
                  <a:lnTo>
                    <a:pt x="588" y="106"/>
                  </a:lnTo>
                  <a:lnTo>
                    <a:pt x="588" y="106"/>
                  </a:lnTo>
                  <a:lnTo>
                    <a:pt x="588" y="106"/>
                  </a:lnTo>
                  <a:lnTo>
                    <a:pt x="588" y="106"/>
                  </a:lnTo>
                  <a:lnTo>
                    <a:pt x="588" y="106"/>
                  </a:lnTo>
                  <a:lnTo>
                    <a:pt x="588" y="106"/>
                  </a:lnTo>
                  <a:lnTo>
                    <a:pt x="584" y="106"/>
                  </a:lnTo>
                  <a:lnTo>
                    <a:pt x="584" y="106"/>
                  </a:lnTo>
                  <a:lnTo>
                    <a:pt x="584" y="109"/>
                  </a:lnTo>
                  <a:lnTo>
                    <a:pt x="584" y="109"/>
                  </a:lnTo>
                  <a:lnTo>
                    <a:pt x="584" y="109"/>
                  </a:lnTo>
                  <a:lnTo>
                    <a:pt x="581" y="109"/>
                  </a:lnTo>
                  <a:lnTo>
                    <a:pt x="581" y="109"/>
                  </a:lnTo>
                  <a:lnTo>
                    <a:pt x="581" y="109"/>
                  </a:lnTo>
                  <a:lnTo>
                    <a:pt x="581" y="109"/>
                  </a:lnTo>
                  <a:lnTo>
                    <a:pt x="581" y="109"/>
                  </a:lnTo>
                  <a:lnTo>
                    <a:pt x="581" y="109"/>
                  </a:lnTo>
                  <a:lnTo>
                    <a:pt x="578" y="109"/>
                  </a:lnTo>
                  <a:lnTo>
                    <a:pt x="578" y="109"/>
                  </a:lnTo>
                  <a:lnTo>
                    <a:pt x="578" y="109"/>
                  </a:lnTo>
                  <a:lnTo>
                    <a:pt x="578" y="109"/>
                  </a:lnTo>
                  <a:lnTo>
                    <a:pt x="578" y="112"/>
                  </a:lnTo>
                  <a:lnTo>
                    <a:pt x="578" y="112"/>
                  </a:lnTo>
                  <a:lnTo>
                    <a:pt x="578" y="112"/>
                  </a:lnTo>
                  <a:lnTo>
                    <a:pt x="578" y="112"/>
                  </a:lnTo>
                  <a:lnTo>
                    <a:pt x="578" y="112"/>
                  </a:lnTo>
                  <a:lnTo>
                    <a:pt x="578" y="112"/>
                  </a:lnTo>
                  <a:lnTo>
                    <a:pt x="578" y="112"/>
                  </a:lnTo>
                  <a:lnTo>
                    <a:pt x="578" y="112"/>
                  </a:lnTo>
                  <a:lnTo>
                    <a:pt x="578" y="116"/>
                  </a:lnTo>
                  <a:lnTo>
                    <a:pt x="578" y="116"/>
                  </a:lnTo>
                  <a:lnTo>
                    <a:pt x="574" y="116"/>
                  </a:lnTo>
                  <a:lnTo>
                    <a:pt x="574" y="116"/>
                  </a:lnTo>
                  <a:lnTo>
                    <a:pt x="574" y="116"/>
                  </a:lnTo>
                  <a:lnTo>
                    <a:pt x="574" y="116"/>
                  </a:lnTo>
                  <a:lnTo>
                    <a:pt x="574" y="116"/>
                  </a:lnTo>
                  <a:lnTo>
                    <a:pt x="574" y="116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9"/>
                  </a:lnTo>
                  <a:lnTo>
                    <a:pt x="571" y="116"/>
                  </a:lnTo>
                  <a:lnTo>
                    <a:pt x="571" y="116"/>
                  </a:lnTo>
                  <a:lnTo>
                    <a:pt x="567" y="112"/>
                  </a:lnTo>
                  <a:lnTo>
                    <a:pt x="567" y="112"/>
                  </a:lnTo>
                  <a:lnTo>
                    <a:pt x="567" y="112"/>
                  </a:lnTo>
                  <a:lnTo>
                    <a:pt x="564" y="112"/>
                  </a:lnTo>
                  <a:lnTo>
                    <a:pt x="564" y="112"/>
                  </a:lnTo>
                  <a:lnTo>
                    <a:pt x="561" y="109"/>
                  </a:lnTo>
                  <a:lnTo>
                    <a:pt x="561" y="109"/>
                  </a:lnTo>
                  <a:lnTo>
                    <a:pt x="561" y="106"/>
                  </a:lnTo>
                  <a:lnTo>
                    <a:pt x="561" y="106"/>
                  </a:lnTo>
                  <a:lnTo>
                    <a:pt x="561" y="102"/>
                  </a:lnTo>
                  <a:lnTo>
                    <a:pt x="561" y="102"/>
                  </a:lnTo>
                  <a:lnTo>
                    <a:pt x="561" y="102"/>
                  </a:lnTo>
                  <a:lnTo>
                    <a:pt x="561" y="99"/>
                  </a:lnTo>
                  <a:lnTo>
                    <a:pt x="561" y="99"/>
                  </a:lnTo>
                  <a:lnTo>
                    <a:pt x="561" y="99"/>
                  </a:lnTo>
                  <a:lnTo>
                    <a:pt x="561" y="99"/>
                  </a:lnTo>
                  <a:lnTo>
                    <a:pt x="557" y="99"/>
                  </a:lnTo>
                  <a:lnTo>
                    <a:pt x="557" y="99"/>
                  </a:lnTo>
                  <a:lnTo>
                    <a:pt x="557" y="99"/>
                  </a:lnTo>
                  <a:lnTo>
                    <a:pt x="557" y="99"/>
                  </a:lnTo>
                  <a:lnTo>
                    <a:pt x="557" y="99"/>
                  </a:lnTo>
                  <a:lnTo>
                    <a:pt x="557" y="99"/>
                  </a:lnTo>
                  <a:lnTo>
                    <a:pt x="557" y="99"/>
                  </a:lnTo>
                  <a:lnTo>
                    <a:pt x="557" y="99"/>
                  </a:lnTo>
                  <a:lnTo>
                    <a:pt x="557" y="99"/>
                  </a:lnTo>
                  <a:lnTo>
                    <a:pt x="557" y="99"/>
                  </a:lnTo>
                  <a:lnTo>
                    <a:pt x="557" y="95"/>
                  </a:lnTo>
                  <a:lnTo>
                    <a:pt x="557" y="95"/>
                  </a:lnTo>
                  <a:lnTo>
                    <a:pt x="557" y="89"/>
                  </a:lnTo>
                  <a:lnTo>
                    <a:pt x="557" y="89"/>
                  </a:lnTo>
                  <a:lnTo>
                    <a:pt x="557" y="89"/>
                  </a:lnTo>
                  <a:lnTo>
                    <a:pt x="554" y="89"/>
                  </a:lnTo>
                  <a:lnTo>
                    <a:pt x="554" y="89"/>
                  </a:lnTo>
                  <a:lnTo>
                    <a:pt x="554" y="89"/>
                  </a:lnTo>
                  <a:lnTo>
                    <a:pt x="554" y="89"/>
                  </a:lnTo>
                  <a:lnTo>
                    <a:pt x="550" y="89"/>
                  </a:lnTo>
                  <a:lnTo>
                    <a:pt x="550" y="89"/>
                  </a:lnTo>
                  <a:lnTo>
                    <a:pt x="550" y="89"/>
                  </a:lnTo>
                  <a:lnTo>
                    <a:pt x="550" y="89"/>
                  </a:lnTo>
                  <a:lnTo>
                    <a:pt x="550" y="89"/>
                  </a:lnTo>
                  <a:lnTo>
                    <a:pt x="550" y="89"/>
                  </a:lnTo>
                  <a:lnTo>
                    <a:pt x="550" y="89"/>
                  </a:lnTo>
                  <a:lnTo>
                    <a:pt x="550" y="89"/>
                  </a:lnTo>
                  <a:lnTo>
                    <a:pt x="547" y="82"/>
                  </a:lnTo>
                  <a:lnTo>
                    <a:pt x="547" y="82"/>
                  </a:lnTo>
                  <a:lnTo>
                    <a:pt x="540" y="82"/>
                  </a:lnTo>
                  <a:lnTo>
                    <a:pt x="540" y="82"/>
                  </a:lnTo>
                  <a:lnTo>
                    <a:pt x="540" y="82"/>
                  </a:lnTo>
                  <a:lnTo>
                    <a:pt x="540" y="78"/>
                  </a:lnTo>
                  <a:lnTo>
                    <a:pt x="540" y="78"/>
                  </a:lnTo>
                  <a:lnTo>
                    <a:pt x="540" y="78"/>
                  </a:lnTo>
                  <a:lnTo>
                    <a:pt x="540" y="78"/>
                  </a:lnTo>
                  <a:lnTo>
                    <a:pt x="540" y="78"/>
                  </a:lnTo>
                  <a:lnTo>
                    <a:pt x="540" y="78"/>
                  </a:lnTo>
                  <a:lnTo>
                    <a:pt x="537" y="78"/>
                  </a:lnTo>
                  <a:lnTo>
                    <a:pt x="537" y="78"/>
                  </a:lnTo>
                  <a:lnTo>
                    <a:pt x="537" y="78"/>
                  </a:lnTo>
                  <a:lnTo>
                    <a:pt x="537" y="78"/>
                  </a:lnTo>
                  <a:lnTo>
                    <a:pt x="537" y="78"/>
                  </a:lnTo>
                  <a:lnTo>
                    <a:pt x="537" y="75"/>
                  </a:lnTo>
                  <a:lnTo>
                    <a:pt x="537" y="75"/>
                  </a:lnTo>
                  <a:lnTo>
                    <a:pt x="537" y="75"/>
                  </a:lnTo>
                  <a:lnTo>
                    <a:pt x="537" y="75"/>
                  </a:lnTo>
                  <a:lnTo>
                    <a:pt x="537" y="75"/>
                  </a:lnTo>
                  <a:lnTo>
                    <a:pt x="537" y="75"/>
                  </a:lnTo>
                  <a:lnTo>
                    <a:pt x="537" y="75"/>
                  </a:lnTo>
                  <a:lnTo>
                    <a:pt x="537" y="75"/>
                  </a:lnTo>
                  <a:lnTo>
                    <a:pt x="533" y="72"/>
                  </a:lnTo>
                  <a:lnTo>
                    <a:pt x="533" y="72"/>
                  </a:lnTo>
                  <a:lnTo>
                    <a:pt x="530" y="68"/>
                  </a:lnTo>
                  <a:lnTo>
                    <a:pt x="530" y="68"/>
                  </a:lnTo>
                  <a:lnTo>
                    <a:pt x="527" y="65"/>
                  </a:lnTo>
                  <a:lnTo>
                    <a:pt x="527" y="65"/>
                  </a:lnTo>
                  <a:lnTo>
                    <a:pt x="523" y="61"/>
                  </a:lnTo>
                  <a:lnTo>
                    <a:pt x="523" y="61"/>
                  </a:lnTo>
                  <a:lnTo>
                    <a:pt x="520" y="61"/>
                  </a:lnTo>
                  <a:lnTo>
                    <a:pt x="520" y="61"/>
                  </a:lnTo>
                  <a:lnTo>
                    <a:pt x="516" y="58"/>
                  </a:lnTo>
                  <a:lnTo>
                    <a:pt x="516" y="58"/>
                  </a:lnTo>
                  <a:lnTo>
                    <a:pt x="516" y="55"/>
                  </a:lnTo>
                  <a:lnTo>
                    <a:pt x="516" y="55"/>
                  </a:lnTo>
                  <a:lnTo>
                    <a:pt x="513" y="55"/>
                  </a:lnTo>
                  <a:lnTo>
                    <a:pt x="513" y="55"/>
                  </a:lnTo>
                  <a:lnTo>
                    <a:pt x="510" y="51"/>
                  </a:lnTo>
                  <a:lnTo>
                    <a:pt x="510" y="51"/>
                  </a:lnTo>
                  <a:lnTo>
                    <a:pt x="506" y="48"/>
                  </a:lnTo>
                  <a:lnTo>
                    <a:pt x="506" y="48"/>
                  </a:lnTo>
                  <a:lnTo>
                    <a:pt x="506" y="44"/>
                  </a:lnTo>
                  <a:lnTo>
                    <a:pt x="506" y="44"/>
                  </a:lnTo>
                  <a:lnTo>
                    <a:pt x="503" y="44"/>
                  </a:lnTo>
                  <a:lnTo>
                    <a:pt x="503" y="44"/>
                  </a:lnTo>
                  <a:lnTo>
                    <a:pt x="499" y="41"/>
                  </a:lnTo>
                  <a:lnTo>
                    <a:pt x="499" y="41"/>
                  </a:lnTo>
                  <a:lnTo>
                    <a:pt x="499" y="41"/>
                  </a:lnTo>
                  <a:lnTo>
                    <a:pt x="499" y="41"/>
                  </a:lnTo>
                  <a:lnTo>
                    <a:pt x="496" y="38"/>
                  </a:lnTo>
                  <a:lnTo>
                    <a:pt x="496" y="38"/>
                  </a:lnTo>
                  <a:lnTo>
                    <a:pt x="493" y="34"/>
                  </a:lnTo>
                  <a:lnTo>
                    <a:pt x="493" y="34"/>
                  </a:lnTo>
                  <a:lnTo>
                    <a:pt x="489" y="34"/>
                  </a:lnTo>
                  <a:lnTo>
                    <a:pt x="489" y="34"/>
                  </a:lnTo>
                  <a:lnTo>
                    <a:pt x="489" y="34"/>
                  </a:lnTo>
                  <a:lnTo>
                    <a:pt x="489" y="34"/>
                  </a:lnTo>
                  <a:lnTo>
                    <a:pt x="486" y="31"/>
                  </a:lnTo>
                  <a:lnTo>
                    <a:pt x="486" y="31"/>
                  </a:lnTo>
                  <a:lnTo>
                    <a:pt x="482" y="31"/>
                  </a:lnTo>
                  <a:lnTo>
                    <a:pt x="482" y="31"/>
                  </a:lnTo>
                  <a:lnTo>
                    <a:pt x="482" y="31"/>
                  </a:lnTo>
                  <a:lnTo>
                    <a:pt x="482" y="31"/>
                  </a:lnTo>
                  <a:lnTo>
                    <a:pt x="479" y="31"/>
                  </a:lnTo>
                  <a:lnTo>
                    <a:pt x="479" y="31"/>
                  </a:lnTo>
                  <a:lnTo>
                    <a:pt x="476" y="27"/>
                  </a:lnTo>
                  <a:lnTo>
                    <a:pt x="476" y="27"/>
                  </a:lnTo>
                  <a:lnTo>
                    <a:pt x="476" y="27"/>
                  </a:lnTo>
                  <a:lnTo>
                    <a:pt x="476" y="27"/>
                  </a:lnTo>
                  <a:lnTo>
                    <a:pt x="476" y="27"/>
                  </a:lnTo>
                  <a:lnTo>
                    <a:pt x="476" y="24"/>
                  </a:lnTo>
                  <a:lnTo>
                    <a:pt x="476" y="24"/>
                  </a:lnTo>
                  <a:lnTo>
                    <a:pt x="476" y="24"/>
                  </a:lnTo>
                  <a:lnTo>
                    <a:pt x="476" y="24"/>
                  </a:lnTo>
                  <a:lnTo>
                    <a:pt x="476" y="24"/>
                  </a:lnTo>
                  <a:lnTo>
                    <a:pt x="476" y="21"/>
                  </a:lnTo>
                  <a:lnTo>
                    <a:pt x="476" y="21"/>
                  </a:lnTo>
                  <a:lnTo>
                    <a:pt x="476" y="21"/>
                  </a:lnTo>
                  <a:lnTo>
                    <a:pt x="476" y="21"/>
                  </a:lnTo>
                  <a:lnTo>
                    <a:pt x="476" y="17"/>
                  </a:lnTo>
                  <a:lnTo>
                    <a:pt x="476" y="17"/>
                  </a:lnTo>
                  <a:lnTo>
                    <a:pt x="472" y="17"/>
                  </a:lnTo>
                  <a:lnTo>
                    <a:pt x="472" y="17"/>
                  </a:lnTo>
                  <a:lnTo>
                    <a:pt x="472" y="17"/>
                  </a:lnTo>
                  <a:lnTo>
                    <a:pt x="472" y="17"/>
                  </a:lnTo>
                  <a:lnTo>
                    <a:pt x="472" y="17"/>
                  </a:lnTo>
                  <a:lnTo>
                    <a:pt x="469" y="14"/>
                  </a:lnTo>
                  <a:lnTo>
                    <a:pt x="469" y="14"/>
                  </a:lnTo>
                  <a:lnTo>
                    <a:pt x="469" y="14"/>
                  </a:lnTo>
                  <a:lnTo>
                    <a:pt x="469" y="14"/>
                  </a:lnTo>
                  <a:lnTo>
                    <a:pt x="462" y="14"/>
                  </a:lnTo>
                  <a:lnTo>
                    <a:pt x="462" y="14"/>
                  </a:lnTo>
                  <a:lnTo>
                    <a:pt x="462" y="14"/>
                  </a:lnTo>
                  <a:lnTo>
                    <a:pt x="462" y="14"/>
                  </a:lnTo>
                  <a:lnTo>
                    <a:pt x="462" y="14"/>
                  </a:lnTo>
                  <a:lnTo>
                    <a:pt x="462" y="14"/>
                  </a:lnTo>
                  <a:lnTo>
                    <a:pt x="462" y="14"/>
                  </a:lnTo>
                  <a:lnTo>
                    <a:pt x="459" y="14"/>
                  </a:lnTo>
                  <a:lnTo>
                    <a:pt x="459" y="14"/>
                  </a:lnTo>
                  <a:lnTo>
                    <a:pt x="459" y="10"/>
                  </a:lnTo>
                  <a:lnTo>
                    <a:pt x="459" y="10"/>
                  </a:lnTo>
                  <a:lnTo>
                    <a:pt x="459" y="10"/>
                  </a:lnTo>
                  <a:lnTo>
                    <a:pt x="459" y="10"/>
                  </a:lnTo>
                  <a:lnTo>
                    <a:pt x="459" y="10"/>
                  </a:lnTo>
                  <a:lnTo>
                    <a:pt x="459" y="10"/>
                  </a:lnTo>
                  <a:lnTo>
                    <a:pt x="459" y="10"/>
                  </a:lnTo>
                  <a:lnTo>
                    <a:pt x="459" y="10"/>
                  </a:lnTo>
                  <a:lnTo>
                    <a:pt x="459" y="7"/>
                  </a:lnTo>
                  <a:lnTo>
                    <a:pt x="459" y="7"/>
                  </a:lnTo>
                  <a:lnTo>
                    <a:pt x="455" y="7"/>
                  </a:lnTo>
                  <a:lnTo>
                    <a:pt x="455" y="7"/>
                  </a:lnTo>
                  <a:lnTo>
                    <a:pt x="455" y="7"/>
                  </a:lnTo>
                  <a:lnTo>
                    <a:pt x="455" y="7"/>
                  </a:lnTo>
                  <a:lnTo>
                    <a:pt x="455" y="4"/>
                  </a:lnTo>
                  <a:lnTo>
                    <a:pt x="455" y="4"/>
                  </a:lnTo>
                  <a:lnTo>
                    <a:pt x="448" y="0"/>
                  </a:lnTo>
                  <a:lnTo>
                    <a:pt x="448" y="0"/>
                  </a:lnTo>
                  <a:lnTo>
                    <a:pt x="448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2" y="4"/>
                  </a:lnTo>
                  <a:lnTo>
                    <a:pt x="442" y="4"/>
                  </a:lnTo>
                  <a:lnTo>
                    <a:pt x="442" y="4"/>
                  </a:lnTo>
                  <a:lnTo>
                    <a:pt x="442" y="4"/>
                  </a:lnTo>
                  <a:lnTo>
                    <a:pt x="442" y="4"/>
                  </a:lnTo>
                  <a:lnTo>
                    <a:pt x="442" y="4"/>
                  </a:lnTo>
                  <a:lnTo>
                    <a:pt x="442" y="4"/>
                  </a:lnTo>
                  <a:lnTo>
                    <a:pt x="442" y="4"/>
                  </a:lnTo>
                  <a:lnTo>
                    <a:pt x="442" y="4"/>
                  </a:lnTo>
                  <a:lnTo>
                    <a:pt x="442" y="4"/>
                  </a:lnTo>
                  <a:lnTo>
                    <a:pt x="438" y="4"/>
                  </a:lnTo>
                  <a:lnTo>
                    <a:pt x="438" y="4"/>
                  </a:lnTo>
                  <a:lnTo>
                    <a:pt x="435" y="4"/>
                  </a:lnTo>
                  <a:lnTo>
                    <a:pt x="435" y="4"/>
                  </a:lnTo>
                  <a:lnTo>
                    <a:pt x="435" y="4"/>
                  </a:lnTo>
                  <a:lnTo>
                    <a:pt x="435" y="4"/>
                  </a:lnTo>
                  <a:lnTo>
                    <a:pt x="431" y="4"/>
                  </a:lnTo>
                  <a:lnTo>
                    <a:pt x="428" y="4"/>
                  </a:lnTo>
                  <a:lnTo>
                    <a:pt x="428" y="4"/>
                  </a:lnTo>
                  <a:lnTo>
                    <a:pt x="421" y="7"/>
                  </a:lnTo>
                  <a:lnTo>
                    <a:pt x="421" y="7"/>
                  </a:lnTo>
                  <a:lnTo>
                    <a:pt x="418" y="7"/>
                  </a:lnTo>
                  <a:lnTo>
                    <a:pt x="418" y="7"/>
                  </a:lnTo>
                  <a:lnTo>
                    <a:pt x="418" y="7"/>
                  </a:lnTo>
                  <a:lnTo>
                    <a:pt x="414" y="4"/>
                  </a:lnTo>
                  <a:lnTo>
                    <a:pt x="414" y="4"/>
                  </a:lnTo>
                  <a:lnTo>
                    <a:pt x="414" y="4"/>
                  </a:lnTo>
                  <a:lnTo>
                    <a:pt x="414" y="4"/>
                  </a:lnTo>
                  <a:lnTo>
                    <a:pt x="414" y="4"/>
                  </a:lnTo>
                  <a:lnTo>
                    <a:pt x="414" y="4"/>
                  </a:lnTo>
                  <a:lnTo>
                    <a:pt x="408" y="4"/>
                  </a:lnTo>
                  <a:lnTo>
                    <a:pt x="408" y="4"/>
                  </a:lnTo>
                  <a:lnTo>
                    <a:pt x="408" y="0"/>
                  </a:lnTo>
                  <a:lnTo>
                    <a:pt x="408" y="0"/>
                  </a:lnTo>
                  <a:lnTo>
                    <a:pt x="408" y="0"/>
                  </a:lnTo>
                  <a:lnTo>
                    <a:pt x="401" y="0"/>
                  </a:lnTo>
                  <a:lnTo>
                    <a:pt x="401" y="0"/>
                  </a:lnTo>
                  <a:lnTo>
                    <a:pt x="401" y="0"/>
                  </a:lnTo>
                  <a:lnTo>
                    <a:pt x="394" y="4"/>
                  </a:lnTo>
                  <a:lnTo>
                    <a:pt x="394" y="4"/>
                  </a:lnTo>
                  <a:lnTo>
                    <a:pt x="319" y="58"/>
                  </a:lnTo>
                  <a:lnTo>
                    <a:pt x="244" y="119"/>
                  </a:lnTo>
                  <a:lnTo>
                    <a:pt x="173" y="187"/>
                  </a:lnTo>
                  <a:lnTo>
                    <a:pt x="108" y="255"/>
                  </a:lnTo>
                  <a:lnTo>
                    <a:pt x="108" y="255"/>
                  </a:lnTo>
                  <a:lnTo>
                    <a:pt x="112" y="255"/>
                  </a:lnTo>
                  <a:lnTo>
                    <a:pt x="112" y="255"/>
                  </a:lnTo>
                  <a:lnTo>
                    <a:pt x="112" y="255"/>
                  </a:lnTo>
                  <a:lnTo>
                    <a:pt x="112" y="255"/>
                  </a:lnTo>
                  <a:lnTo>
                    <a:pt x="115" y="255"/>
                  </a:lnTo>
                  <a:lnTo>
                    <a:pt x="115" y="255"/>
                  </a:lnTo>
                  <a:lnTo>
                    <a:pt x="129" y="255"/>
                  </a:lnTo>
                  <a:lnTo>
                    <a:pt x="129" y="255"/>
                  </a:lnTo>
                  <a:lnTo>
                    <a:pt x="139" y="248"/>
                  </a:lnTo>
                  <a:lnTo>
                    <a:pt x="139" y="248"/>
                  </a:lnTo>
                  <a:lnTo>
                    <a:pt x="139" y="248"/>
                  </a:lnTo>
                  <a:lnTo>
                    <a:pt x="149" y="242"/>
                  </a:lnTo>
                  <a:lnTo>
                    <a:pt x="149" y="242"/>
                  </a:lnTo>
                  <a:lnTo>
                    <a:pt x="149" y="242"/>
                  </a:lnTo>
                  <a:lnTo>
                    <a:pt x="156" y="242"/>
                  </a:lnTo>
                  <a:lnTo>
                    <a:pt x="156" y="242"/>
                  </a:lnTo>
                  <a:lnTo>
                    <a:pt x="159" y="238"/>
                  </a:lnTo>
                  <a:lnTo>
                    <a:pt x="159" y="238"/>
                  </a:lnTo>
                  <a:lnTo>
                    <a:pt x="163" y="238"/>
                  </a:lnTo>
                  <a:lnTo>
                    <a:pt x="163" y="238"/>
                  </a:lnTo>
                  <a:lnTo>
                    <a:pt x="176" y="231"/>
                  </a:lnTo>
                  <a:lnTo>
                    <a:pt x="176" y="231"/>
                  </a:lnTo>
                  <a:lnTo>
                    <a:pt x="187" y="228"/>
                  </a:lnTo>
                  <a:lnTo>
                    <a:pt x="187" y="228"/>
                  </a:lnTo>
                  <a:lnTo>
                    <a:pt x="187" y="228"/>
                  </a:lnTo>
                  <a:lnTo>
                    <a:pt x="187" y="228"/>
                  </a:lnTo>
                  <a:lnTo>
                    <a:pt x="193" y="231"/>
                  </a:lnTo>
                  <a:lnTo>
                    <a:pt x="193" y="231"/>
                  </a:lnTo>
                  <a:lnTo>
                    <a:pt x="190" y="235"/>
                  </a:lnTo>
                  <a:lnTo>
                    <a:pt x="190" y="235"/>
                  </a:lnTo>
                  <a:lnTo>
                    <a:pt x="187" y="238"/>
                  </a:lnTo>
                  <a:lnTo>
                    <a:pt x="187" y="238"/>
                  </a:lnTo>
                  <a:lnTo>
                    <a:pt x="183" y="238"/>
                  </a:lnTo>
                  <a:lnTo>
                    <a:pt x="183" y="238"/>
                  </a:lnTo>
                  <a:lnTo>
                    <a:pt x="173" y="242"/>
                  </a:lnTo>
                  <a:lnTo>
                    <a:pt x="173" y="242"/>
                  </a:lnTo>
                  <a:lnTo>
                    <a:pt x="159" y="245"/>
                  </a:lnTo>
                  <a:lnTo>
                    <a:pt x="159" y="245"/>
                  </a:lnTo>
                  <a:lnTo>
                    <a:pt x="156" y="248"/>
                  </a:lnTo>
                  <a:lnTo>
                    <a:pt x="156" y="248"/>
                  </a:lnTo>
                  <a:lnTo>
                    <a:pt x="149" y="252"/>
                  </a:lnTo>
                  <a:lnTo>
                    <a:pt x="149" y="252"/>
                  </a:lnTo>
                  <a:lnTo>
                    <a:pt x="149" y="252"/>
                  </a:lnTo>
                  <a:lnTo>
                    <a:pt x="146" y="252"/>
                  </a:lnTo>
                  <a:lnTo>
                    <a:pt x="146" y="252"/>
                  </a:lnTo>
                  <a:lnTo>
                    <a:pt x="139" y="259"/>
                  </a:lnTo>
                  <a:lnTo>
                    <a:pt x="139" y="259"/>
                  </a:lnTo>
                  <a:lnTo>
                    <a:pt x="136" y="262"/>
                  </a:lnTo>
                  <a:lnTo>
                    <a:pt x="136" y="262"/>
                  </a:lnTo>
                  <a:lnTo>
                    <a:pt x="129" y="265"/>
                  </a:lnTo>
                  <a:lnTo>
                    <a:pt x="129" y="265"/>
                  </a:lnTo>
                  <a:lnTo>
                    <a:pt x="129" y="265"/>
                  </a:lnTo>
                  <a:lnTo>
                    <a:pt x="122" y="269"/>
                  </a:lnTo>
                  <a:lnTo>
                    <a:pt x="122" y="269"/>
                  </a:lnTo>
                  <a:lnTo>
                    <a:pt x="122" y="272"/>
                  </a:lnTo>
                  <a:lnTo>
                    <a:pt x="122" y="272"/>
                  </a:lnTo>
                  <a:lnTo>
                    <a:pt x="122" y="276"/>
                  </a:lnTo>
                  <a:lnTo>
                    <a:pt x="122" y="276"/>
                  </a:lnTo>
                  <a:lnTo>
                    <a:pt x="122" y="276"/>
                  </a:lnTo>
                  <a:lnTo>
                    <a:pt x="122" y="276"/>
                  </a:lnTo>
                  <a:lnTo>
                    <a:pt x="125" y="276"/>
                  </a:lnTo>
                  <a:lnTo>
                    <a:pt x="125" y="276"/>
                  </a:lnTo>
                  <a:lnTo>
                    <a:pt x="125" y="276"/>
                  </a:lnTo>
                  <a:lnTo>
                    <a:pt x="129" y="272"/>
                  </a:lnTo>
                  <a:lnTo>
                    <a:pt x="129" y="272"/>
                  </a:lnTo>
                  <a:lnTo>
                    <a:pt x="142" y="269"/>
                  </a:lnTo>
                  <a:lnTo>
                    <a:pt x="142" y="269"/>
                  </a:lnTo>
                  <a:lnTo>
                    <a:pt x="142" y="269"/>
                  </a:lnTo>
                  <a:lnTo>
                    <a:pt x="142" y="269"/>
                  </a:lnTo>
                  <a:lnTo>
                    <a:pt x="146" y="269"/>
                  </a:lnTo>
                  <a:lnTo>
                    <a:pt x="146" y="269"/>
                  </a:lnTo>
                  <a:lnTo>
                    <a:pt x="149" y="269"/>
                  </a:lnTo>
                  <a:lnTo>
                    <a:pt x="149" y="269"/>
                  </a:lnTo>
                  <a:lnTo>
                    <a:pt x="149" y="269"/>
                  </a:lnTo>
                  <a:lnTo>
                    <a:pt x="149" y="269"/>
                  </a:lnTo>
                  <a:lnTo>
                    <a:pt x="153" y="269"/>
                  </a:lnTo>
                  <a:lnTo>
                    <a:pt x="153" y="269"/>
                  </a:lnTo>
                  <a:lnTo>
                    <a:pt x="153" y="269"/>
                  </a:lnTo>
                  <a:lnTo>
                    <a:pt x="153" y="269"/>
                  </a:lnTo>
                  <a:lnTo>
                    <a:pt x="153" y="269"/>
                  </a:lnTo>
                  <a:lnTo>
                    <a:pt x="153" y="269"/>
                  </a:lnTo>
                  <a:lnTo>
                    <a:pt x="156" y="265"/>
                  </a:lnTo>
                  <a:lnTo>
                    <a:pt x="156" y="265"/>
                  </a:lnTo>
                  <a:lnTo>
                    <a:pt x="163" y="262"/>
                  </a:lnTo>
                  <a:lnTo>
                    <a:pt x="163" y="262"/>
                  </a:lnTo>
                  <a:lnTo>
                    <a:pt x="166" y="262"/>
                  </a:lnTo>
                  <a:lnTo>
                    <a:pt x="166" y="262"/>
                  </a:lnTo>
                  <a:lnTo>
                    <a:pt x="166" y="262"/>
                  </a:lnTo>
                  <a:lnTo>
                    <a:pt x="166" y="262"/>
                  </a:lnTo>
                  <a:lnTo>
                    <a:pt x="166" y="262"/>
                  </a:lnTo>
                  <a:lnTo>
                    <a:pt x="166" y="262"/>
                  </a:lnTo>
                  <a:lnTo>
                    <a:pt x="166" y="262"/>
                  </a:lnTo>
                  <a:lnTo>
                    <a:pt x="166" y="262"/>
                  </a:lnTo>
                  <a:lnTo>
                    <a:pt x="166" y="262"/>
                  </a:lnTo>
                  <a:lnTo>
                    <a:pt x="166" y="265"/>
                  </a:lnTo>
                  <a:lnTo>
                    <a:pt x="166" y="265"/>
                  </a:lnTo>
                  <a:lnTo>
                    <a:pt x="170" y="265"/>
                  </a:lnTo>
                  <a:lnTo>
                    <a:pt x="170" y="265"/>
                  </a:lnTo>
                  <a:lnTo>
                    <a:pt x="170" y="265"/>
                  </a:lnTo>
                  <a:lnTo>
                    <a:pt x="170" y="265"/>
                  </a:lnTo>
                  <a:lnTo>
                    <a:pt x="170" y="265"/>
                  </a:lnTo>
                  <a:lnTo>
                    <a:pt x="170" y="265"/>
                  </a:lnTo>
                  <a:lnTo>
                    <a:pt x="173" y="269"/>
                  </a:lnTo>
                  <a:lnTo>
                    <a:pt x="173" y="269"/>
                  </a:lnTo>
                  <a:lnTo>
                    <a:pt x="173" y="265"/>
                  </a:lnTo>
                  <a:lnTo>
                    <a:pt x="173" y="265"/>
                  </a:lnTo>
                  <a:lnTo>
                    <a:pt x="176" y="265"/>
                  </a:lnTo>
                  <a:lnTo>
                    <a:pt x="176" y="265"/>
                  </a:lnTo>
                  <a:lnTo>
                    <a:pt x="176" y="262"/>
                  </a:lnTo>
                  <a:lnTo>
                    <a:pt x="176" y="262"/>
                  </a:lnTo>
                  <a:lnTo>
                    <a:pt x="180" y="262"/>
                  </a:lnTo>
                  <a:lnTo>
                    <a:pt x="180" y="262"/>
                  </a:lnTo>
                  <a:lnTo>
                    <a:pt x="180" y="262"/>
                  </a:lnTo>
                  <a:lnTo>
                    <a:pt x="180" y="262"/>
                  </a:lnTo>
                  <a:lnTo>
                    <a:pt x="180" y="262"/>
                  </a:lnTo>
                  <a:lnTo>
                    <a:pt x="180" y="262"/>
                  </a:lnTo>
                  <a:lnTo>
                    <a:pt x="183" y="259"/>
                  </a:lnTo>
                  <a:lnTo>
                    <a:pt x="183" y="259"/>
                  </a:lnTo>
                  <a:lnTo>
                    <a:pt x="183" y="259"/>
                  </a:lnTo>
                  <a:lnTo>
                    <a:pt x="183" y="259"/>
                  </a:lnTo>
                  <a:lnTo>
                    <a:pt x="190" y="255"/>
                  </a:lnTo>
                  <a:lnTo>
                    <a:pt x="190" y="255"/>
                  </a:lnTo>
                  <a:lnTo>
                    <a:pt x="190" y="252"/>
                  </a:lnTo>
                  <a:lnTo>
                    <a:pt x="190" y="252"/>
                  </a:lnTo>
                  <a:lnTo>
                    <a:pt x="193" y="252"/>
                  </a:lnTo>
                  <a:lnTo>
                    <a:pt x="193" y="252"/>
                  </a:lnTo>
                  <a:lnTo>
                    <a:pt x="193" y="248"/>
                  </a:lnTo>
                  <a:lnTo>
                    <a:pt x="193" y="248"/>
                  </a:lnTo>
                  <a:lnTo>
                    <a:pt x="197" y="245"/>
                  </a:lnTo>
                  <a:lnTo>
                    <a:pt x="197" y="245"/>
                  </a:lnTo>
                  <a:lnTo>
                    <a:pt x="197" y="245"/>
                  </a:lnTo>
                  <a:lnTo>
                    <a:pt x="200" y="245"/>
                  </a:lnTo>
                  <a:lnTo>
                    <a:pt x="200" y="245"/>
                  </a:lnTo>
                  <a:lnTo>
                    <a:pt x="200" y="245"/>
                  </a:lnTo>
                  <a:lnTo>
                    <a:pt x="200" y="245"/>
                  </a:lnTo>
                  <a:lnTo>
                    <a:pt x="200" y="245"/>
                  </a:lnTo>
                  <a:lnTo>
                    <a:pt x="200" y="245"/>
                  </a:lnTo>
                  <a:lnTo>
                    <a:pt x="200" y="245"/>
                  </a:lnTo>
                  <a:lnTo>
                    <a:pt x="200" y="245"/>
                  </a:lnTo>
                  <a:lnTo>
                    <a:pt x="200" y="245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207" y="252"/>
                  </a:lnTo>
                  <a:lnTo>
                    <a:pt x="207" y="252"/>
                  </a:lnTo>
                  <a:lnTo>
                    <a:pt x="207" y="252"/>
                  </a:lnTo>
                  <a:lnTo>
                    <a:pt x="207" y="255"/>
                  </a:lnTo>
                  <a:lnTo>
                    <a:pt x="207" y="255"/>
                  </a:lnTo>
                  <a:lnTo>
                    <a:pt x="207" y="255"/>
                  </a:lnTo>
                  <a:lnTo>
                    <a:pt x="207" y="255"/>
                  </a:lnTo>
                  <a:lnTo>
                    <a:pt x="210" y="255"/>
                  </a:lnTo>
                  <a:lnTo>
                    <a:pt x="210" y="255"/>
                  </a:lnTo>
                  <a:lnTo>
                    <a:pt x="210" y="255"/>
                  </a:lnTo>
                  <a:lnTo>
                    <a:pt x="210" y="255"/>
                  </a:lnTo>
                  <a:lnTo>
                    <a:pt x="210" y="252"/>
                  </a:lnTo>
                  <a:lnTo>
                    <a:pt x="210" y="252"/>
                  </a:lnTo>
                  <a:lnTo>
                    <a:pt x="210" y="252"/>
                  </a:lnTo>
                  <a:lnTo>
                    <a:pt x="210" y="252"/>
                  </a:lnTo>
                  <a:lnTo>
                    <a:pt x="214" y="252"/>
                  </a:lnTo>
                  <a:lnTo>
                    <a:pt x="214" y="252"/>
                  </a:lnTo>
                  <a:lnTo>
                    <a:pt x="214" y="248"/>
                  </a:lnTo>
                  <a:lnTo>
                    <a:pt x="214" y="248"/>
                  </a:lnTo>
                  <a:lnTo>
                    <a:pt x="217" y="248"/>
                  </a:lnTo>
                  <a:lnTo>
                    <a:pt x="217" y="248"/>
                  </a:lnTo>
                  <a:lnTo>
                    <a:pt x="217" y="248"/>
                  </a:lnTo>
                  <a:lnTo>
                    <a:pt x="217" y="248"/>
                  </a:lnTo>
                  <a:lnTo>
                    <a:pt x="221" y="245"/>
                  </a:lnTo>
                  <a:lnTo>
                    <a:pt x="221" y="245"/>
                  </a:lnTo>
                  <a:lnTo>
                    <a:pt x="221" y="245"/>
                  </a:lnTo>
                  <a:lnTo>
                    <a:pt x="221" y="245"/>
                  </a:lnTo>
                  <a:lnTo>
                    <a:pt x="221" y="245"/>
                  </a:lnTo>
                  <a:lnTo>
                    <a:pt x="221" y="245"/>
                  </a:lnTo>
                  <a:lnTo>
                    <a:pt x="221" y="245"/>
                  </a:lnTo>
                  <a:lnTo>
                    <a:pt x="221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5"/>
                  </a:lnTo>
                  <a:lnTo>
                    <a:pt x="224" y="248"/>
                  </a:lnTo>
                  <a:lnTo>
                    <a:pt x="224" y="248"/>
                  </a:lnTo>
                  <a:lnTo>
                    <a:pt x="221" y="252"/>
                  </a:lnTo>
                  <a:lnTo>
                    <a:pt x="221" y="252"/>
                  </a:lnTo>
                  <a:lnTo>
                    <a:pt x="221" y="255"/>
                  </a:lnTo>
                  <a:lnTo>
                    <a:pt x="221" y="255"/>
                  </a:lnTo>
                  <a:lnTo>
                    <a:pt x="221" y="259"/>
                  </a:lnTo>
                  <a:lnTo>
                    <a:pt x="221" y="259"/>
                  </a:lnTo>
                  <a:lnTo>
                    <a:pt x="221" y="259"/>
                  </a:lnTo>
                  <a:lnTo>
                    <a:pt x="221" y="259"/>
                  </a:lnTo>
                  <a:lnTo>
                    <a:pt x="221" y="259"/>
                  </a:lnTo>
                  <a:lnTo>
                    <a:pt x="221" y="259"/>
                  </a:lnTo>
                  <a:lnTo>
                    <a:pt x="224" y="259"/>
                  </a:lnTo>
                  <a:lnTo>
                    <a:pt x="224" y="259"/>
                  </a:lnTo>
                  <a:lnTo>
                    <a:pt x="224" y="262"/>
                  </a:lnTo>
                  <a:lnTo>
                    <a:pt x="224" y="262"/>
                  </a:lnTo>
                  <a:lnTo>
                    <a:pt x="224" y="265"/>
                  </a:lnTo>
                  <a:lnTo>
                    <a:pt x="224" y="265"/>
                  </a:lnTo>
                  <a:lnTo>
                    <a:pt x="224" y="265"/>
                  </a:lnTo>
                  <a:lnTo>
                    <a:pt x="224" y="265"/>
                  </a:lnTo>
                  <a:lnTo>
                    <a:pt x="224" y="269"/>
                  </a:lnTo>
                  <a:lnTo>
                    <a:pt x="224" y="269"/>
                  </a:lnTo>
                  <a:lnTo>
                    <a:pt x="224" y="269"/>
                  </a:lnTo>
                  <a:lnTo>
                    <a:pt x="224" y="269"/>
                  </a:lnTo>
                  <a:lnTo>
                    <a:pt x="224" y="272"/>
                  </a:lnTo>
                  <a:lnTo>
                    <a:pt x="224" y="272"/>
                  </a:lnTo>
                  <a:lnTo>
                    <a:pt x="227" y="272"/>
                  </a:lnTo>
                  <a:lnTo>
                    <a:pt x="227" y="272"/>
                  </a:lnTo>
                  <a:lnTo>
                    <a:pt x="227" y="272"/>
                  </a:lnTo>
                  <a:lnTo>
                    <a:pt x="231" y="272"/>
                  </a:lnTo>
                  <a:lnTo>
                    <a:pt x="231" y="272"/>
                  </a:lnTo>
                  <a:lnTo>
                    <a:pt x="231" y="276"/>
                  </a:lnTo>
                  <a:lnTo>
                    <a:pt x="231" y="276"/>
                  </a:lnTo>
                  <a:lnTo>
                    <a:pt x="234" y="276"/>
                  </a:lnTo>
                  <a:lnTo>
                    <a:pt x="234" y="276"/>
                  </a:lnTo>
                  <a:lnTo>
                    <a:pt x="234" y="276"/>
                  </a:lnTo>
                  <a:lnTo>
                    <a:pt x="234" y="276"/>
                  </a:lnTo>
                  <a:lnTo>
                    <a:pt x="234" y="279"/>
                  </a:lnTo>
                  <a:lnTo>
                    <a:pt x="234" y="279"/>
                  </a:lnTo>
                  <a:lnTo>
                    <a:pt x="238" y="279"/>
                  </a:lnTo>
                  <a:lnTo>
                    <a:pt x="238" y="279"/>
                  </a:lnTo>
                  <a:lnTo>
                    <a:pt x="241" y="282"/>
                  </a:lnTo>
                  <a:lnTo>
                    <a:pt x="241" y="282"/>
                  </a:lnTo>
                  <a:lnTo>
                    <a:pt x="241" y="282"/>
                  </a:lnTo>
                  <a:lnTo>
                    <a:pt x="241" y="282"/>
                  </a:lnTo>
                  <a:lnTo>
                    <a:pt x="244" y="286"/>
                  </a:lnTo>
                  <a:lnTo>
                    <a:pt x="244" y="286"/>
                  </a:lnTo>
                  <a:lnTo>
                    <a:pt x="244" y="286"/>
                  </a:lnTo>
                  <a:lnTo>
                    <a:pt x="244" y="289"/>
                  </a:lnTo>
                  <a:lnTo>
                    <a:pt x="244" y="289"/>
                  </a:lnTo>
                  <a:lnTo>
                    <a:pt x="244" y="289"/>
                  </a:lnTo>
                  <a:lnTo>
                    <a:pt x="244" y="289"/>
                  </a:lnTo>
                  <a:lnTo>
                    <a:pt x="244" y="289"/>
                  </a:lnTo>
                  <a:lnTo>
                    <a:pt x="244" y="289"/>
                  </a:lnTo>
                  <a:lnTo>
                    <a:pt x="244" y="289"/>
                  </a:lnTo>
                  <a:lnTo>
                    <a:pt x="244" y="289"/>
                  </a:lnTo>
                  <a:lnTo>
                    <a:pt x="244" y="289"/>
                  </a:lnTo>
                  <a:lnTo>
                    <a:pt x="244" y="289"/>
                  </a:lnTo>
                  <a:lnTo>
                    <a:pt x="248" y="289"/>
                  </a:lnTo>
                  <a:lnTo>
                    <a:pt x="248" y="289"/>
                  </a:lnTo>
                  <a:lnTo>
                    <a:pt x="248" y="289"/>
                  </a:lnTo>
                  <a:lnTo>
                    <a:pt x="248" y="289"/>
                  </a:lnTo>
                  <a:lnTo>
                    <a:pt x="248" y="289"/>
                  </a:lnTo>
                  <a:lnTo>
                    <a:pt x="248" y="289"/>
                  </a:lnTo>
                  <a:lnTo>
                    <a:pt x="248" y="289"/>
                  </a:lnTo>
                  <a:lnTo>
                    <a:pt x="251" y="289"/>
                  </a:lnTo>
                  <a:lnTo>
                    <a:pt x="251" y="293"/>
                  </a:lnTo>
                  <a:lnTo>
                    <a:pt x="251" y="293"/>
                  </a:lnTo>
                  <a:lnTo>
                    <a:pt x="255" y="293"/>
                  </a:lnTo>
                  <a:lnTo>
                    <a:pt x="255" y="293"/>
                  </a:lnTo>
                  <a:lnTo>
                    <a:pt x="255" y="293"/>
                  </a:lnTo>
                  <a:lnTo>
                    <a:pt x="258" y="293"/>
                  </a:lnTo>
                  <a:lnTo>
                    <a:pt x="258" y="293"/>
                  </a:lnTo>
                  <a:lnTo>
                    <a:pt x="261" y="289"/>
                  </a:lnTo>
                  <a:lnTo>
                    <a:pt x="261" y="289"/>
                  </a:lnTo>
                  <a:lnTo>
                    <a:pt x="265" y="289"/>
                  </a:lnTo>
                  <a:lnTo>
                    <a:pt x="265" y="289"/>
                  </a:lnTo>
                  <a:lnTo>
                    <a:pt x="265" y="289"/>
                  </a:lnTo>
                  <a:lnTo>
                    <a:pt x="265" y="293"/>
                  </a:lnTo>
                  <a:lnTo>
                    <a:pt x="265" y="293"/>
                  </a:lnTo>
                  <a:lnTo>
                    <a:pt x="265" y="293"/>
                  </a:lnTo>
                  <a:lnTo>
                    <a:pt x="265" y="293"/>
                  </a:lnTo>
                  <a:lnTo>
                    <a:pt x="265" y="293"/>
                  </a:lnTo>
                  <a:lnTo>
                    <a:pt x="265" y="293"/>
                  </a:lnTo>
                  <a:lnTo>
                    <a:pt x="265" y="296"/>
                  </a:lnTo>
                  <a:lnTo>
                    <a:pt x="265" y="296"/>
                  </a:lnTo>
                  <a:lnTo>
                    <a:pt x="265" y="296"/>
                  </a:lnTo>
                  <a:lnTo>
                    <a:pt x="265" y="296"/>
                  </a:lnTo>
                  <a:lnTo>
                    <a:pt x="268" y="296"/>
                  </a:lnTo>
                  <a:lnTo>
                    <a:pt x="268" y="296"/>
                  </a:lnTo>
                  <a:lnTo>
                    <a:pt x="268" y="296"/>
                  </a:lnTo>
                  <a:lnTo>
                    <a:pt x="268" y="296"/>
                  </a:lnTo>
                  <a:lnTo>
                    <a:pt x="265" y="296"/>
                  </a:lnTo>
                  <a:lnTo>
                    <a:pt x="265" y="296"/>
                  </a:lnTo>
                  <a:lnTo>
                    <a:pt x="265" y="296"/>
                  </a:lnTo>
                  <a:lnTo>
                    <a:pt x="265" y="296"/>
                  </a:lnTo>
                  <a:lnTo>
                    <a:pt x="265" y="296"/>
                  </a:lnTo>
                  <a:lnTo>
                    <a:pt x="265" y="296"/>
                  </a:lnTo>
                  <a:lnTo>
                    <a:pt x="261" y="299"/>
                  </a:lnTo>
                  <a:lnTo>
                    <a:pt x="261" y="299"/>
                  </a:lnTo>
                  <a:lnTo>
                    <a:pt x="261" y="299"/>
                  </a:lnTo>
                  <a:lnTo>
                    <a:pt x="261" y="299"/>
                  </a:lnTo>
                  <a:lnTo>
                    <a:pt x="261" y="299"/>
                  </a:lnTo>
                  <a:lnTo>
                    <a:pt x="261" y="299"/>
                  </a:lnTo>
                  <a:lnTo>
                    <a:pt x="261" y="299"/>
                  </a:lnTo>
                  <a:lnTo>
                    <a:pt x="261" y="299"/>
                  </a:lnTo>
                  <a:lnTo>
                    <a:pt x="258" y="299"/>
                  </a:lnTo>
                  <a:lnTo>
                    <a:pt x="258" y="299"/>
                  </a:lnTo>
                  <a:lnTo>
                    <a:pt x="258" y="303"/>
                  </a:lnTo>
                  <a:lnTo>
                    <a:pt x="258" y="303"/>
                  </a:lnTo>
                  <a:lnTo>
                    <a:pt x="258" y="303"/>
                  </a:lnTo>
                  <a:lnTo>
                    <a:pt x="258" y="303"/>
                  </a:lnTo>
                  <a:lnTo>
                    <a:pt x="255" y="303"/>
                  </a:lnTo>
                  <a:lnTo>
                    <a:pt x="255" y="303"/>
                  </a:lnTo>
                  <a:lnTo>
                    <a:pt x="248" y="303"/>
                  </a:lnTo>
                  <a:lnTo>
                    <a:pt x="248" y="303"/>
                  </a:lnTo>
                  <a:lnTo>
                    <a:pt x="248" y="303"/>
                  </a:lnTo>
                  <a:lnTo>
                    <a:pt x="248" y="303"/>
                  </a:lnTo>
                  <a:lnTo>
                    <a:pt x="251" y="303"/>
                  </a:lnTo>
                  <a:lnTo>
                    <a:pt x="251" y="306"/>
                  </a:lnTo>
                  <a:lnTo>
                    <a:pt x="251" y="306"/>
                  </a:lnTo>
                  <a:lnTo>
                    <a:pt x="251" y="306"/>
                  </a:lnTo>
                  <a:lnTo>
                    <a:pt x="251" y="306"/>
                  </a:lnTo>
                  <a:lnTo>
                    <a:pt x="255" y="306"/>
                  </a:lnTo>
                  <a:lnTo>
                    <a:pt x="255" y="306"/>
                  </a:lnTo>
                  <a:lnTo>
                    <a:pt x="255" y="306"/>
                  </a:lnTo>
                  <a:lnTo>
                    <a:pt x="255" y="306"/>
                  </a:lnTo>
                  <a:lnTo>
                    <a:pt x="258" y="310"/>
                  </a:lnTo>
                  <a:lnTo>
                    <a:pt x="258" y="310"/>
                  </a:lnTo>
                  <a:lnTo>
                    <a:pt x="258" y="310"/>
                  </a:lnTo>
                  <a:lnTo>
                    <a:pt x="258" y="310"/>
                  </a:lnTo>
                  <a:lnTo>
                    <a:pt x="258" y="310"/>
                  </a:lnTo>
                  <a:lnTo>
                    <a:pt x="258" y="310"/>
                  </a:lnTo>
                  <a:lnTo>
                    <a:pt x="255" y="310"/>
                  </a:lnTo>
                  <a:lnTo>
                    <a:pt x="255" y="310"/>
                  </a:lnTo>
                  <a:lnTo>
                    <a:pt x="255" y="313"/>
                  </a:lnTo>
                  <a:lnTo>
                    <a:pt x="255" y="313"/>
                  </a:lnTo>
                  <a:lnTo>
                    <a:pt x="255" y="316"/>
                  </a:lnTo>
                  <a:lnTo>
                    <a:pt x="255" y="316"/>
                  </a:lnTo>
                  <a:lnTo>
                    <a:pt x="255" y="316"/>
                  </a:lnTo>
                  <a:lnTo>
                    <a:pt x="255" y="316"/>
                  </a:lnTo>
                  <a:lnTo>
                    <a:pt x="255" y="316"/>
                  </a:lnTo>
                  <a:lnTo>
                    <a:pt x="255" y="316"/>
                  </a:lnTo>
                  <a:lnTo>
                    <a:pt x="255" y="320"/>
                  </a:lnTo>
                  <a:lnTo>
                    <a:pt x="255" y="320"/>
                  </a:lnTo>
                  <a:lnTo>
                    <a:pt x="255" y="320"/>
                  </a:lnTo>
                  <a:lnTo>
                    <a:pt x="255" y="320"/>
                  </a:lnTo>
                  <a:lnTo>
                    <a:pt x="251" y="320"/>
                  </a:lnTo>
                  <a:lnTo>
                    <a:pt x="251" y="320"/>
                  </a:lnTo>
                  <a:lnTo>
                    <a:pt x="251" y="323"/>
                  </a:lnTo>
                  <a:lnTo>
                    <a:pt x="251" y="323"/>
                  </a:lnTo>
                  <a:lnTo>
                    <a:pt x="255" y="327"/>
                  </a:lnTo>
                  <a:lnTo>
                    <a:pt x="255" y="327"/>
                  </a:lnTo>
                  <a:lnTo>
                    <a:pt x="255" y="330"/>
                  </a:lnTo>
                  <a:lnTo>
                    <a:pt x="255" y="330"/>
                  </a:lnTo>
                  <a:lnTo>
                    <a:pt x="251" y="337"/>
                  </a:lnTo>
                  <a:lnTo>
                    <a:pt x="251" y="337"/>
                  </a:lnTo>
                  <a:lnTo>
                    <a:pt x="251" y="337"/>
                  </a:lnTo>
                  <a:lnTo>
                    <a:pt x="251" y="340"/>
                  </a:lnTo>
                  <a:lnTo>
                    <a:pt x="251" y="340"/>
                  </a:lnTo>
                  <a:lnTo>
                    <a:pt x="251" y="340"/>
                  </a:lnTo>
                  <a:lnTo>
                    <a:pt x="251" y="340"/>
                  </a:lnTo>
                  <a:lnTo>
                    <a:pt x="251" y="340"/>
                  </a:lnTo>
                  <a:lnTo>
                    <a:pt x="255" y="340"/>
                  </a:lnTo>
                  <a:lnTo>
                    <a:pt x="255" y="340"/>
                  </a:lnTo>
                  <a:lnTo>
                    <a:pt x="255" y="340"/>
                  </a:lnTo>
                  <a:lnTo>
                    <a:pt x="255" y="340"/>
                  </a:lnTo>
                  <a:lnTo>
                    <a:pt x="255" y="340"/>
                  </a:lnTo>
                  <a:lnTo>
                    <a:pt x="255" y="340"/>
                  </a:lnTo>
                  <a:lnTo>
                    <a:pt x="258" y="340"/>
                  </a:lnTo>
                  <a:lnTo>
                    <a:pt x="258" y="340"/>
                  </a:lnTo>
                  <a:lnTo>
                    <a:pt x="258" y="340"/>
                  </a:lnTo>
                  <a:lnTo>
                    <a:pt x="258" y="340"/>
                  </a:lnTo>
                  <a:lnTo>
                    <a:pt x="261" y="337"/>
                  </a:lnTo>
                  <a:lnTo>
                    <a:pt x="261" y="337"/>
                  </a:lnTo>
                  <a:lnTo>
                    <a:pt x="265" y="333"/>
                  </a:lnTo>
                  <a:lnTo>
                    <a:pt x="265" y="333"/>
                  </a:lnTo>
                  <a:lnTo>
                    <a:pt x="265" y="330"/>
                  </a:lnTo>
                  <a:lnTo>
                    <a:pt x="265" y="330"/>
                  </a:lnTo>
                  <a:lnTo>
                    <a:pt x="265" y="330"/>
                  </a:lnTo>
                  <a:lnTo>
                    <a:pt x="265" y="330"/>
                  </a:lnTo>
                  <a:lnTo>
                    <a:pt x="265" y="327"/>
                  </a:lnTo>
                  <a:lnTo>
                    <a:pt x="265" y="327"/>
                  </a:lnTo>
                  <a:lnTo>
                    <a:pt x="268" y="327"/>
                  </a:lnTo>
                  <a:lnTo>
                    <a:pt x="268" y="327"/>
                  </a:lnTo>
                  <a:lnTo>
                    <a:pt x="268" y="330"/>
                  </a:lnTo>
                  <a:lnTo>
                    <a:pt x="268" y="330"/>
                  </a:lnTo>
                  <a:lnTo>
                    <a:pt x="268" y="330"/>
                  </a:lnTo>
                  <a:lnTo>
                    <a:pt x="268" y="330"/>
                  </a:lnTo>
                  <a:lnTo>
                    <a:pt x="268" y="330"/>
                  </a:lnTo>
                  <a:lnTo>
                    <a:pt x="268" y="330"/>
                  </a:lnTo>
                  <a:lnTo>
                    <a:pt x="268" y="330"/>
                  </a:lnTo>
                  <a:lnTo>
                    <a:pt x="268" y="330"/>
                  </a:lnTo>
                  <a:lnTo>
                    <a:pt x="272" y="330"/>
                  </a:lnTo>
                  <a:lnTo>
                    <a:pt x="272" y="330"/>
                  </a:lnTo>
                  <a:lnTo>
                    <a:pt x="272" y="330"/>
                  </a:lnTo>
                  <a:lnTo>
                    <a:pt x="272" y="333"/>
                  </a:lnTo>
                  <a:lnTo>
                    <a:pt x="272" y="333"/>
                  </a:lnTo>
                  <a:lnTo>
                    <a:pt x="272" y="333"/>
                  </a:lnTo>
                  <a:lnTo>
                    <a:pt x="265" y="337"/>
                  </a:lnTo>
                  <a:lnTo>
                    <a:pt x="265" y="337"/>
                  </a:lnTo>
                  <a:lnTo>
                    <a:pt x="265" y="337"/>
                  </a:lnTo>
                  <a:lnTo>
                    <a:pt x="265" y="337"/>
                  </a:lnTo>
                  <a:lnTo>
                    <a:pt x="265" y="340"/>
                  </a:lnTo>
                  <a:lnTo>
                    <a:pt x="265" y="340"/>
                  </a:lnTo>
                  <a:lnTo>
                    <a:pt x="265" y="344"/>
                  </a:lnTo>
                  <a:lnTo>
                    <a:pt x="265" y="344"/>
                  </a:lnTo>
                  <a:lnTo>
                    <a:pt x="268" y="340"/>
                  </a:lnTo>
                  <a:lnTo>
                    <a:pt x="268" y="340"/>
                  </a:lnTo>
                  <a:lnTo>
                    <a:pt x="268" y="340"/>
                  </a:lnTo>
                  <a:lnTo>
                    <a:pt x="268" y="340"/>
                  </a:lnTo>
                  <a:lnTo>
                    <a:pt x="268" y="340"/>
                  </a:lnTo>
                  <a:lnTo>
                    <a:pt x="268" y="340"/>
                  </a:lnTo>
                  <a:lnTo>
                    <a:pt x="268" y="344"/>
                  </a:lnTo>
                  <a:lnTo>
                    <a:pt x="268" y="344"/>
                  </a:lnTo>
                  <a:lnTo>
                    <a:pt x="268" y="344"/>
                  </a:lnTo>
                  <a:lnTo>
                    <a:pt x="268" y="344"/>
                  </a:lnTo>
                  <a:lnTo>
                    <a:pt x="268" y="347"/>
                  </a:lnTo>
                  <a:lnTo>
                    <a:pt x="268" y="347"/>
                  </a:lnTo>
                  <a:lnTo>
                    <a:pt x="265" y="347"/>
                  </a:lnTo>
                  <a:lnTo>
                    <a:pt x="265" y="347"/>
                  </a:lnTo>
                  <a:lnTo>
                    <a:pt x="268" y="347"/>
                  </a:lnTo>
                  <a:lnTo>
                    <a:pt x="268" y="347"/>
                  </a:lnTo>
                  <a:lnTo>
                    <a:pt x="272" y="347"/>
                  </a:lnTo>
                  <a:lnTo>
                    <a:pt x="272" y="347"/>
                  </a:lnTo>
                  <a:lnTo>
                    <a:pt x="272" y="344"/>
                  </a:lnTo>
                  <a:lnTo>
                    <a:pt x="272" y="344"/>
                  </a:lnTo>
                  <a:lnTo>
                    <a:pt x="275" y="340"/>
                  </a:lnTo>
                  <a:lnTo>
                    <a:pt x="275" y="340"/>
                  </a:lnTo>
                  <a:lnTo>
                    <a:pt x="275" y="340"/>
                  </a:lnTo>
                  <a:lnTo>
                    <a:pt x="275" y="340"/>
                  </a:lnTo>
                  <a:lnTo>
                    <a:pt x="278" y="337"/>
                  </a:lnTo>
                  <a:lnTo>
                    <a:pt x="278" y="337"/>
                  </a:lnTo>
                  <a:lnTo>
                    <a:pt x="282" y="333"/>
                  </a:lnTo>
                  <a:lnTo>
                    <a:pt x="282" y="333"/>
                  </a:lnTo>
                  <a:lnTo>
                    <a:pt x="282" y="333"/>
                  </a:lnTo>
                  <a:lnTo>
                    <a:pt x="285" y="330"/>
                  </a:lnTo>
                  <a:lnTo>
                    <a:pt x="285" y="330"/>
                  </a:lnTo>
                  <a:lnTo>
                    <a:pt x="285" y="330"/>
                  </a:lnTo>
                  <a:lnTo>
                    <a:pt x="289" y="327"/>
                  </a:lnTo>
                  <a:lnTo>
                    <a:pt x="289" y="327"/>
                  </a:lnTo>
                  <a:lnTo>
                    <a:pt x="289" y="327"/>
                  </a:lnTo>
                  <a:lnTo>
                    <a:pt x="289" y="327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92" y="323"/>
                  </a:lnTo>
                  <a:lnTo>
                    <a:pt x="292" y="323"/>
                  </a:lnTo>
                  <a:lnTo>
                    <a:pt x="292" y="323"/>
                  </a:lnTo>
                  <a:lnTo>
                    <a:pt x="292" y="323"/>
                  </a:lnTo>
                  <a:lnTo>
                    <a:pt x="295" y="323"/>
                  </a:lnTo>
                  <a:lnTo>
                    <a:pt x="295" y="323"/>
                  </a:lnTo>
                  <a:lnTo>
                    <a:pt x="295" y="323"/>
                  </a:lnTo>
                  <a:lnTo>
                    <a:pt x="295" y="323"/>
                  </a:lnTo>
                  <a:lnTo>
                    <a:pt x="295" y="323"/>
                  </a:lnTo>
                  <a:lnTo>
                    <a:pt x="295" y="323"/>
                  </a:lnTo>
                  <a:lnTo>
                    <a:pt x="295" y="323"/>
                  </a:lnTo>
                  <a:lnTo>
                    <a:pt x="295" y="323"/>
                  </a:lnTo>
                  <a:lnTo>
                    <a:pt x="295" y="323"/>
                  </a:lnTo>
                  <a:lnTo>
                    <a:pt x="292" y="323"/>
                  </a:lnTo>
                  <a:lnTo>
                    <a:pt x="292" y="323"/>
                  </a:lnTo>
                  <a:lnTo>
                    <a:pt x="292" y="327"/>
                  </a:lnTo>
                  <a:lnTo>
                    <a:pt x="292" y="327"/>
                  </a:lnTo>
                  <a:lnTo>
                    <a:pt x="292" y="327"/>
                  </a:lnTo>
                  <a:lnTo>
                    <a:pt x="292" y="327"/>
                  </a:lnTo>
                  <a:lnTo>
                    <a:pt x="292" y="327"/>
                  </a:lnTo>
                  <a:lnTo>
                    <a:pt x="292" y="327"/>
                  </a:lnTo>
                  <a:lnTo>
                    <a:pt x="292" y="327"/>
                  </a:lnTo>
                  <a:lnTo>
                    <a:pt x="292" y="327"/>
                  </a:lnTo>
                  <a:lnTo>
                    <a:pt x="289" y="330"/>
                  </a:lnTo>
                  <a:lnTo>
                    <a:pt x="289" y="330"/>
                  </a:lnTo>
                  <a:lnTo>
                    <a:pt x="289" y="330"/>
                  </a:lnTo>
                  <a:lnTo>
                    <a:pt x="289" y="330"/>
                  </a:lnTo>
                  <a:lnTo>
                    <a:pt x="285" y="333"/>
                  </a:lnTo>
                  <a:lnTo>
                    <a:pt x="285" y="333"/>
                  </a:lnTo>
                  <a:lnTo>
                    <a:pt x="285" y="333"/>
                  </a:lnTo>
                  <a:lnTo>
                    <a:pt x="285" y="333"/>
                  </a:lnTo>
                  <a:lnTo>
                    <a:pt x="285" y="333"/>
                  </a:lnTo>
                  <a:lnTo>
                    <a:pt x="285" y="333"/>
                  </a:lnTo>
                  <a:lnTo>
                    <a:pt x="282" y="337"/>
                  </a:lnTo>
                  <a:lnTo>
                    <a:pt x="282" y="337"/>
                  </a:lnTo>
                  <a:lnTo>
                    <a:pt x="282" y="337"/>
                  </a:lnTo>
                  <a:lnTo>
                    <a:pt x="282" y="337"/>
                  </a:lnTo>
                  <a:lnTo>
                    <a:pt x="285" y="337"/>
                  </a:lnTo>
                  <a:lnTo>
                    <a:pt x="285" y="337"/>
                  </a:lnTo>
                  <a:lnTo>
                    <a:pt x="282" y="340"/>
                  </a:lnTo>
                  <a:lnTo>
                    <a:pt x="282" y="340"/>
                  </a:lnTo>
                  <a:lnTo>
                    <a:pt x="282" y="340"/>
                  </a:lnTo>
                  <a:lnTo>
                    <a:pt x="282" y="340"/>
                  </a:lnTo>
                  <a:lnTo>
                    <a:pt x="282" y="340"/>
                  </a:lnTo>
                  <a:lnTo>
                    <a:pt x="278" y="340"/>
                  </a:lnTo>
                  <a:lnTo>
                    <a:pt x="278" y="340"/>
                  </a:lnTo>
                  <a:lnTo>
                    <a:pt x="278" y="340"/>
                  </a:lnTo>
                  <a:lnTo>
                    <a:pt x="278" y="340"/>
                  </a:lnTo>
                  <a:lnTo>
                    <a:pt x="278" y="344"/>
                  </a:lnTo>
                  <a:lnTo>
                    <a:pt x="278" y="344"/>
                  </a:lnTo>
                  <a:lnTo>
                    <a:pt x="278" y="344"/>
                  </a:lnTo>
                  <a:lnTo>
                    <a:pt x="278" y="344"/>
                  </a:lnTo>
                  <a:lnTo>
                    <a:pt x="278" y="344"/>
                  </a:lnTo>
                  <a:lnTo>
                    <a:pt x="278" y="344"/>
                  </a:lnTo>
                  <a:lnTo>
                    <a:pt x="278" y="344"/>
                  </a:lnTo>
                  <a:lnTo>
                    <a:pt x="282" y="344"/>
                  </a:lnTo>
                  <a:lnTo>
                    <a:pt x="282" y="344"/>
                  </a:lnTo>
                  <a:lnTo>
                    <a:pt x="282" y="344"/>
                  </a:lnTo>
                  <a:lnTo>
                    <a:pt x="282" y="344"/>
                  </a:lnTo>
                  <a:lnTo>
                    <a:pt x="282" y="344"/>
                  </a:lnTo>
                  <a:lnTo>
                    <a:pt x="282" y="344"/>
                  </a:lnTo>
                  <a:lnTo>
                    <a:pt x="282" y="344"/>
                  </a:lnTo>
                  <a:lnTo>
                    <a:pt x="285" y="344"/>
                  </a:lnTo>
                  <a:lnTo>
                    <a:pt x="285" y="344"/>
                  </a:lnTo>
                  <a:lnTo>
                    <a:pt x="285" y="344"/>
                  </a:lnTo>
                  <a:lnTo>
                    <a:pt x="285" y="344"/>
                  </a:lnTo>
                  <a:lnTo>
                    <a:pt x="285" y="344"/>
                  </a:lnTo>
                  <a:lnTo>
                    <a:pt x="285" y="344"/>
                  </a:lnTo>
                  <a:lnTo>
                    <a:pt x="285" y="344"/>
                  </a:lnTo>
                  <a:lnTo>
                    <a:pt x="285" y="344"/>
                  </a:lnTo>
                  <a:lnTo>
                    <a:pt x="289" y="344"/>
                  </a:lnTo>
                  <a:lnTo>
                    <a:pt x="289" y="344"/>
                  </a:lnTo>
                  <a:lnTo>
                    <a:pt x="289" y="344"/>
                  </a:lnTo>
                  <a:lnTo>
                    <a:pt x="289" y="344"/>
                  </a:lnTo>
                  <a:lnTo>
                    <a:pt x="289" y="344"/>
                  </a:lnTo>
                  <a:lnTo>
                    <a:pt x="289" y="344"/>
                  </a:lnTo>
                  <a:lnTo>
                    <a:pt x="289" y="344"/>
                  </a:lnTo>
                  <a:lnTo>
                    <a:pt x="289" y="344"/>
                  </a:lnTo>
                  <a:lnTo>
                    <a:pt x="289" y="344"/>
                  </a:lnTo>
                  <a:lnTo>
                    <a:pt x="289" y="344"/>
                  </a:lnTo>
                  <a:lnTo>
                    <a:pt x="289" y="344"/>
                  </a:lnTo>
                  <a:lnTo>
                    <a:pt x="289" y="347"/>
                  </a:lnTo>
                  <a:lnTo>
                    <a:pt x="285" y="347"/>
                  </a:lnTo>
                  <a:lnTo>
                    <a:pt x="285" y="347"/>
                  </a:lnTo>
                  <a:lnTo>
                    <a:pt x="285" y="347"/>
                  </a:lnTo>
                  <a:lnTo>
                    <a:pt x="285" y="347"/>
                  </a:lnTo>
                  <a:lnTo>
                    <a:pt x="285" y="347"/>
                  </a:lnTo>
                  <a:lnTo>
                    <a:pt x="285" y="347"/>
                  </a:lnTo>
                  <a:lnTo>
                    <a:pt x="282" y="347"/>
                  </a:lnTo>
                  <a:lnTo>
                    <a:pt x="282" y="347"/>
                  </a:lnTo>
                  <a:lnTo>
                    <a:pt x="282" y="350"/>
                  </a:lnTo>
                  <a:lnTo>
                    <a:pt x="282" y="350"/>
                  </a:lnTo>
                  <a:lnTo>
                    <a:pt x="278" y="350"/>
                  </a:lnTo>
                  <a:lnTo>
                    <a:pt x="278" y="350"/>
                  </a:lnTo>
                  <a:lnTo>
                    <a:pt x="278" y="350"/>
                  </a:lnTo>
                  <a:lnTo>
                    <a:pt x="278" y="350"/>
                  </a:lnTo>
                  <a:lnTo>
                    <a:pt x="278" y="354"/>
                  </a:lnTo>
                  <a:lnTo>
                    <a:pt x="278" y="354"/>
                  </a:lnTo>
                  <a:lnTo>
                    <a:pt x="278" y="354"/>
                  </a:lnTo>
                  <a:lnTo>
                    <a:pt x="278" y="354"/>
                  </a:lnTo>
                  <a:lnTo>
                    <a:pt x="278" y="357"/>
                  </a:lnTo>
                  <a:lnTo>
                    <a:pt x="278" y="357"/>
                  </a:lnTo>
                  <a:lnTo>
                    <a:pt x="278" y="357"/>
                  </a:lnTo>
                  <a:lnTo>
                    <a:pt x="278" y="357"/>
                  </a:lnTo>
                  <a:lnTo>
                    <a:pt x="278" y="357"/>
                  </a:lnTo>
                  <a:lnTo>
                    <a:pt x="282" y="357"/>
                  </a:lnTo>
                  <a:lnTo>
                    <a:pt x="282" y="357"/>
                  </a:lnTo>
                  <a:lnTo>
                    <a:pt x="285" y="354"/>
                  </a:lnTo>
                  <a:lnTo>
                    <a:pt x="285" y="354"/>
                  </a:lnTo>
                  <a:lnTo>
                    <a:pt x="285" y="354"/>
                  </a:lnTo>
                  <a:lnTo>
                    <a:pt x="285" y="354"/>
                  </a:lnTo>
                  <a:lnTo>
                    <a:pt x="285" y="354"/>
                  </a:lnTo>
                  <a:lnTo>
                    <a:pt x="282" y="354"/>
                  </a:lnTo>
                  <a:lnTo>
                    <a:pt x="282" y="354"/>
                  </a:lnTo>
                  <a:lnTo>
                    <a:pt x="282" y="357"/>
                  </a:lnTo>
                  <a:lnTo>
                    <a:pt x="282" y="357"/>
                  </a:lnTo>
                  <a:lnTo>
                    <a:pt x="282" y="357"/>
                  </a:lnTo>
                  <a:lnTo>
                    <a:pt x="282" y="357"/>
                  </a:lnTo>
                  <a:lnTo>
                    <a:pt x="282" y="357"/>
                  </a:lnTo>
                  <a:lnTo>
                    <a:pt x="282" y="357"/>
                  </a:lnTo>
                  <a:lnTo>
                    <a:pt x="278" y="357"/>
                  </a:lnTo>
                  <a:lnTo>
                    <a:pt x="278" y="357"/>
                  </a:lnTo>
                  <a:lnTo>
                    <a:pt x="275" y="361"/>
                  </a:lnTo>
                  <a:lnTo>
                    <a:pt x="275" y="361"/>
                  </a:lnTo>
                  <a:lnTo>
                    <a:pt x="275" y="361"/>
                  </a:lnTo>
                  <a:lnTo>
                    <a:pt x="275" y="361"/>
                  </a:lnTo>
                  <a:lnTo>
                    <a:pt x="275" y="361"/>
                  </a:lnTo>
                  <a:lnTo>
                    <a:pt x="275" y="361"/>
                  </a:lnTo>
                  <a:lnTo>
                    <a:pt x="275" y="361"/>
                  </a:lnTo>
                  <a:lnTo>
                    <a:pt x="275" y="361"/>
                  </a:lnTo>
                  <a:lnTo>
                    <a:pt x="272" y="361"/>
                  </a:lnTo>
                  <a:lnTo>
                    <a:pt x="272" y="361"/>
                  </a:lnTo>
                  <a:lnTo>
                    <a:pt x="272" y="364"/>
                  </a:lnTo>
                  <a:lnTo>
                    <a:pt x="272" y="364"/>
                  </a:lnTo>
                  <a:lnTo>
                    <a:pt x="272" y="364"/>
                  </a:lnTo>
                  <a:lnTo>
                    <a:pt x="272" y="364"/>
                  </a:lnTo>
                  <a:lnTo>
                    <a:pt x="272" y="364"/>
                  </a:lnTo>
                  <a:lnTo>
                    <a:pt x="268" y="364"/>
                  </a:lnTo>
                  <a:lnTo>
                    <a:pt x="268" y="364"/>
                  </a:lnTo>
                  <a:lnTo>
                    <a:pt x="268" y="367"/>
                  </a:lnTo>
                  <a:lnTo>
                    <a:pt x="268" y="367"/>
                  </a:lnTo>
                  <a:lnTo>
                    <a:pt x="268" y="367"/>
                  </a:lnTo>
                  <a:lnTo>
                    <a:pt x="268" y="371"/>
                  </a:lnTo>
                  <a:lnTo>
                    <a:pt x="265" y="374"/>
                  </a:lnTo>
                  <a:lnTo>
                    <a:pt x="265" y="374"/>
                  </a:lnTo>
                  <a:lnTo>
                    <a:pt x="265" y="374"/>
                  </a:lnTo>
                  <a:lnTo>
                    <a:pt x="265" y="374"/>
                  </a:lnTo>
                  <a:lnTo>
                    <a:pt x="265" y="374"/>
                  </a:lnTo>
                  <a:lnTo>
                    <a:pt x="265" y="374"/>
                  </a:lnTo>
                  <a:lnTo>
                    <a:pt x="265" y="374"/>
                  </a:lnTo>
                  <a:lnTo>
                    <a:pt x="265" y="374"/>
                  </a:lnTo>
                  <a:lnTo>
                    <a:pt x="265" y="371"/>
                  </a:lnTo>
                  <a:lnTo>
                    <a:pt x="265" y="371"/>
                  </a:lnTo>
                  <a:lnTo>
                    <a:pt x="261" y="374"/>
                  </a:lnTo>
                  <a:lnTo>
                    <a:pt x="261" y="374"/>
                  </a:lnTo>
                  <a:lnTo>
                    <a:pt x="261" y="374"/>
                  </a:lnTo>
                  <a:lnTo>
                    <a:pt x="261" y="374"/>
                  </a:lnTo>
                  <a:lnTo>
                    <a:pt x="261" y="374"/>
                  </a:lnTo>
                  <a:lnTo>
                    <a:pt x="261" y="378"/>
                  </a:lnTo>
                  <a:lnTo>
                    <a:pt x="261" y="378"/>
                  </a:lnTo>
                  <a:lnTo>
                    <a:pt x="265" y="378"/>
                  </a:lnTo>
                  <a:lnTo>
                    <a:pt x="265" y="378"/>
                  </a:lnTo>
                  <a:lnTo>
                    <a:pt x="265" y="378"/>
                  </a:lnTo>
                  <a:lnTo>
                    <a:pt x="265" y="378"/>
                  </a:lnTo>
                  <a:lnTo>
                    <a:pt x="265" y="378"/>
                  </a:lnTo>
                  <a:lnTo>
                    <a:pt x="265" y="381"/>
                  </a:lnTo>
                  <a:lnTo>
                    <a:pt x="265" y="381"/>
                  </a:lnTo>
                  <a:lnTo>
                    <a:pt x="261" y="381"/>
                  </a:lnTo>
                  <a:lnTo>
                    <a:pt x="261" y="381"/>
                  </a:lnTo>
                  <a:lnTo>
                    <a:pt x="261" y="384"/>
                  </a:lnTo>
                  <a:lnTo>
                    <a:pt x="261" y="384"/>
                  </a:lnTo>
                  <a:lnTo>
                    <a:pt x="261" y="388"/>
                  </a:lnTo>
                  <a:lnTo>
                    <a:pt x="261" y="388"/>
                  </a:lnTo>
                  <a:lnTo>
                    <a:pt x="261" y="388"/>
                  </a:lnTo>
                  <a:lnTo>
                    <a:pt x="261" y="388"/>
                  </a:lnTo>
                  <a:lnTo>
                    <a:pt x="261" y="388"/>
                  </a:lnTo>
                  <a:lnTo>
                    <a:pt x="261" y="388"/>
                  </a:lnTo>
                  <a:lnTo>
                    <a:pt x="265" y="391"/>
                  </a:lnTo>
                  <a:lnTo>
                    <a:pt x="265" y="391"/>
                  </a:lnTo>
                  <a:lnTo>
                    <a:pt x="265" y="391"/>
                  </a:lnTo>
                  <a:lnTo>
                    <a:pt x="265" y="391"/>
                  </a:lnTo>
                  <a:lnTo>
                    <a:pt x="261" y="391"/>
                  </a:lnTo>
                  <a:lnTo>
                    <a:pt x="261" y="391"/>
                  </a:lnTo>
                  <a:lnTo>
                    <a:pt x="261" y="391"/>
                  </a:lnTo>
                  <a:lnTo>
                    <a:pt x="261" y="391"/>
                  </a:lnTo>
                  <a:lnTo>
                    <a:pt x="261" y="395"/>
                  </a:lnTo>
                  <a:lnTo>
                    <a:pt x="261" y="395"/>
                  </a:lnTo>
                  <a:lnTo>
                    <a:pt x="261" y="395"/>
                  </a:lnTo>
                  <a:lnTo>
                    <a:pt x="261" y="395"/>
                  </a:lnTo>
                  <a:lnTo>
                    <a:pt x="261" y="395"/>
                  </a:lnTo>
                  <a:lnTo>
                    <a:pt x="261" y="395"/>
                  </a:lnTo>
                  <a:lnTo>
                    <a:pt x="261" y="395"/>
                  </a:lnTo>
                  <a:lnTo>
                    <a:pt x="261" y="395"/>
                  </a:lnTo>
                  <a:lnTo>
                    <a:pt x="261" y="395"/>
                  </a:lnTo>
                  <a:lnTo>
                    <a:pt x="261" y="395"/>
                  </a:lnTo>
                  <a:lnTo>
                    <a:pt x="258" y="395"/>
                  </a:lnTo>
                  <a:lnTo>
                    <a:pt x="258" y="395"/>
                  </a:lnTo>
                  <a:lnTo>
                    <a:pt x="258" y="398"/>
                  </a:lnTo>
                  <a:lnTo>
                    <a:pt x="258" y="398"/>
                  </a:lnTo>
                  <a:lnTo>
                    <a:pt x="258" y="398"/>
                  </a:lnTo>
                  <a:lnTo>
                    <a:pt x="258" y="398"/>
                  </a:lnTo>
                  <a:lnTo>
                    <a:pt x="258" y="398"/>
                  </a:lnTo>
                  <a:lnTo>
                    <a:pt x="258" y="398"/>
                  </a:lnTo>
                  <a:lnTo>
                    <a:pt x="258" y="401"/>
                  </a:lnTo>
                  <a:lnTo>
                    <a:pt x="258" y="401"/>
                  </a:lnTo>
                  <a:lnTo>
                    <a:pt x="258" y="401"/>
                  </a:lnTo>
                  <a:lnTo>
                    <a:pt x="258" y="401"/>
                  </a:lnTo>
                  <a:lnTo>
                    <a:pt x="255" y="401"/>
                  </a:lnTo>
                  <a:lnTo>
                    <a:pt x="255" y="401"/>
                  </a:lnTo>
                  <a:lnTo>
                    <a:pt x="255" y="401"/>
                  </a:lnTo>
                  <a:lnTo>
                    <a:pt x="255" y="401"/>
                  </a:lnTo>
                  <a:lnTo>
                    <a:pt x="255" y="398"/>
                  </a:lnTo>
                  <a:lnTo>
                    <a:pt x="255" y="395"/>
                  </a:lnTo>
                  <a:lnTo>
                    <a:pt x="255" y="395"/>
                  </a:lnTo>
                  <a:lnTo>
                    <a:pt x="255" y="395"/>
                  </a:lnTo>
                  <a:lnTo>
                    <a:pt x="255" y="395"/>
                  </a:lnTo>
                  <a:lnTo>
                    <a:pt x="255" y="395"/>
                  </a:lnTo>
                  <a:lnTo>
                    <a:pt x="255" y="395"/>
                  </a:lnTo>
                  <a:lnTo>
                    <a:pt x="255" y="395"/>
                  </a:lnTo>
                  <a:lnTo>
                    <a:pt x="255" y="395"/>
                  </a:lnTo>
                  <a:lnTo>
                    <a:pt x="255" y="395"/>
                  </a:lnTo>
                  <a:lnTo>
                    <a:pt x="255" y="395"/>
                  </a:lnTo>
                  <a:lnTo>
                    <a:pt x="255" y="395"/>
                  </a:lnTo>
                  <a:lnTo>
                    <a:pt x="251" y="398"/>
                  </a:lnTo>
                  <a:lnTo>
                    <a:pt x="251" y="398"/>
                  </a:lnTo>
                  <a:lnTo>
                    <a:pt x="251" y="401"/>
                  </a:lnTo>
                  <a:lnTo>
                    <a:pt x="251" y="401"/>
                  </a:lnTo>
                  <a:lnTo>
                    <a:pt x="251" y="401"/>
                  </a:lnTo>
                  <a:lnTo>
                    <a:pt x="251" y="401"/>
                  </a:lnTo>
                  <a:lnTo>
                    <a:pt x="251" y="405"/>
                  </a:lnTo>
                  <a:lnTo>
                    <a:pt x="251" y="405"/>
                  </a:lnTo>
                  <a:lnTo>
                    <a:pt x="248" y="408"/>
                  </a:lnTo>
                  <a:lnTo>
                    <a:pt x="248" y="408"/>
                  </a:lnTo>
                  <a:lnTo>
                    <a:pt x="248" y="408"/>
                  </a:lnTo>
                  <a:lnTo>
                    <a:pt x="248" y="408"/>
                  </a:lnTo>
                  <a:lnTo>
                    <a:pt x="244" y="408"/>
                  </a:lnTo>
                  <a:lnTo>
                    <a:pt x="244" y="408"/>
                  </a:lnTo>
                  <a:lnTo>
                    <a:pt x="244" y="408"/>
                  </a:lnTo>
                  <a:lnTo>
                    <a:pt x="244" y="408"/>
                  </a:lnTo>
                  <a:lnTo>
                    <a:pt x="241" y="408"/>
                  </a:lnTo>
                  <a:lnTo>
                    <a:pt x="241" y="408"/>
                  </a:lnTo>
                  <a:lnTo>
                    <a:pt x="238" y="412"/>
                  </a:lnTo>
                  <a:lnTo>
                    <a:pt x="238" y="412"/>
                  </a:lnTo>
                  <a:lnTo>
                    <a:pt x="238" y="412"/>
                  </a:lnTo>
                  <a:lnTo>
                    <a:pt x="238" y="415"/>
                  </a:lnTo>
                  <a:lnTo>
                    <a:pt x="238" y="415"/>
                  </a:lnTo>
                  <a:lnTo>
                    <a:pt x="238" y="415"/>
                  </a:lnTo>
                  <a:lnTo>
                    <a:pt x="238" y="415"/>
                  </a:lnTo>
                  <a:lnTo>
                    <a:pt x="241" y="415"/>
                  </a:lnTo>
                  <a:lnTo>
                    <a:pt x="241" y="415"/>
                  </a:lnTo>
                  <a:lnTo>
                    <a:pt x="241" y="415"/>
                  </a:lnTo>
                  <a:lnTo>
                    <a:pt x="244" y="415"/>
                  </a:lnTo>
                  <a:lnTo>
                    <a:pt x="244" y="415"/>
                  </a:lnTo>
                  <a:lnTo>
                    <a:pt x="248" y="412"/>
                  </a:lnTo>
                  <a:lnTo>
                    <a:pt x="248" y="412"/>
                  </a:lnTo>
                  <a:lnTo>
                    <a:pt x="248" y="412"/>
                  </a:lnTo>
                  <a:lnTo>
                    <a:pt x="248" y="412"/>
                  </a:lnTo>
                  <a:lnTo>
                    <a:pt x="248" y="408"/>
                  </a:lnTo>
                  <a:lnTo>
                    <a:pt x="248" y="408"/>
                  </a:lnTo>
                  <a:lnTo>
                    <a:pt x="255" y="408"/>
                  </a:lnTo>
                  <a:lnTo>
                    <a:pt x="255" y="408"/>
                  </a:lnTo>
                  <a:lnTo>
                    <a:pt x="255" y="408"/>
                  </a:lnTo>
                  <a:lnTo>
                    <a:pt x="255" y="408"/>
                  </a:lnTo>
                  <a:lnTo>
                    <a:pt x="255" y="412"/>
                  </a:lnTo>
                  <a:lnTo>
                    <a:pt x="255" y="412"/>
                  </a:lnTo>
                  <a:lnTo>
                    <a:pt x="255" y="415"/>
                  </a:lnTo>
                  <a:lnTo>
                    <a:pt x="255" y="415"/>
                  </a:lnTo>
                  <a:lnTo>
                    <a:pt x="251" y="422"/>
                  </a:lnTo>
                  <a:lnTo>
                    <a:pt x="251" y="422"/>
                  </a:lnTo>
                  <a:lnTo>
                    <a:pt x="244" y="425"/>
                  </a:lnTo>
                  <a:lnTo>
                    <a:pt x="244" y="425"/>
                  </a:lnTo>
                  <a:lnTo>
                    <a:pt x="244" y="425"/>
                  </a:lnTo>
                  <a:lnTo>
                    <a:pt x="244" y="425"/>
                  </a:lnTo>
                  <a:lnTo>
                    <a:pt x="241" y="425"/>
                  </a:lnTo>
                  <a:lnTo>
                    <a:pt x="241" y="425"/>
                  </a:lnTo>
                  <a:lnTo>
                    <a:pt x="238" y="429"/>
                  </a:lnTo>
                  <a:lnTo>
                    <a:pt x="238" y="429"/>
                  </a:lnTo>
                  <a:lnTo>
                    <a:pt x="238" y="429"/>
                  </a:lnTo>
                  <a:lnTo>
                    <a:pt x="238" y="432"/>
                  </a:lnTo>
                  <a:lnTo>
                    <a:pt x="238" y="432"/>
                  </a:lnTo>
                  <a:lnTo>
                    <a:pt x="238" y="435"/>
                  </a:lnTo>
                  <a:lnTo>
                    <a:pt x="238" y="435"/>
                  </a:lnTo>
                  <a:lnTo>
                    <a:pt x="238" y="435"/>
                  </a:lnTo>
                  <a:lnTo>
                    <a:pt x="238" y="435"/>
                  </a:lnTo>
                  <a:lnTo>
                    <a:pt x="241" y="432"/>
                  </a:lnTo>
                  <a:lnTo>
                    <a:pt x="241" y="432"/>
                  </a:lnTo>
                  <a:lnTo>
                    <a:pt x="244" y="432"/>
                  </a:lnTo>
                  <a:lnTo>
                    <a:pt x="244" y="432"/>
                  </a:lnTo>
                  <a:lnTo>
                    <a:pt x="244" y="429"/>
                  </a:lnTo>
                  <a:lnTo>
                    <a:pt x="248" y="429"/>
                  </a:lnTo>
                  <a:lnTo>
                    <a:pt x="248" y="429"/>
                  </a:lnTo>
                  <a:lnTo>
                    <a:pt x="251" y="429"/>
                  </a:lnTo>
                  <a:lnTo>
                    <a:pt x="251" y="429"/>
                  </a:lnTo>
                  <a:lnTo>
                    <a:pt x="251" y="429"/>
                  </a:lnTo>
                  <a:lnTo>
                    <a:pt x="255" y="425"/>
                  </a:lnTo>
                  <a:lnTo>
                    <a:pt x="255" y="425"/>
                  </a:lnTo>
                  <a:lnTo>
                    <a:pt x="255" y="425"/>
                  </a:lnTo>
                  <a:lnTo>
                    <a:pt x="255" y="425"/>
                  </a:lnTo>
                  <a:lnTo>
                    <a:pt x="255" y="425"/>
                  </a:lnTo>
                  <a:lnTo>
                    <a:pt x="255" y="425"/>
                  </a:lnTo>
                  <a:lnTo>
                    <a:pt x="255" y="429"/>
                  </a:lnTo>
                  <a:lnTo>
                    <a:pt x="255" y="429"/>
                  </a:lnTo>
                  <a:lnTo>
                    <a:pt x="251" y="429"/>
                  </a:lnTo>
                  <a:lnTo>
                    <a:pt x="251" y="429"/>
                  </a:lnTo>
                  <a:lnTo>
                    <a:pt x="251" y="432"/>
                  </a:lnTo>
                  <a:lnTo>
                    <a:pt x="251" y="432"/>
                  </a:lnTo>
                  <a:lnTo>
                    <a:pt x="248" y="432"/>
                  </a:lnTo>
                  <a:lnTo>
                    <a:pt x="248" y="432"/>
                  </a:lnTo>
                  <a:lnTo>
                    <a:pt x="248" y="432"/>
                  </a:lnTo>
                  <a:lnTo>
                    <a:pt x="248" y="432"/>
                  </a:lnTo>
                  <a:lnTo>
                    <a:pt x="251" y="435"/>
                  </a:lnTo>
                  <a:lnTo>
                    <a:pt x="251" y="435"/>
                  </a:lnTo>
                  <a:lnTo>
                    <a:pt x="251" y="432"/>
                  </a:lnTo>
                  <a:lnTo>
                    <a:pt x="251" y="432"/>
                  </a:lnTo>
                  <a:lnTo>
                    <a:pt x="251" y="432"/>
                  </a:lnTo>
                  <a:lnTo>
                    <a:pt x="251" y="432"/>
                  </a:lnTo>
                  <a:lnTo>
                    <a:pt x="251" y="435"/>
                  </a:lnTo>
                  <a:lnTo>
                    <a:pt x="251" y="435"/>
                  </a:lnTo>
                  <a:lnTo>
                    <a:pt x="251" y="435"/>
                  </a:lnTo>
                  <a:lnTo>
                    <a:pt x="251" y="435"/>
                  </a:lnTo>
                  <a:lnTo>
                    <a:pt x="248" y="435"/>
                  </a:lnTo>
                  <a:lnTo>
                    <a:pt x="248" y="435"/>
                  </a:lnTo>
                  <a:lnTo>
                    <a:pt x="248" y="435"/>
                  </a:lnTo>
                  <a:lnTo>
                    <a:pt x="248" y="435"/>
                  </a:lnTo>
                  <a:lnTo>
                    <a:pt x="244" y="435"/>
                  </a:lnTo>
                  <a:lnTo>
                    <a:pt x="244" y="435"/>
                  </a:lnTo>
                  <a:lnTo>
                    <a:pt x="241" y="439"/>
                  </a:lnTo>
                  <a:lnTo>
                    <a:pt x="241" y="439"/>
                  </a:lnTo>
                  <a:lnTo>
                    <a:pt x="241" y="439"/>
                  </a:lnTo>
                  <a:lnTo>
                    <a:pt x="241" y="439"/>
                  </a:lnTo>
                  <a:lnTo>
                    <a:pt x="241" y="439"/>
                  </a:lnTo>
                  <a:lnTo>
                    <a:pt x="241" y="439"/>
                  </a:lnTo>
                  <a:lnTo>
                    <a:pt x="241" y="442"/>
                  </a:lnTo>
                  <a:lnTo>
                    <a:pt x="241" y="442"/>
                  </a:lnTo>
                  <a:lnTo>
                    <a:pt x="241" y="442"/>
                  </a:lnTo>
                  <a:lnTo>
                    <a:pt x="241" y="442"/>
                  </a:lnTo>
                  <a:lnTo>
                    <a:pt x="241" y="442"/>
                  </a:lnTo>
                  <a:lnTo>
                    <a:pt x="241" y="442"/>
                  </a:lnTo>
                  <a:lnTo>
                    <a:pt x="238" y="442"/>
                  </a:lnTo>
                  <a:lnTo>
                    <a:pt x="238" y="442"/>
                  </a:lnTo>
                  <a:lnTo>
                    <a:pt x="238" y="442"/>
                  </a:lnTo>
                  <a:lnTo>
                    <a:pt x="238" y="442"/>
                  </a:lnTo>
                  <a:lnTo>
                    <a:pt x="238" y="439"/>
                  </a:lnTo>
                  <a:lnTo>
                    <a:pt x="238" y="439"/>
                  </a:lnTo>
                  <a:lnTo>
                    <a:pt x="238" y="439"/>
                  </a:lnTo>
                  <a:lnTo>
                    <a:pt x="238" y="439"/>
                  </a:lnTo>
                  <a:lnTo>
                    <a:pt x="238" y="442"/>
                  </a:lnTo>
                  <a:lnTo>
                    <a:pt x="238" y="442"/>
                  </a:lnTo>
                  <a:lnTo>
                    <a:pt x="238" y="446"/>
                  </a:lnTo>
                  <a:lnTo>
                    <a:pt x="238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234" y="442"/>
                  </a:lnTo>
                  <a:lnTo>
                    <a:pt x="234" y="442"/>
                  </a:lnTo>
                  <a:lnTo>
                    <a:pt x="234" y="442"/>
                  </a:lnTo>
                  <a:lnTo>
                    <a:pt x="234" y="442"/>
                  </a:lnTo>
                  <a:lnTo>
                    <a:pt x="234" y="442"/>
                  </a:lnTo>
                  <a:lnTo>
                    <a:pt x="231" y="442"/>
                  </a:lnTo>
                  <a:lnTo>
                    <a:pt x="231" y="442"/>
                  </a:lnTo>
                  <a:lnTo>
                    <a:pt x="231" y="442"/>
                  </a:lnTo>
                  <a:lnTo>
                    <a:pt x="231" y="442"/>
                  </a:lnTo>
                  <a:lnTo>
                    <a:pt x="227" y="446"/>
                  </a:lnTo>
                  <a:lnTo>
                    <a:pt x="227" y="446"/>
                  </a:lnTo>
                  <a:lnTo>
                    <a:pt x="227" y="446"/>
                  </a:lnTo>
                  <a:lnTo>
                    <a:pt x="227" y="449"/>
                  </a:lnTo>
                  <a:lnTo>
                    <a:pt x="227" y="449"/>
                  </a:lnTo>
                  <a:lnTo>
                    <a:pt x="227" y="449"/>
                  </a:lnTo>
                  <a:lnTo>
                    <a:pt x="227" y="449"/>
                  </a:lnTo>
                  <a:lnTo>
                    <a:pt x="227" y="449"/>
                  </a:lnTo>
                  <a:lnTo>
                    <a:pt x="227" y="449"/>
                  </a:lnTo>
                  <a:lnTo>
                    <a:pt x="227" y="452"/>
                  </a:lnTo>
                  <a:lnTo>
                    <a:pt x="227" y="452"/>
                  </a:lnTo>
                  <a:lnTo>
                    <a:pt x="227" y="456"/>
                  </a:lnTo>
                  <a:lnTo>
                    <a:pt x="227" y="456"/>
                  </a:lnTo>
                  <a:lnTo>
                    <a:pt x="227" y="456"/>
                  </a:lnTo>
                  <a:lnTo>
                    <a:pt x="227" y="456"/>
                  </a:lnTo>
                  <a:lnTo>
                    <a:pt x="224" y="456"/>
                  </a:lnTo>
                  <a:lnTo>
                    <a:pt x="224" y="456"/>
                  </a:lnTo>
                  <a:lnTo>
                    <a:pt x="221" y="459"/>
                  </a:lnTo>
                  <a:lnTo>
                    <a:pt x="221" y="459"/>
                  </a:lnTo>
                  <a:lnTo>
                    <a:pt x="221" y="463"/>
                  </a:lnTo>
                  <a:lnTo>
                    <a:pt x="221" y="463"/>
                  </a:lnTo>
                  <a:lnTo>
                    <a:pt x="221" y="463"/>
                  </a:lnTo>
                  <a:lnTo>
                    <a:pt x="221" y="466"/>
                  </a:lnTo>
                  <a:lnTo>
                    <a:pt x="221" y="466"/>
                  </a:lnTo>
                  <a:lnTo>
                    <a:pt x="221" y="466"/>
                  </a:lnTo>
                  <a:lnTo>
                    <a:pt x="221" y="466"/>
                  </a:lnTo>
                  <a:lnTo>
                    <a:pt x="221" y="469"/>
                  </a:lnTo>
                  <a:lnTo>
                    <a:pt x="221" y="469"/>
                  </a:lnTo>
                  <a:lnTo>
                    <a:pt x="221" y="469"/>
                  </a:lnTo>
                  <a:lnTo>
                    <a:pt x="221" y="469"/>
                  </a:lnTo>
                  <a:lnTo>
                    <a:pt x="221" y="469"/>
                  </a:lnTo>
                  <a:lnTo>
                    <a:pt x="221" y="469"/>
                  </a:lnTo>
                  <a:lnTo>
                    <a:pt x="221" y="469"/>
                  </a:lnTo>
                  <a:lnTo>
                    <a:pt x="221" y="469"/>
                  </a:lnTo>
                  <a:lnTo>
                    <a:pt x="224" y="466"/>
                  </a:lnTo>
                  <a:lnTo>
                    <a:pt x="224" y="466"/>
                  </a:lnTo>
                  <a:lnTo>
                    <a:pt x="224" y="466"/>
                  </a:lnTo>
                  <a:lnTo>
                    <a:pt x="224" y="466"/>
                  </a:lnTo>
                  <a:lnTo>
                    <a:pt x="224" y="466"/>
                  </a:lnTo>
                  <a:lnTo>
                    <a:pt x="224" y="466"/>
                  </a:lnTo>
                  <a:lnTo>
                    <a:pt x="224" y="466"/>
                  </a:lnTo>
                  <a:lnTo>
                    <a:pt x="224" y="466"/>
                  </a:lnTo>
                  <a:lnTo>
                    <a:pt x="224" y="466"/>
                  </a:lnTo>
                  <a:lnTo>
                    <a:pt x="224" y="466"/>
                  </a:lnTo>
                  <a:lnTo>
                    <a:pt x="227" y="466"/>
                  </a:lnTo>
                  <a:lnTo>
                    <a:pt x="227" y="466"/>
                  </a:lnTo>
                  <a:lnTo>
                    <a:pt x="227" y="466"/>
                  </a:lnTo>
                  <a:lnTo>
                    <a:pt x="227" y="466"/>
                  </a:lnTo>
                  <a:lnTo>
                    <a:pt x="231" y="463"/>
                  </a:lnTo>
                  <a:lnTo>
                    <a:pt x="231" y="463"/>
                  </a:lnTo>
                  <a:lnTo>
                    <a:pt x="231" y="463"/>
                  </a:lnTo>
                  <a:lnTo>
                    <a:pt x="231" y="463"/>
                  </a:lnTo>
                  <a:lnTo>
                    <a:pt x="234" y="463"/>
                  </a:lnTo>
                  <a:lnTo>
                    <a:pt x="234" y="463"/>
                  </a:lnTo>
                  <a:lnTo>
                    <a:pt x="234" y="463"/>
                  </a:lnTo>
                  <a:lnTo>
                    <a:pt x="234" y="463"/>
                  </a:lnTo>
                  <a:lnTo>
                    <a:pt x="234" y="463"/>
                  </a:lnTo>
                  <a:lnTo>
                    <a:pt x="234" y="463"/>
                  </a:lnTo>
                  <a:lnTo>
                    <a:pt x="238" y="463"/>
                  </a:lnTo>
                  <a:lnTo>
                    <a:pt x="238" y="463"/>
                  </a:lnTo>
                  <a:lnTo>
                    <a:pt x="238" y="463"/>
                  </a:lnTo>
                  <a:lnTo>
                    <a:pt x="238" y="463"/>
                  </a:lnTo>
                  <a:lnTo>
                    <a:pt x="238" y="463"/>
                  </a:lnTo>
                  <a:lnTo>
                    <a:pt x="238" y="463"/>
                  </a:lnTo>
                  <a:lnTo>
                    <a:pt x="238" y="463"/>
                  </a:lnTo>
                  <a:lnTo>
                    <a:pt x="234" y="466"/>
                  </a:lnTo>
                  <a:lnTo>
                    <a:pt x="234" y="466"/>
                  </a:lnTo>
                  <a:lnTo>
                    <a:pt x="234" y="466"/>
                  </a:lnTo>
                  <a:lnTo>
                    <a:pt x="234" y="466"/>
                  </a:lnTo>
                  <a:lnTo>
                    <a:pt x="231" y="466"/>
                  </a:lnTo>
                  <a:lnTo>
                    <a:pt x="231" y="466"/>
                  </a:lnTo>
                  <a:lnTo>
                    <a:pt x="231" y="469"/>
                  </a:lnTo>
                  <a:lnTo>
                    <a:pt x="231" y="469"/>
                  </a:lnTo>
                  <a:lnTo>
                    <a:pt x="234" y="473"/>
                  </a:lnTo>
                  <a:lnTo>
                    <a:pt x="234" y="473"/>
                  </a:lnTo>
                  <a:lnTo>
                    <a:pt x="234" y="473"/>
                  </a:lnTo>
                  <a:lnTo>
                    <a:pt x="234" y="473"/>
                  </a:lnTo>
                  <a:lnTo>
                    <a:pt x="234" y="473"/>
                  </a:lnTo>
                  <a:lnTo>
                    <a:pt x="234" y="473"/>
                  </a:lnTo>
                  <a:lnTo>
                    <a:pt x="234" y="473"/>
                  </a:lnTo>
                  <a:lnTo>
                    <a:pt x="234" y="473"/>
                  </a:lnTo>
                  <a:lnTo>
                    <a:pt x="234" y="476"/>
                  </a:lnTo>
                  <a:lnTo>
                    <a:pt x="234" y="476"/>
                  </a:lnTo>
                  <a:lnTo>
                    <a:pt x="234" y="476"/>
                  </a:lnTo>
                  <a:lnTo>
                    <a:pt x="234" y="480"/>
                  </a:lnTo>
                  <a:lnTo>
                    <a:pt x="234" y="480"/>
                  </a:lnTo>
                  <a:lnTo>
                    <a:pt x="234" y="480"/>
                  </a:lnTo>
                  <a:lnTo>
                    <a:pt x="234" y="480"/>
                  </a:lnTo>
                  <a:lnTo>
                    <a:pt x="234" y="476"/>
                  </a:lnTo>
                  <a:lnTo>
                    <a:pt x="234" y="476"/>
                  </a:lnTo>
                  <a:lnTo>
                    <a:pt x="234" y="476"/>
                  </a:lnTo>
                  <a:lnTo>
                    <a:pt x="234" y="476"/>
                  </a:lnTo>
                  <a:lnTo>
                    <a:pt x="234" y="476"/>
                  </a:lnTo>
                  <a:lnTo>
                    <a:pt x="234" y="476"/>
                  </a:lnTo>
                  <a:lnTo>
                    <a:pt x="231" y="473"/>
                  </a:lnTo>
                  <a:lnTo>
                    <a:pt x="231" y="473"/>
                  </a:lnTo>
                  <a:lnTo>
                    <a:pt x="231" y="473"/>
                  </a:lnTo>
                  <a:lnTo>
                    <a:pt x="231" y="473"/>
                  </a:lnTo>
                  <a:lnTo>
                    <a:pt x="231" y="473"/>
                  </a:lnTo>
                  <a:lnTo>
                    <a:pt x="231" y="473"/>
                  </a:lnTo>
                  <a:lnTo>
                    <a:pt x="227" y="473"/>
                  </a:lnTo>
                  <a:lnTo>
                    <a:pt x="227" y="473"/>
                  </a:lnTo>
                  <a:lnTo>
                    <a:pt x="227" y="469"/>
                  </a:lnTo>
                  <a:lnTo>
                    <a:pt x="227" y="469"/>
                  </a:lnTo>
                  <a:lnTo>
                    <a:pt x="227" y="469"/>
                  </a:lnTo>
                  <a:lnTo>
                    <a:pt x="227" y="469"/>
                  </a:lnTo>
                  <a:lnTo>
                    <a:pt x="224" y="473"/>
                  </a:lnTo>
                  <a:lnTo>
                    <a:pt x="224" y="473"/>
                  </a:lnTo>
                  <a:lnTo>
                    <a:pt x="224" y="476"/>
                  </a:lnTo>
                  <a:lnTo>
                    <a:pt x="224" y="476"/>
                  </a:lnTo>
                  <a:lnTo>
                    <a:pt x="221" y="476"/>
                  </a:lnTo>
                  <a:lnTo>
                    <a:pt x="221" y="476"/>
                  </a:lnTo>
                  <a:lnTo>
                    <a:pt x="221" y="476"/>
                  </a:lnTo>
                  <a:lnTo>
                    <a:pt x="221" y="476"/>
                  </a:lnTo>
                  <a:lnTo>
                    <a:pt x="221" y="480"/>
                  </a:lnTo>
                  <a:lnTo>
                    <a:pt x="221" y="480"/>
                  </a:lnTo>
                  <a:lnTo>
                    <a:pt x="221" y="480"/>
                  </a:lnTo>
                  <a:lnTo>
                    <a:pt x="221" y="480"/>
                  </a:lnTo>
                  <a:lnTo>
                    <a:pt x="221" y="483"/>
                  </a:lnTo>
                  <a:lnTo>
                    <a:pt x="221" y="483"/>
                  </a:lnTo>
                  <a:lnTo>
                    <a:pt x="217" y="486"/>
                  </a:lnTo>
                  <a:lnTo>
                    <a:pt x="217" y="486"/>
                  </a:lnTo>
                  <a:lnTo>
                    <a:pt x="214" y="486"/>
                  </a:lnTo>
                  <a:lnTo>
                    <a:pt x="214" y="486"/>
                  </a:lnTo>
                  <a:lnTo>
                    <a:pt x="214" y="486"/>
                  </a:lnTo>
                  <a:lnTo>
                    <a:pt x="214" y="486"/>
                  </a:lnTo>
                  <a:lnTo>
                    <a:pt x="217" y="486"/>
                  </a:lnTo>
                  <a:lnTo>
                    <a:pt x="217" y="486"/>
                  </a:lnTo>
                  <a:lnTo>
                    <a:pt x="217" y="486"/>
                  </a:lnTo>
                  <a:lnTo>
                    <a:pt x="217" y="486"/>
                  </a:lnTo>
                  <a:lnTo>
                    <a:pt x="217" y="486"/>
                  </a:lnTo>
                  <a:lnTo>
                    <a:pt x="217" y="490"/>
                  </a:lnTo>
                  <a:lnTo>
                    <a:pt x="217" y="490"/>
                  </a:lnTo>
                  <a:lnTo>
                    <a:pt x="217" y="490"/>
                  </a:lnTo>
                  <a:lnTo>
                    <a:pt x="217" y="490"/>
                  </a:lnTo>
                  <a:lnTo>
                    <a:pt x="217" y="493"/>
                  </a:lnTo>
                  <a:lnTo>
                    <a:pt x="217" y="493"/>
                  </a:lnTo>
                  <a:lnTo>
                    <a:pt x="217" y="493"/>
                  </a:lnTo>
                  <a:lnTo>
                    <a:pt x="217" y="493"/>
                  </a:lnTo>
                  <a:lnTo>
                    <a:pt x="214" y="493"/>
                  </a:lnTo>
                  <a:lnTo>
                    <a:pt x="214" y="493"/>
                  </a:lnTo>
                  <a:lnTo>
                    <a:pt x="214" y="493"/>
                  </a:lnTo>
                  <a:lnTo>
                    <a:pt x="214" y="493"/>
                  </a:lnTo>
                  <a:lnTo>
                    <a:pt x="210" y="493"/>
                  </a:lnTo>
                  <a:lnTo>
                    <a:pt x="210" y="493"/>
                  </a:lnTo>
                  <a:lnTo>
                    <a:pt x="210" y="493"/>
                  </a:lnTo>
                  <a:lnTo>
                    <a:pt x="210" y="493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07" y="497"/>
                  </a:lnTo>
                  <a:lnTo>
                    <a:pt x="210" y="493"/>
                  </a:lnTo>
                  <a:lnTo>
                    <a:pt x="210" y="493"/>
                  </a:lnTo>
                  <a:lnTo>
                    <a:pt x="210" y="493"/>
                  </a:lnTo>
                  <a:lnTo>
                    <a:pt x="210" y="497"/>
                  </a:lnTo>
                  <a:lnTo>
                    <a:pt x="210" y="497"/>
                  </a:lnTo>
                  <a:lnTo>
                    <a:pt x="210" y="497"/>
                  </a:lnTo>
                  <a:lnTo>
                    <a:pt x="210" y="497"/>
                  </a:lnTo>
                  <a:lnTo>
                    <a:pt x="210" y="497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10" y="500"/>
                  </a:lnTo>
                  <a:lnTo>
                    <a:pt x="210" y="500"/>
                  </a:lnTo>
                  <a:lnTo>
                    <a:pt x="210" y="500"/>
                  </a:lnTo>
                  <a:lnTo>
                    <a:pt x="210" y="500"/>
                  </a:lnTo>
                  <a:lnTo>
                    <a:pt x="214" y="500"/>
                  </a:lnTo>
                  <a:lnTo>
                    <a:pt x="214" y="500"/>
                  </a:lnTo>
                  <a:lnTo>
                    <a:pt x="214" y="500"/>
                  </a:lnTo>
                  <a:lnTo>
                    <a:pt x="214" y="500"/>
                  </a:lnTo>
                  <a:lnTo>
                    <a:pt x="217" y="500"/>
                  </a:lnTo>
                  <a:lnTo>
                    <a:pt x="217" y="500"/>
                  </a:lnTo>
                  <a:lnTo>
                    <a:pt x="217" y="500"/>
                  </a:lnTo>
                  <a:lnTo>
                    <a:pt x="217" y="500"/>
                  </a:lnTo>
                  <a:lnTo>
                    <a:pt x="217" y="497"/>
                  </a:lnTo>
                  <a:lnTo>
                    <a:pt x="221" y="497"/>
                  </a:lnTo>
                  <a:lnTo>
                    <a:pt x="221" y="497"/>
                  </a:lnTo>
                  <a:lnTo>
                    <a:pt x="221" y="497"/>
                  </a:lnTo>
                  <a:lnTo>
                    <a:pt x="221" y="497"/>
                  </a:lnTo>
                  <a:lnTo>
                    <a:pt x="221" y="500"/>
                  </a:lnTo>
                  <a:lnTo>
                    <a:pt x="221" y="500"/>
                  </a:lnTo>
                  <a:lnTo>
                    <a:pt x="221" y="497"/>
                  </a:lnTo>
                  <a:lnTo>
                    <a:pt x="221" y="497"/>
                  </a:lnTo>
                  <a:lnTo>
                    <a:pt x="224" y="497"/>
                  </a:lnTo>
                  <a:lnTo>
                    <a:pt x="224" y="497"/>
                  </a:lnTo>
                  <a:lnTo>
                    <a:pt x="224" y="497"/>
                  </a:lnTo>
                  <a:lnTo>
                    <a:pt x="224" y="493"/>
                  </a:lnTo>
                  <a:lnTo>
                    <a:pt x="224" y="493"/>
                  </a:lnTo>
                  <a:lnTo>
                    <a:pt x="227" y="490"/>
                  </a:lnTo>
                  <a:lnTo>
                    <a:pt x="227" y="490"/>
                  </a:lnTo>
                  <a:lnTo>
                    <a:pt x="227" y="493"/>
                  </a:lnTo>
                  <a:lnTo>
                    <a:pt x="227" y="493"/>
                  </a:lnTo>
                  <a:lnTo>
                    <a:pt x="227" y="493"/>
                  </a:lnTo>
                  <a:lnTo>
                    <a:pt x="227" y="493"/>
                  </a:lnTo>
                  <a:lnTo>
                    <a:pt x="227" y="493"/>
                  </a:lnTo>
                  <a:lnTo>
                    <a:pt x="224" y="497"/>
                  </a:lnTo>
                  <a:lnTo>
                    <a:pt x="224" y="497"/>
                  </a:lnTo>
                  <a:lnTo>
                    <a:pt x="224" y="497"/>
                  </a:lnTo>
                  <a:lnTo>
                    <a:pt x="224" y="497"/>
                  </a:lnTo>
                  <a:lnTo>
                    <a:pt x="224" y="500"/>
                  </a:lnTo>
                  <a:lnTo>
                    <a:pt x="224" y="500"/>
                  </a:lnTo>
                  <a:lnTo>
                    <a:pt x="221" y="503"/>
                  </a:lnTo>
                  <a:lnTo>
                    <a:pt x="221" y="503"/>
                  </a:lnTo>
                  <a:lnTo>
                    <a:pt x="221" y="503"/>
                  </a:lnTo>
                  <a:lnTo>
                    <a:pt x="221" y="503"/>
                  </a:lnTo>
                  <a:lnTo>
                    <a:pt x="224" y="507"/>
                  </a:lnTo>
                  <a:lnTo>
                    <a:pt x="224" y="507"/>
                  </a:lnTo>
                  <a:lnTo>
                    <a:pt x="221" y="507"/>
                  </a:lnTo>
                  <a:lnTo>
                    <a:pt x="221" y="507"/>
                  </a:lnTo>
                  <a:lnTo>
                    <a:pt x="221" y="507"/>
                  </a:lnTo>
                  <a:lnTo>
                    <a:pt x="221" y="507"/>
                  </a:lnTo>
                  <a:lnTo>
                    <a:pt x="221" y="510"/>
                  </a:lnTo>
                  <a:lnTo>
                    <a:pt x="221" y="510"/>
                  </a:lnTo>
                  <a:lnTo>
                    <a:pt x="221" y="510"/>
                  </a:lnTo>
                  <a:lnTo>
                    <a:pt x="221" y="510"/>
                  </a:lnTo>
                  <a:lnTo>
                    <a:pt x="221" y="510"/>
                  </a:lnTo>
                  <a:lnTo>
                    <a:pt x="221" y="510"/>
                  </a:lnTo>
                  <a:lnTo>
                    <a:pt x="217" y="510"/>
                  </a:lnTo>
                  <a:lnTo>
                    <a:pt x="217" y="510"/>
                  </a:lnTo>
                  <a:lnTo>
                    <a:pt x="221" y="510"/>
                  </a:lnTo>
                  <a:lnTo>
                    <a:pt x="221" y="510"/>
                  </a:lnTo>
                  <a:lnTo>
                    <a:pt x="221" y="507"/>
                  </a:lnTo>
                  <a:lnTo>
                    <a:pt x="221" y="507"/>
                  </a:lnTo>
                  <a:lnTo>
                    <a:pt x="221" y="507"/>
                  </a:lnTo>
                  <a:lnTo>
                    <a:pt x="221" y="507"/>
                  </a:lnTo>
                  <a:lnTo>
                    <a:pt x="221" y="507"/>
                  </a:lnTo>
                  <a:lnTo>
                    <a:pt x="221" y="507"/>
                  </a:lnTo>
                  <a:lnTo>
                    <a:pt x="217" y="507"/>
                  </a:lnTo>
                  <a:lnTo>
                    <a:pt x="217" y="507"/>
                  </a:lnTo>
                  <a:lnTo>
                    <a:pt x="217" y="507"/>
                  </a:lnTo>
                  <a:lnTo>
                    <a:pt x="217" y="507"/>
                  </a:lnTo>
                  <a:lnTo>
                    <a:pt x="217" y="507"/>
                  </a:lnTo>
                  <a:lnTo>
                    <a:pt x="217" y="507"/>
                  </a:lnTo>
                  <a:lnTo>
                    <a:pt x="217" y="507"/>
                  </a:lnTo>
                  <a:lnTo>
                    <a:pt x="217" y="507"/>
                  </a:lnTo>
                  <a:lnTo>
                    <a:pt x="214" y="507"/>
                  </a:lnTo>
                  <a:lnTo>
                    <a:pt x="214" y="507"/>
                  </a:lnTo>
                  <a:lnTo>
                    <a:pt x="214" y="507"/>
                  </a:lnTo>
                  <a:lnTo>
                    <a:pt x="214" y="507"/>
                  </a:lnTo>
                  <a:lnTo>
                    <a:pt x="214" y="507"/>
                  </a:lnTo>
                  <a:lnTo>
                    <a:pt x="214" y="507"/>
                  </a:lnTo>
                  <a:lnTo>
                    <a:pt x="210" y="507"/>
                  </a:lnTo>
                  <a:lnTo>
                    <a:pt x="210" y="507"/>
                  </a:lnTo>
                  <a:lnTo>
                    <a:pt x="210" y="507"/>
                  </a:lnTo>
                  <a:lnTo>
                    <a:pt x="210" y="507"/>
                  </a:lnTo>
                  <a:lnTo>
                    <a:pt x="207" y="507"/>
                  </a:lnTo>
                  <a:lnTo>
                    <a:pt x="207" y="507"/>
                  </a:lnTo>
                  <a:lnTo>
                    <a:pt x="207" y="507"/>
                  </a:lnTo>
                  <a:lnTo>
                    <a:pt x="207" y="507"/>
                  </a:lnTo>
                  <a:lnTo>
                    <a:pt x="207" y="507"/>
                  </a:lnTo>
                  <a:lnTo>
                    <a:pt x="207" y="507"/>
                  </a:lnTo>
                  <a:lnTo>
                    <a:pt x="204" y="507"/>
                  </a:lnTo>
                  <a:lnTo>
                    <a:pt x="204" y="507"/>
                  </a:lnTo>
                  <a:lnTo>
                    <a:pt x="204" y="510"/>
                  </a:lnTo>
                  <a:lnTo>
                    <a:pt x="204" y="510"/>
                  </a:lnTo>
                  <a:lnTo>
                    <a:pt x="200" y="510"/>
                  </a:lnTo>
                  <a:lnTo>
                    <a:pt x="200" y="510"/>
                  </a:lnTo>
                  <a:lnTo>
                    <a:pt x="200" y="514"/>
                  </a:lnTo>
                  <a:lnTo>
                    <a:pt x="200" y="514"/>
                  </a:lnTo>
                  <a:lnTo>
                    <a:pt x="200" y="514"/>
                  </a:lnTo>
                  <a:lnTo>
                    <a:pt x="200" y="514"/>
                  </a:lnTo>
                  <a:lnTo>
                    <a:pt x="197" y="514"/>
                  </a:lnTo>
                  <a:lnTo>
                    <a:pt x="197" y="514"/>
                  </a:lnTo>
                  <a:lnTo>
                    <a:pt x="197" y="517"/>
                  </a:lnTo>
                  <a:lnTo>
                    <a:pt x="193" y="517"/>
                  </a:lnTo>
                  <a:lnTo>
                    <a:pt x="197" y="517"/>
                  </a:lnTo>
                  <a:lnTo>
                    <a:pt x="197" y="517"/>
                  </a:lnTo>
                  <a:lnTo>
                    <a:pt x="197" y="517"/>
                  </a:lnTo>
                  <a:lnTo>
                    <a:pt x="197" y="517"/>
                  </a:lnTo>
                  <a:lnTo>
                    <a:pt x="200" y="517"/>
                  </a:lnTo>
                  <a:lnTo>
                    <a:pt x="200" y="517"/>
                  </a:lnTo>
                  <a:lnTo>
                    <a:pt x="200" y="517"/>
                  </a:lnTo>
                  <a:lnTo>
                    <a:pt x="200" y="517"/>
                  </a:lnTo>
                  <a:lnTo>
                    <a:pt x="200" y="517"/>
                  </a:lnTo>
                  <a:lnTo>
                    <a:pt x="204" y="517"/>
                  </a:lnTo>
                  <a:lnTo>
                    <a:pt x="204" y="517"/>
                  </a:lnTo>
                  <a:lnTo>
                    <a:pt x="207" y="517"/>
                  </a:lnTo>
                  <a:lnTo>
                    <a:pt x="207" y="517"/>
                  </a:lnTo>
                  <a:lnTo>
                    <a:pt x="207" y="517"/>
                  </a:lnTo>
                  <a:lnTo>
                    <a:pt x="207" y="517"/>
                  </a:lnTo>
                  <a:lnTo>
                    <a:pt x="210" y="517"/>
                  </a:lnTo>
                  <a:lnTo>
                    <a:pt x="210" y="517"/>
                  </a:lnTo>
                  <a:lnTo>
                    <a:pt x="210" y="517"/>
                  </a:lnTo>
                  <a:lnTo>
                    <a:pt x="210" y="517"/>
                  </a:lnTo>
                  <a:lnTo>
                    <a:pt x="214" y="517"/>
                  </a:lnTo>
                  <a:lnTo>
                    <a:pt x="214" y="517"/>
                  </a:lnTo>
                  <a:lnTo>
                    <a:pt x="210" y="520"/>
                  </a:lnTo>
                  <a:lnTo>
                    <a:pt x="207" y="520"/>
                  </a:lnTo>
                  <a:lnTo>
                    <a:pt x="207" y="520"/>
                  </a:lnTo>
                  <a:lnTo>
                    <a:pt x="207" y="520"/>
                  </a:lnTo>
                  <a:lnTo>
                    <a:pt x="207" y="520"/>
                  </a:lnTo>
                  <a:lnTo>
                    <a:pt x="207" y="517"/>
                  </a:lnTo>
                  <a:lnTo>
                    <a:pt x="207" y="517"/>
                  </a:lnTo>
                  <a:lnTo>
                    <a:pt x="204" y="517"/>
                  </a:lnTo>
                  <a:lnTo>
                    <a:pt x="204" y="517"/>
                  </a:lnTo>
                  <a:lnTo>
                    <a:pt x="204" y="517"/>
                  </a:lnTo>
                  <a:lnTo>
                    <a:pt x="204" y="517"/>
                  </a:lnTo>
                  <a:lnTo>
                    <a:pt x="200" y="520"/>
                  </a:lnTo>
                  <a:lnTo>
                    <a:pt x="200" y="520"/>
                  </a:lnTo>
                  <a:lnTo>
                    <a:pt x="200" y="520"/>
                  </a:lnTo>
                  <a:lnTo>
                    <a:pt x="200" y="520"/>
                  </a:lnTo>
                  <a:lnTo>
                    <a:pt x="197" y="520"/>
                  </a:lnTo>
                  <a:lnTo>
                    <a:pt x="197" y="520"/>
                  </a:lnTo>
                  <a:lnTo>
                    <a:pt x="190" y="524"/>
                  </a:lnTo>
                  <a:lnTo>
                    <a:pt x="190" y="524"/>
                  </a:lnTo>
                  <a:lnTo>
                    <a:pt x="193" y="524"/>
                  </a:lnTo>
                  <a:lnTo>
                    <a:pt x="193" y="524"/>
                  </a:lnTo>
                  <a:lnTo>
                    <a:pt x="193" y="524"/>
                  </a:lnTo>
                  <a:lnTo>
                    <a:pt x="193" y="524"/>
                  </a:lnTo>
                  <a:lnTo>
                    <a:pt x="193" y="524"/>
                  </a:lnTo>
                  <a:lnTo>
                    <a:pt x="193" y="524"/>
                  </a:lnTo>
                  <a:lnTo>
                    <a:pt x="193" y="524"/>
                  </a:lnTo>
                  <a:lnTo>
                    <a:pt x="197" y="524"/>
                  </a:lnTo>
                  <a:lnTo>
                    <a:pt x="197" y="524"/>
                  </a:lnTo>
                  <a:lnTo>
                    <a:pt x="197" y="524"/>
                  </a:lnTo>
                  <a:lnTo>
                    <a:pt x="197" y="524"/>
                  </a:lnTo>
                  <a:lnTo>
                    <a:pt x="197" y="524"/>
                  </a:lnTo>
                  <a:lnTo>
                    <a:pt x="200" y="520"/>
                  </a:lnTo>
                  <a:lnTo>
                    <a:pt x="200" y="520"/>
                  </a:lnTo>
                  <a:lnTo>
                    <a:pt x="204" y="520"/>
                  </a:lnTo>
                  <a:lnTo>
                    <a:pt x="204" y="520"/>
                  </a:lnTo>
                  <a:lnTo>
                    <a:pt x="200" y="524"/>
                  </a:lnTo>
                  <a:lnTo>
                    <a:pt x="200" y="524"/>
                  </a:lnTo>
                  <a:lnTo>
                    <a:pt x="197" y="524"/>
                  </a:lnTo>
                  <a:lnTo>
                    <a:pt x="197" y="527"/>
                  </a:lnTo>
                  <a:lnTo>
                    <a:pt x="197" y="527"/>
                  </a:lnTo>
                  <a:lnTo>
                    <a:pt x="190" y="527"/>
                  </a:lnTo>
                  <a:lnTo>
                    <a:pt x="190" y="527"/>
                  </a:lnTo>
                  <a:lnTo>
                    <a:pt x="187" y="527"/>
                  </a:lnTo>
                  <a:lnTo>
                    <a:pt x="187" y="527"/>
                  </a:lnTo>
                  <a:lnTo>
                    <a:pt x="190" y="531"/>
                  </a:lnTo>
                  <a:lnTo>
                    <a:pt x="190" y="531"/>
                  </a:lnTo>
                  <a:lnTo>
                    <a:pt x="190" y="531"/>
                  </a:lnTo>
                  <a:lnTo>
                    <a:pt x="190" y="531"/>
                  </a:lnTo>
                  <a:lnTo>
                    <a:pt x="190" y="531"/>
                  </a:lnTo>
                  <a:lnTo>
                    <a:pt x="190" y="531"/>
                  </a:lnTo>
                  <a:lnTo>
                    <a:pt x="190" y="531"/>
                  </a:lnTo>
                  <a:lnTo>
                    <a:pt x="190" y="531"/>
                  </a:lnTo>
                  <a:lnTo>
                    <a:pt x="190" y="531"/>
                  </a:lnTo>
                  <a:lnTo>
                    <a:pt x="190" y="531"/>
                  </a:lnTo>
                  <a:lnTo>
                    <a:pt x="187" y="531"/>
                  </a:lnTo>
                  <a:lnTo>
                    <a:pt x="187" y="531"/>
                  </a:lnTo>
                  <a:lnTo>
                    <a:pt x="187" y="531"/>
                  </a:lnTo>
                  <a:lnTo>
                    <a:pt x="187" y="531"/>
                  </a:lnTo>
                  <a:lnTo>
                    <a:pt x="187" y="531"/>
                  </a:lnTo>
                  <a:lnTo>
                    <a:pt x="183" y="531"/>
                  </a:lnTo>
                  <a:lnTo>
                    <a:pt x="183" y="531"/>
                  </a:lnTo>
                  <a:lnTo>
                    <a:pt x="183" y="531"/>
                  </a:lnTo>
                  <a:lnTo>
                    <a:pt x="183" y="531"/>
                  </a:lnTo>
                  <a:lnTo>
                    <a:pt x="183" y="534"/>
                  </a:lnTo>
                  <a:lnTo>
                    <a:pt x="183" y="534"/>
                  </a:lnTo>
                  <a:lnTo>
                    <a:pt x="187" y="534"/>
                  </a:lnTo>
                  <a:lnTo>
                    <a:pt x="187" y="534"/>
                  </a:lnTo>
                  <a:lnTo>
                    <a:pt x="187" y="534"/>
                  </a:lnTo>
                  <a:lnTo>
                    <a:pt x="187" y="534"/>
                  </a:lnTo>
                  <a:lnTo>
                    <a:pt x="187" y="534"/>
                  </a:lnTo>
                  <a:lnTo>
                    <a:pt x="187" y="534"/>
                  </a:lnTo>
                  <a:lnTo>
                    <a:pt x="190" y="537"/>
                  </a:lnTo>
                  <a:lnTo>
                    <a:pt x="190" y="537"/>
                  </a:lnTo>
                  <a:lnTo>
                    <a:pt x="190" y="537"/>
                  </a:lnTo>
                  <a:lnTo>
                    <a:pt x="190" y="537"/>
                  </a:lnTo>
                  <a:lnTo>
                    <a:pt x="193" y="534"/>
                  </a:lnTo>
                  <a:lnTo>
                    <a:pt x="193" y="534"/>
                  </a:lnTo>
                  <a:lnTo>
                    <a:pt x="193" y="534"/>
                  </a:lnTo>
                  <a:lnTo>
                    <a:pt x="193" y="534"/>
                  </a:lnTo>
                  <a:lnTo>
                    <a:pt x="193" y="534"/>
                  </a:lnTo>
                  <a:lnTo>
                    <a:pt x="193" y="534"/>
                  </a:lnTo>
                  <a:lnTo>
                    <a:pt x="193" y="537"/>
                  </a:lnTo>
                  <a:lnTo>
                    <a:pt x="193" y="537"/>
                  </a:lnTo>
                  <a:lnTo>
                    <a:pt x="197" y="537"/>
                  </a:lnTo>
                  <a:lnTo>
                    <a:pt x="197" y="537"/>
                  </a:lnTo>
                  <a:lnTo>
                    <a:pt x="197" y="537"/>
                  </a:lnTo>
                  <a:lnTo>
                    <a:pt x="197" y="537"/>
                  </a:lnTo>
                  <a:lnTo>
                    <a:pt x="197" y="537"/>
                  </a:lnTo>
                  <a:lnTo>
                    <a:pt x="200" y="537"/>
                  </a:lnTo>
                  <a:lnTo>
                    <a:pt x="200" y="537"/>
                  </a:lnTo>
                  <a:lnTo>
                    <a:pt x="200" y="541"/>
                  </a:lnTo>
                  <a:lnTo>
                    <a:pt x="200" y="541"/>
                  </a:lnTo>
                  <a:lnTo>
                    <a:pt x="200" y="541"/>
                  </a:lnTo>
                  <a:lnTo>
                    <a:pt x="200" y="541"/>
                  </a:lnTo>
                  <a:lnTo>
                    <a:pt x="200" y="541"/>
                  </a:lnTo>
                  <a:lnTo>
                    <a:pt x="200" y="541"/>
                  </a:lnTo>
                  <a:lnTo>
                    <a:pt x="200" y="541"/>
                  </a:lnTo>
                  <a:lnTo>
                    <a:pt x="204" y="541"/>
                  </a:lnTo>
                  <a:lnTo>
                    <a:pt x="204" y="541"/>
                  </a:lnTo>
                  <a:lnTo>
                    <a:pt x="207" y="541"/>
                  </a:lnTo>
                  <a:lnTo>
                    <a:pt x="207" y="541"/>
                  </a:lnTo>
                  <a:lnTo>
                    <a:pt x="207" y="541"/>
                  </a:lnTo>
                  <a:lnTo>
                    <a:pt x="207" y="537"/>
                  </a:lnTo>
                  <a:lnTo>
                    <a:pt x="207" y="537"/>
                  </a:lnTo>
                  <a:lnTo>
                    <a:pt x="207" y="537"/>
                  </a:lnTo>
                  <a:lnTo>
                    <a:pt x="207" y="537"/>
                  </a:lnTo>
                  <a:lnTo>
                    <a:pt x="210" y="537"/>
                  </a:lnTo>
                  <a:lnTo>
                    <a:pt x="210" y="537"/>
                  </a:lnTo>
                  <a:lnTo>
                    <a:pt x="210" y="534"/>
                  </a:lnTo>
                  <a:lnTo>
                    <a:pt x="210" y="534"/>
                  </a:lnTo>
                  <a:lnTo>
                    <a:pt x="214" y="534"/>
                  </a:lnTo>
                  <a:lnTo>
                    <a:pt x="214" y="534"/>
                  </a:lnTo>
                  <a:lnTo>
                    <a:pt x="214" y="534"/>
                  </a:lnTo>
                  <a:lnTo>
                    <a:pt x="214" y="534"/>
                  </a:lnTo>
                  <a:lnTo>
                    <a:pt x="214" y="534"/>
                  </a:lnTo>
                  <a:lnTo>
                    <a:pt x="214" y="534"/>
                  </a:lnTo>
                  <a:lnTo>
                    <a:pt x="214" y="534"/>
                  </a:lnTo>
                  <a:lnTo>
                    <a:pt x="214" y="537"/>
                  </a:lnTo>
                  <a:lnTo>
                    <a:pt x="214" y="537"/>
                  </a:lnTo>
                  <a:lnTo>
                    <a:pt x="210" y="541"/>
                  </a:lnTo>
                  <a:lnTo>
                    <a:pt x="210" y="541"/>
                  </a:lnTo>
                  <a:lnTo>
                    <a:pt x="207" y="541"/>
                  </a:lnTo>
                  <a:lnTo>
                    <a:pt x="207" y="541"/>
                  </a:lnTo>
                  <a:lnTo>
                    <a:pt x="207" y="541"/>
                  </a:lnTo>
                  <a:lnTo>
                    <a:pt x="207" y="541"/>
                  </a:lnTo>
                  <a:lnTo>
                    <a:pt x="207" y="541"/>
                  </a:lnTo>
                  <a:lnTo>
                    <a:pt x="207" y="541"/>
                  </a:lnTo>
                  <a:lnTo>
                    <a:pt x="204" y="544"/>
                  </a:lnTo>
                  <a:lnTo>
                    <a:pt x="204" y="544"/>
                  </a:lnTo>
                  <a:lnTo>
                    <a:pt x="204" y="544"/>
                  </a:lnTo>
                  <a:lnTo>
                    <a:pt x="204" y="544"/>
                  </a:lnTo>
                  <a:lnTo>
                    <a:pt x="200" y="544"/>
                  </a:lnTo>
                  <a:lnTo>
                    <a:pt x="200" y="544"/>
                  </a:lnTo>
                  <a:lnTo>
                    <a:pt x="200" y="541"/>
                  </a:lnTo>
                  <a:lnTo>
                    <a:pt x="200" y="541"/>
                  </a:lnTo>
                  <a:lnTo>
                    <a:pt x="200" y="541"/>
                  </a:lnTo>
                  <a:lnTo>
                    <a:pt x="200" y="541"/>
                  </a:lnTo>
                  <a:lnTo>
                    <a:pt x="197" y="544"/>
                  </a:lnTo>
                  <a:lnTo>
                    <a:pt x="197" y="544"/>
                  </a:lnTo>
                  <a:lnTo>
                    <a:pt x="197" y="544"/>
                  </a:lnTo>
                  <a:lnTo>
                    <a:pt x="197" y="544"/>
                  </a:lnTo>
                  <a:lnTo>
                    <a:pt x="200" y="544"/>
                  </a:lnTo>
                  <a:lnTo>
                    <a:pt x="200" y="544"/>
                  </a:lnTo>
                  <a:lnTo>
                    <a:pt x="204" y="544"/>
                  </a:lnTo>
                  <a:lnTo>
                    <a:pt x="204" y="544"/>
                  </a:lnTo>
                  <a:lnTo>
                    <a:pt x="204" y="548"/>
                  </a:lnTo>
                  <a:lnTo>
                    <a:pt x="204" y="548"/>
                  </a:lnTo>
                  <a:lnTo>
                    <a:pt x="207" y="548"/>
                  </a:lnTo>
                  <a:lnTo>
                    <a:pt x="207" y="548"/>
                  </a:lnTo>
                  <a:lnTo>
                    <a:pt x="207" y="548"/>
                  </a:lnTo>
                  <a:lnTo>
                    <a:pt x="207" y="548"/>
                  </a:lnTo>
                  <a:lnTo>
                    <a:pt x="210" y="548"/>
                  </a:lnTo>
                  <a:lnTo>
                    <a:pt x="210" y="548"/>
                  </a:lnTo>
                  <a:lnTo>
                    <a:pt x="214" y="544"/>
                  </a:lnTo>
                  <a:lnTo>
                    <a:pt x="214" y="544"/>
                  </a:lnTo>
                  <a:lnTo>
                    <a:pt x="217" y="541"/>
                  </a:lnTo>
                  <a:lnTo>
                    <a:pt x="217" y="541"/>
                  </a:lnTo>
                  <a:lnTo>
                    <a:pt x="217" y="541"/>
                  </a:lnTo>
                  <a:lnTo>
                    <a:pt x="217" y="541"/>
                  </a:lnTo>
                  <a:lnTo>
                    <a:pt x="217" y="544"/>
                  </a:lnTo>
                  <a:lnTo>
                    <a:pt x="217" y="544"/>
                  </a:lnTo>
                  <a:lnTo>
                    <a:pt x="217" y="544"/>
                  </a:lnTo>
                  <a:lnTo>
                    <a:pt x="214" y="544"/>
                  </a:lnTo>
                  <a:lnTo>
                    <a:pt x="214" y="544"/>
                  </a:lnTo>
                  <a:lnTo>
                    <a:pt x="214" y="548"/>
                  </a:lnTo>
                  <a:lnTo>
                    <a:pt x="214" y="548"/>
                  </a:lnTo>
                  <a:lnTo>
                    <a:pt x="214" y="548"/>
                  </a:lnTo>
                  <a:lnTo>
                    <a:pt x="214" y="548"/>
                  </a:lnTo>
                  <a:lnTo>
                    <a:pt x="214" y="548"/>
                  </a:lnTo>
                  <a:lnTo>
                    <a:pt x="214" y="548"/>
                  </a:lnTo>
                  <a:lnTo>
                    <a:pt x="210" y="548"/>
                  </a:lnTo>
                  <a:lnTo>
                    <a:pt x="210" y="548"/>
                  </a:lnTo>
                  <a:lnTo>
                    <a:pt x="210" y="548"/>
                  </a:lnTo>
                  <a:lnTo>
                    <a:pt x="210" y="548"/>
                  </a:lnTo>
                  <a:lnTo>
                    <a:pt x="210" y="548"/>
                  </a:lnTo>
                  <a:lnTo>
                    <a:pt x="210" y="548"/>
                  </a:lnTo>
                  <a:lnTo>
                    <a:pt x="207" y="551"/>
                  </a:lnTo>
                  <a:lnTo>
                    <a:pt x="207" y="551"/>
                  </a:lnTo>
                  <a:lnTo>
                    <a:pt x="207" y="551"/>
                  </a:lnTo>
                  <a:lnTo>
                    <a:pt x="207" y="551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1"/>
                  </a:lnTo>
                  <a:lnTo>
                    <a:pt x="210" y="551"/>
                  </a:lnTo>
                  <a:lnTo>
                    <a:pt x="214" y="551"/>
                  </a:lnTo>
                  <a:lnTo>
                    <a:pt x="214" y="551"/>
                  </a:lnTo>
                  <a:lnTo>
                    <a:pt x="214" y="551"/>
                  </a:lnTo>
                  <a:lnTo>
                    <a:pt x="214" y="551"/>
                  </a:lnTo>
                  <a:lnTo>
                    <a:pt x="214" y="554"/>
                  </a:lnTo>
                  <a:lnTo>
                    <a:pt x="214" y="554"/>
                  </a:lnTo>
                  <a:lnTo>
                    <a:pt x="214" y="554"/>
                  </a:lnTo>
                  <a:lnTo>
                    <a:pt x="214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10" y="554"/>
                  </a:lnTo>
                  <a:lnTo>
                    <a:pt x="207" y="554"/>
                  </a:lnTo>
                  <a:lnTo>
                    <a:pt x="207" y="554"/>
                  </a:lnTo>
                  <a:lnTo>
                    <a:pt x="207" y="558"/>
                  </a:lnTo>
                  <a:lnTo>
                    <a:pt x="207" y="558"/>
                  </a:lnTo>
                  <a:lnTo>
                    <a:pt x="207" y="558"/>
                  </a:lnTo>
                  <a:lnTo>
                    <a:pt x="207" y="558"/>
                  </a:lnTo>
                  <a:lnTo>
                    <a:pt x="207" y="558"/>
                  </a:lnTo>
                  <a:lnTo>
                    <a:pt x="207" y="558"/>
                  </a:lnTo>
                  <a:lnTo>
                    <a:pt x="204" y="561"/>
                  </a:lnTo>
                  <a:lnTo>
                    <a:pt x="204" y="561"/>
                  </a:lnTo>
                  <a:lnTo>
                    <a:pt x="204" y="561"/>
                  </a:lnTo>
                  <a:lnTo>
                    <a:pt x="204" y="561"/>
                  </a:lnTo>
                  <a:lnTo>
                    <a:pt x="204" y="565"/>
                  </a:lnTo>
                  <a:lnTo>
                    <a:pt x="204" y="565"/>
                  </a:lnTo>
                  <a:lnTo>
                    <a:pt x="204" y="565"/>
                  </a:lnTo>
                  <a:lnTo>
                    <a:pt x="204" y="565"/>
                  </a:lnTo>
                  <a:lnTo>
                    <a:pt x="204" y="568"/>
                  </a:lnTo>
                  <a:lnTo>
                    <a:pt x="204" y="568"/>
                  </a:lnTo>
                  <a:lnTo>
                    <a:pt x="207" y="565"/>
                  </a:lnTo>
                  <a:lnTo>
                    <a:pt x="207" y="565"/>
                  </a:lnTo>
                  <a:lnTo>
                    <a:pt x="207" y="565"/>
                  </a:lnTo>
                  <a:lnTo>
                    <a:pt x="207" y="565"/>
                  </a:lnTo>
                  <a:lnTo>
                    <a:pt x="207" y="565"/>
                  </a:lnTo>
                  <a:lnTo>
                    <a:pt x="207" y="565"/>
                  </a:lnTo>
                  <a:lnTo>
                    <a:pt x="207" y="565"/>
                  </a:lnTo>
                  <a:lnTo>
                    <a:pt x="207" y="565"/>
                  </a:lnTo>
                  <a:lnTo>
                    <a:pt x="210" y="565"/>
                  </a:lnTo>
                  <a:lnTo>
                    <a:pt x="210" y="565"/>
                  </a:lnTo>
                  <a:lnTo>
                    <a:pt x="210" y="565"/>
                  </a:lnTo>
                  <a:lnTo>
                    <a:pt x="210" y="565"/>
                  </a:lnTo>
                  <a:lnTo>
                    <a:pt x="210" y="565"/>
                  </a:lnTo>
                  <a:lnTo>
                    <a:pt x="214" y="561"/>
                  </a:lnTo>
                  <a:lnTo>
                    <a:pt x="214" y="561"/>
                  </a:lnTo>
                  <a:lnTo>
                    <a:pt x="214" y="561"/>
                  </a:lnTo>
                  <a:lnTo>
                    <a:pt x="214" y="561"/>
                  </a:lnTo>
                  <a:lnTo>
                    <a:pt x="214" y="558"/>
                  </a:lnTo>
                  <a:lnTo>
                    <a:pt x="214" y="558"/>
                  </a:lnTo>
                  <a:lnTo>
                    <a:pt x="214" y="558"/>
                  </a:lnTo>
                  <a:lnTo>
                    <a:pt x="214" y="558"/>
                  </a:lnTo>
                  <a:lnTo>
                    <a:pt x="214" y="558"/>
                  </a:lnTo>
                  <a:lnTo>
                    <a:pt x="214" y="561"/>
                  </a:lnTo>
                  <a:lnTo>
                    <a:pt x="214" y="561"/>
                  </a:lnTo>
                  <a:lnTo>
                    <a:pt x="214" y="565"/>
                  </a:lnTo>
                  <a:lnTo>
                    <a:pt x="214" y="565"/>
                  </a:lnTo>
                  <a:lnTo>
                    <a:pt x="214" y="565"/>
                  </a:lnTo>
                  <a:lnTo>
                    <a:pt x="214" y="565"/>
                  </a:lnTo>
                  <a:lnTo>
                    <a:pt x="210" y="565"/>
                  </a:lnTo>
                  <a:lnTo>
                    <a:pt x="210" y="565"/>
                  </a:lnTo>
                  <a:lnTo>
                    <a:pt x="210" y="565"/>
                  </a:lnTo>
                  <a:lnTo>
                    <a:pt x="210" y="565"/>
                  </a:lnTo>
                  <a:lnTo>
                    <a:pt x="210" y="568"/>
                  </a:lnTo>
                  <a:lnTo>
                    <a:pt x="210" y="568"/>
                  </a:lnTo>
                  <a:lnTo>
                    <a:pt x="207" y="568"/>
                  </a:lnTo>
                  <a:lnTo>
                    <a:pt x="207" y="568"/>
                  </a:lnTo>
                  <a:lnTo>
                    <a:pt x="207" y="568"/>
                  </a:lnTo>
                  <a:lnTo>
                    <a:pt x="207" y="568"/>
                  </a:lnTo>
                  <a:lnTo>
                    <a:pt x="210" y="568"/>
                  </a:lnTo>
                  <a:lnTo>
                    <a:pt x="210" y="568"/>
                  </a:lnTo>
                  <a:lnTo>
                    <a:pt x="210" y="568"/>
                  </a:lnTo>
                  <a:lnTo>
                    <a:pt x="210" y="568"/>
                  </a:lnTo>
                  <a:lnTo>
                    <a:pt x="210" y="568"/>
                  </a:lnTo>
                  <a:lnTo>
                    <a:pt x="207" y="571"/>
                  </a:lnTo>
                  <a:lnTo>
                    <a:pt x="207" y="571"/>
                  </a:lnTo>
                  <a:lnTo>
                    <a:pt x="207" y="571"/>
                  </a:lnTo>
                  <a:lnTo>
                    <a:pt x="207" y="571"/>
                  </a:lnTo>
                  <a:lnTo>
                    <a:pt x="207" y="571"/>
                  </a:lnTo>
                  <a:lnTo>
                    <a:pt x="207" y="571"/>
                  </a:lnTo>
                  <a:lnTo>
                    <a:pt x="207" y="571"/>
                  </a:lnTo>
                  <a:lnTo>
                    <a:pt x="207" y="571"/>
                  </a:lnTo>
                  <a:lnTo>
                    <a:pt x="207" y="575"/>
                  </a:lnTo>
                  <a:lnTo>
                    <a:pt x="207" y="575"/>
                  </a:lnTo>
                  <a:lnTo>
                    <a:pt x="207" y="575"/>
                  </a:lnTo>
                  <a:lnTo>
                    <a:pt x="207" y="575"/>
                  </a:lnTo>
                  <a:lnTo>
                    <a:pt x="207" y="575"/>
                  </a:lnTo>
                  <a:lnTo>
                    <a:pt x="207" y="575"/>
                  </a:lnTo>
                  <a:lnTo>
                    <a:pt x="207" y="575"/>
                  </a:lnTo>
                  <a:lnTo>
                    <a:pt x="210" y="575"/>
                  </a:lnTo>
                  <a:lnTo>
                    <a:pt x="210" y="575"/>
                  </a:lnTo>
                  <a:lnTo>
                    <a:pt x="210" y="575"/>
                  </a:lnTo>
                  <a:lnTo>
                    <a:pt x="210" y="575"/>
                  </a:lnTo>
                  <a:lnTo>
                    <a:pt x="210" y="575"/>
                  </a:lnTo>
                  <a:lnTo>
                    <a:pt x="214" y="571"/>
                  </a:lnTo>
                  <a:lnTo>
                    <a:pt x="214" y="571"/>
                  </a:lnTo>
                  <a:lnTo>
                    <a:pt x="214" y="571"/>
                  </a:lnTo>
                  <a:lnTo>
                    <a:pt x="214" y="571"/>
                  </a:lnTo>
                  <a:lnTo>
                    <a:pt x="214" y="571"/>
                  </a:lnTo>
                  <a:lnTo>
                    <a:pt x="214" y="571"/>
                  </a:lnTo>
                  <a:lnTo>
                    <a:pt x="214" y="571"/>
                  </a:lnTo>
                  <a:lnTo>
                    <a:pt x="214" y="571"/>
                  </a:lnTo>
                  <a:lnTo>
                    <a:pt x="214" y="575"/>
                  </a:lnTo>
                  <a:lnTo>
                    <a:pt x="214" y="575"/>
                  </a:lnTo>
                  <a:lnTo>
                    <a:pt x="214" y="575"/>
                  </a:lnTo>
                  <a:lnTo>
                    <a:pt x="210" y="578"/>
                  </a:lnTo>
                  <a:lnTo>
                    <a:pt x="210" y="578"/>
                  </a:lnTo>
                  <a:lnTo>
                    <a:pt x="210" y="578"/>
                  </a:lnTo>
                  <a:lnTo>
                    <a:pt x="207" y="578"/>
                  </a:lnTo>
                  <a:lnTo>
                    <a:pt x="207" y="578"/>
                  </a:lnTo>
                  <a:lnTo>
                    <a:pt x="207" y="582"/>
                  </a:lnTo>
                  <a:lnTo>
                    <a:pt x="207" y="582"/>
                  </a:lnTo>
                  <a:lnTo>
                    <a:pt x="207" y="582"/>
                  </a:lnTo>
                  <a:lnTo>
                    <a:pt x="207" y="585"/>
                  </a:lnTo>
                  <a:lnTo>
                    <a:pt x="207" y="585"/>
                  </a:lnTo>
                  <a:lnTo>
                    <a:pt x="207" y="585"/>
                  </a:lnTo>
                  <a:lnTo>
                    <a:pt x="207" y="585"/>
                  </a:lnTo>
                  <a:lnTo>
                    <a:pt x="207" y="585"/>
                  </a:lnTo>
                  <a:lnTo>
                    <a:pt x="207" y="585"/>
                  </a:lnTo>
                  <a:lnTo>
                    <a:pt x="207" y="588"/>
                  </a:lnTo>
                  <a:lnTo>
                    <a:pt x="207" y="588"/>
                  </a:lnTo>
                  <a:lnTo>
                    <a:pt x="207" y="592"/>
                  </a:lnTo>
                  <a:lnTo>
                    <a:pt x="207" y="592"/>
                  </a:lnTo>
                  <a:lnTo>
                    <a:pt x="207" y="592"/>
                  </a:lnTo>
                  <a:lnTo>
                    <a:pt x="207" y="592"/>
                  </a:lnTo>
                  <a:lnTo>
                    <a:pt x="207" y="592"/>
                  </a:lnTo>
                  <a:lnTo>
                    <a:pt x="207" y="592"/>
                  </a:lnTo>
                  <a:lnTo>
                    <a:pt x="207" y="592"/>
                  </a:lnTo>
                  <a:lnTo>
                    <a:pt x="207" y="592"/>
                  </a:lnTo>
                  <a:lnTo>
                    <a:pt x="207" y="592"/>
                  </a:lnTo>
                  <a:lnTo>
                    <a:pt x="207" y="592"/>
                  </a:lnTo>
                  <a:lnTo>
                    <a:pt x="207" y="592"/>
                  </a:lnTo>
                  <a:lnTo>
                    <a:pt x="204" y="595"/>
                  </a:lnTo>
                  <a:lnTo>
                    <a:pt x="204" y="595"/>
                  </a:lnTo>
                  <a:lnTo>
                    <a:pt x="204" y="595"/>
                  </a:lnTo>
                  <a:lnTo>
                    <a:pt x="204" y="595"/>
                  </a:lnTo>
                  <a:lnTo>
                    <a:pt x="204" y="599"/>
                  </a:lnTo>
                  <a:lnTo>
                    <a:pt x="204" y="599"/>
                  </a:lnTo>
                  <a:lnTo>
                    <a:pt x="204" y="602"/>
                  </a:lnTo>
                  <a:lnTo>
                    <a:pt x="204" y="602"/>
                  </a:lnTo>
                  <a:lnTo>
                    <a:pt x="204" y="602"/>
                  </a:lnTo>
                  <a:lnTo>
                    <a:pt x="204" y="602"/>
                  </a:lnTo>
                  <a:lnTo>
                    <a:pt x="204" y="602"/>
                  </a:lnTo>
                  <a:lnTo>
                    <a:pt x="204" y="602"/>
                  </a:lnTo>
                  <a:lnTo>
                    <a:pt x="200" y="602"/>
                  </a:lnTo>
                  <a:lnTo>
                    <a:pt x="200" y="602"/>
                  </a:lnTo>
                  <a:lnTo>
                    <a:pt x="200" y="602"/>
                  </a:lnTo>
                  <a:lnTo>
                    <a:pt x="200" y="602"/>
                  </a:lnTo>
                  <a:lnTo>
                    <a:pt x="200" y="605"/>
                  </a:lnTo>
                  <a:lnTo>
                    <a:pt x="200" y="605"/>
                  </a:lnTo>
                  <a:lnTo>
                    <a:pt x="200" y="605"/>
                  </a:lnTo>
                  <a:lnTo>
                    <a:pt x="197" y="605"/>
                  </a:lnTo>
                  <a:lnTo>
                    <a:pt x="197" y="605"/>
                  </a:lnTo>
                  <a:lnTo>
                    <a:pt x="197" y="605"/>
                  </a:lnTo>
                  <a:lnTo>
                    <a:pt x="197" y="605"/>
                  </a:lnTo>
                  <a:lnTo>
                    <a:pt x="197" y="605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09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7" y="612"/>
                  </a:lnTo>
                  <a:lnTo>
                    <a:pt x="193" y="612"/>
                  </a:lnTo>
                  <a:lnTo>
                    <a:pt x="193" y="612"/>
                  </a:lnTo>
                  <a:lnTo>
                    <a:pt x="193" y="612"/>
                  </a:lnTo>
                  <a:lnTo>
                    <a:pt x="193" y="616"/>
                  </a:lnTo>
                  <a:lnTo>
                    <a:pt x="193" y="616"/>
                  </a:lnTo>
                  <a:lnTo>
                    <a:pt x="193" y="616"/>
                  </a:lnTo>
                  <a:lnTo>
                    <a:pt x="193" y="616"/>
                  </a:lnTo>
                  <a:lnTo>
                    <a:pt x="193" y="616"/>
                  </a:lnTo>
                  <a:lnTo>
                    <a:pt x="193" y="616"/>
                  </a:lnTo>
                  <a:lnTo>
                    <a:pt x="193" y="616"/>
                  </a:lnTo>
                  <a:lnTo>
                    <a:pt x="193" y="616"/>
                  </a:lnTo>
                  <a:lnTo>
                    <a:pt x="193" y="616"/>
                  </a:lnTo>
                  <a:lnTo>
                    <a:pt x="193" y="616"/>
                  </a:lnTo>
                  <a:lnTo>
                    <a:pt x="193" y="616"/>
                  </a:lnTo>
                  <a:lnTo>
                    <a:pt x="193" y="616"/>
                  </a:lnTo>
                  <a:lnTo>
                    <a:pt x="190" y="616"/>
                  </a:lnTo>
                  <a:lnTo>
                    <a:pt x="190" y="616"/>
                  </a:lnTo>
                  <a:lnTo>
                    <a:pt x="190" y="616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90" y="619"/>
                  </a:lnTo>
                  <a:lnTo>
                    <a:pt x="187" y="622"/>
                  </a:lnTo>
                  <a:lnTo>
                    <a:pt x="187" y="622"/>
                  </a:lnTo>
                  <a:lnTo>
                    <a:pt x="187" y="622"/>
                  </a:lnTo>
                  <a:lnTo>
                    <a:pt x="187" y="622"/>
                  </a:lnTo>
                  <a:lnTo>
                    <a:pt x="187" y="622"/>
                  </a:lnTo>
                  <a:lnTo>
                    <a:pt x="187" y="622"/>
                  </a:lnTo>
                  <a:lnTo>
                    <a:pt x="187" y="622"/>
                  </a:lnTo>
                  <a:lnTo>
                    <a:pt x="187" y="622"/>
                  </a:lnTo>
                  <a:lnTo>
                    <a:pt x="187" y="622"/>
                  </a:lnTo>
                  <a:lnTo>
                    <a:pt x="183" y="626"/>
                  </a:lnTo>
                  <a:lnTo>
                    <a:pt x="183" y="626"/>
                  </a:lnTo>
                  <a:lnTo>
                    <a:pt x="183" y="626"/>
                  </a:lnTo>
                  <a:lnTo>
                    <a:pt x="180" y="629"/>
                  </a:lnTo>
                  <a:lnTo>
                    <a:pt x="180" y="629"/>
                  </a:lnTo>
                  <a:lnTo>
                    <a:pt x="176" y="633"/>
                  </a:lnTo>
                  <a:lnTo>
                    <a:pt x="176" y="633"/>
                  </a:lnTo>
                  <a:lnTo>
                    <a:pt x="176" y="633"/>
                  </a:lnTo>
                  <a:lnTo>
                    <a:pt x="176" y="633"/>
                  </a:lnTo>
                  <a:lnTo>
                    <a:pt x="173" y="633"/>
                  </a:lnTo>
                  <a:lnTo>
                    <a:pt x="173" y="633"/>
                  </a:lnTo>
                  <a:lnTo>
                    <a:pt x="173" y="629"/>
                  </a:lnTo>
                  <a:lnTo>
                    <a:pt x="173" y="629"/>
                  </a:lnTo>
                  <a:lnTo>
                    <a:pt x="173" y="629"/>
                  </a:lnTo>
                  <a:lnTo>
                    <a:pt x="173" y="629"/>
                  </a:lnTo>
                  <a:lnTo>
                    <a:pt x="173" y="629"/>
                  </a:lnTo>
                  <a:lnTo>
                    <a:pt x="173" y="629"/>
                  </a:lnTo>
                  <a:lnTo>
                    <a:pt x="173" y="629"/>
                  </a:lnTo>
                  <a:lnTo>
                    <a:pt x="176" y="629"/>
                  </a:lnTo>
                  <a:lnTo>
                    <a:pt x="176" y="629"/>
                  </a:lnTo>
                  <a:lnTo>
                    <a:pt x="176" y="629"/>
                  </a:lnTo>
                  <a:lnTo>
                    <a:pt x="176" y="633"/>
                  </a:lnTo>
                  <a:lnTo>
                    <a:pt x="176" y="633"/>
                  </a:lnTo>
                  <a:lnTo>
                    <a:pt x="180" y="633"/>
                  </a:lnTo>
                  <a:lnTo>
                    <a:pt x="180" y="633"/>
                  </a:lnTo>
                  <a:lnTo>
                    <a:pt x="180" y="629"/>
                  </a:lnTo>
                  <a:lnTo>
                    <a:pt x="180" y="629"/>
                  </a:lnTo>
                  <a:lnTo>
                    <a:pt x="180" y="626"/>
                  </a:lnTo>
                  <a:lnTo>
                    <a:pt x="180" y="626"/>
                  </a:lnTo>
                  <a:lnTo>
                    <a:pt x="180" y="626"/>
                  </a:lnTo>
                  <a:lnTo>
                    <a:pt x="180" y="626"/>
                  </a:lnTo>
                  <a:lnTo>
                    <a:pt x="183" y="622"/>
                  </a:lnTo>
                  <a:lnTo>
                    <a:pt x="183" y="622"/>
                  </a:lnTo>
                  <a:lnTo>
                    <a:pt x="183" y="622"/>
                  </a:lnTo>
                  <a:lnTo>
                    <a:pt x="183" y="622"/>
                  </a:lnTo>
                  <a:lnTo>
                    <a:pt x="187" y="619"/>
                  </a:lnTo>
                  <a:lnTo>
                    <a:pt x="187" y="619"/>
                  </a:lnTo>
                  <a:lnTo>
                    <a:pt x="187" y="619"/>
                  </a:lnTo>
                  <a:lnTo>
                    <a:pt x="187" y="619"/>
                  </a:lnTo>
                  <a:lnTo>
                    <a:pt x="187" y="619"/>
                  </a:lnTo>
                  <a:lnTo>
                    <a:pt x="187" y="619"/>
                  </a:lnTo>
                  <a:lnTo>
                    <a:pt x="183" y="619"/>
                  </a:lnTo>
                  <a:lnTo>
                    <a:pt x="183" y="619"/>
                  </a:lnTo>
                  <a:lnTo>
                    <a:pt x="183" y="619"/>
                  </a:lnTo>
                  <a:lnTo>
                    <a:pt x="180" y="619"/>
                  </a:lnTo>
                  <a:lnTo>
                    <a:pt x="180" y="619"/>
                  </a:lnTo>
                  <a:lnTo>
                    <a:pt x="180" y="619"/>
                  </a:lnTo>
                  <a:lnTo>
                    <a:pt x="180" y="619"/>
                  </a:lnTo>
                  <a:lnTo>
                    <a:pt x="180" y="619"/>
                  </a:lnTo>
                  <a:lnTo>
                    <a:pt x="183" y="619"/>
                  </a:lnTo>
                  <a:lnTo>
                    <a:pt x="183" y="619"/>
                  </a:lnTo>
                  <a:lnTo>
                    <a:pt x="183" y="619"/>
                  </a:lnTo>
                  <a:lnTo>
                    <a:pt x="183" y="619"/>
                  </a:lnTo>
                  <a:lnTo>
                    <a:pt x="183" y="616"/>
                  </a:lnTo>
                  <a:lnTo>
                    <a:pt x="183" y="616"/>
                  </a:lnTo>
                  <a:lnTo>
                    <a:pt x="187" y="616"/>
                  </a:lnTo>
                  <a:lnTo>
                    <a:pt x="187" y="616"/>
                  </a:lnTo>
                  <a:lnTo>
                    <a:pt x="187" y="616"/>
                  </a:lnTo>
                  <a:lnTo>
                    <a:pt x="187" y="616"/>
                  </a:lnTo>
                  <a:lnTo>
                    <a:pt x="187" y="612"/>
                  </a:lnTo>
                  <a:lnTo>
                    <a:pt x="187" y="612"/>
                  </a:lnTo>
                  <a:lnTo>
                    <a:pt x="187" y="612"/>
                  </a:lnTo>
                  <a:lnTo>
                    <a:pt x="187" y="612"/>
                  </a:lnTo>
                  <a:lnTo>
                    <a:pt x="187" y="612"/>
                  </a:lnTo>
                  <a:lnTo>
                    <a:pt x="187" y="612"/>
                  </a:lnTo>
                  <a:lnTo>
                    <a:pt x="187" y="609"/>
                  </a:lnTo>
                  <a:lnTo>
                    <a:pt x="187" y="609"/>
                  </a:lnTo>
                  <a:lnTo>
                    <a:pt x="187" y="609"/>
                  </a:lnTo>
                  <a:lnTo>
                    <a:pt x="187" y="609"/>
                  </a:lnTo>
                  <a:lnTo>
                    <a:pt x="183" y="605"/>
                  </a:lnTo>
                  <a:lnTo>
                    <a:pt x="183" y="605"/>
                  </a:lnTo>
                  <a:lnTo>
                    <a:pt x="183" y="605"/>
                  </a:lnTo>
                  <a:lnTo>
                    <a:pt x="183" y="605"/>
                  </a:lnTo>
                  <a:lnTo>
                    <a:pt x="180" y="605"/>
                  </a:lnTo>
                  <a:lnTo>
                    <a:pt x="180" y="605"/>
                  </a:lnTo>
                  <a:lnTo>
                    <a:pt x="180" y="605"/>
                  </a:lnTo>
                  <a:lnTo>
                    <a:pt x="180" y="605"/>
                  </a:lnTo>
                  <a:lnTo>
                    <a:pt x="180" y="605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3" y="602"/>
                  </a:lnTo>
                  <a:lnTo>
                    <a:pt x="173" y="602"/>
                  </a:lnTo>
                  <a:lnTo>
                    <a:pt x="173" y="602"/>
                  </a:lnTo>
                  <a:lnTo>
                    <a:pt x="173" y="599"/>
                  </a:lnTo>
                  <a:lnTo>
                    <a:pt x="173" y="599"/>
                  </a:lnTo>
                  <a:lnTo>
                    <a:pt x="170" y="599"/>
                  </a:lnTo>
                  <a:lnTo>
                    <a:pt x="170" y="599"/>
                  </a:lnTo>
                  <a:lnTo>
                    <a:pt x="170" y="599"/>
                  </a:lnTo>
                  <a:lnTo>
                    <a:pt x="170" y="599"/>
                  </a:lnTo>
                  <a:lnTo>
                    <a:pt x="170" y="599"/>
                  </a:lnTo>
                  <a:lnTo>
                    <a:pt x="170" y="599"/>
                  </a:lnTo>
                  <a:lnTo>
                    <a:pt x="166" y="602"/>
                  </a:lnTo>
                  <a:lnTo>
                    <a:pt x="166" y="602"/>
                  </a:lnTo>
                  <a:lnTo>
                    <a:pt x="166" y="602"/>
                  </a:lnTo>
                  <a:lnTo>
                    <a:pt x="166" y="602"/>
                  </a:lnTo>
                  <a:lnTo>
                    <a:pt x="163" y="605"/>
                  </a:lnTo>
                  <a:lnTo>
                    <a:pt x="163" y="605"/>
                  </a:lnTo>
                  <a:lnTo>
                    <a:pt x="163" y="605"/>
                  </a:lnTo>
                  <a:lnTo>
                    <a:pt x="163" y="605"/>
                  </a:lnTo>
                  <a:lnTo>
                    <a:pt x="159" y="605"/>
                  </a:lnTo>
                  <a:lnTo>
                    <a:pt x="159" y="605"/>
                  </a:lnTo>
                  <a:lnTo>
                    <a:pt x="159" y="609"/>
                  </a:lnTo>
                  <a:lnTo>
                    <a:pt x="159" y="609"/>
                  </a:lnTo>
                  <a:lnTo>
                    <a:pt x="159" y="609"/>
                  </a:lnTo>
                  <a:lnTo>
                    <a:pt x="159" y="609"/>
                  </a:lnTo>
                  <a:lnTo>
                    <a:pt x="159" y="609"/>
                  </a:lnTo>
                  <a:lnTo>
                    <a:pt x="159" y="609"/>
                  </a:lnTo>
                  <a:lnTo>
                    <a:pt x="159" y="609"/>
                  </a:lnTo>
                  <a:lnTo>
                    <a:pt x="163" y="612"/>
                  </a:lnTo>
                  <a:lnTo>
                    <a:pt x="163" y="612"/>
                  </a:lnTo>
                  <a:lnTo>
                    <a:pt x="163" y="612"/>
                  </a:lnTo>
                  <a:lnTo>
                    <a:pt x="159" y="616"/>
                  </a:lnTo>
                  <a:lnTo>
                    <a:pt x="159" y="616"/>
                  </a:lnTo>
                  <a:lnTo>
                    <a:pt x="159" y="616"/>
                  </a:lnTo>
                  <a:lnTo>
                    <a:pt x="159" y="616"/>
                  </a:lnTo>
                  <a:lnTo>
                    <a:pt x="159" y="616"/>
                  </a:lnTo>
                  <a:lnTo>
                    <a:pt x="159" y="616"/>
                  </a:lnTo>
                  <a:lnTo>
                    <a:pt x="159" y="616"/>
                  </a:lnTo>
                  <a:lnTo>
                    <a:pt x="159" y="616"/>
                  </a:lnTo>
                  <a:lnTo>
                    <a:pt x="159" y="616"/>
                  </a:lnTo>
                  <a:lnTo>
                    <a:pt x="159" y="619"/>
                  </a:lnTo>
                  <a:lnTo>
                    <a:pt x="159" y="619"/>
                  </a:lnTo>
                  <a:lnTo>
                    <a:pt x="159" y="619"/>
                  </a:lnTo>
                  <a:lnTo>
                    <a:pt x="159" y="619"/>
                  </a:lnTo>
                  <a:lnTo>
                    <a:pt x="156" y="619"/>
                  </a:lnTo>
                  <a:lnTo>
                    <a:pt x="156" y="619"/>
                  </a:lnTo>
                  <a:lnTo>
                    <a:pt x="156" y="619"/>
                  </a:lnTo>
                  <a:lnTo>
                    <a:pt x="156" y="619"/>
                  </a:lnTo>
                  <a:lnTo>
                    <a:pt x="156" y="622"/>
                  </a:lnTo>
                  <a:lnTo>
                    <a:pt x="156" y="622"/>
                  </a:lnTo>
                  <a:lnTo>
                    <a:pt x="156" y="622"/>
                  </a:lnTo>
                  <a:lnTo>
                    <a:pt x="156" y="622"/>
                  </a:lnTo>
                  <a:lnTo>
                    <a:pt x="156" y="626"/>
                  </a:lnTo>
                  <a:lnTo>
                    <a:pt x="156" y="626"/>
                  </a:lnTo>
                  <a:lnTo>
                    <a:pt x="153" y="626"/>
                  </a:lnTo>
                  <a:lnTo>
                    <a:pt x="153" y="626"/>
                  </a:lnTo>
                  <a:lnTo>
                    <a:pt x="153" y="626"/>
                  </a:lnTo>
                  <a:lnTo>
                    <a:pt x="153" y="626"/>
                  </a:lnTo>
                  <a:lnTo>
                    <a:pt x="153" y="629"/>
                  </a:lnTo>
                  <a:lnTo>
                    <a:pt x="153" y="629"/>
                  </a:lnTo>
                  <a:lnTo>
                    <a:pt x="153" y="629"/>
                  </a:lnTo>
                  <a:lnTo>
                    <a:pt x="153" y="629"/>
                  </a:lnTo>
                  <a:lnTo>
                    <a:pt x="153" y="629"/>
                  </a:lnTo>
                  <a:lnTo>
                    <a:pt x="153" y="629"/>
                  </a:lnTo>
                  <a:lnTo>
                    <a:pt x="153" y="629"/>
                  </a:lnTo>
                  <a:lnTo>
                    <a:pt x="153" y="629"/>
                  </a:lnTo>
                  <a:lnTo>
                    <a:pt x="153" y="633"/>
                  </a:lnTo>
                  <a:lnTo>
                    <a:pt x="153" y="633"/>
                  </a:lnTo>
                  <a:lnTo>
                    <a:pt x="153" y="633"/>
                  </a:lnTo>
                  <a:lnTo>
                    <a:pt x="153" y="633"/>
                  </a:lnTo>
                  <a:lnTo>
                    <a:pt x="153" y="633"/>
                  </a:lnTo>
                  <a:lnTo>
                    <a:pt x="153" y="633"/>
                  </a:lnTo>
                  <a:lnTo>
                    <a:pt x="153" y="633"/>
                  </a:lnTo>
                  <a:lnTo>
                    <a:pt x="153" y="633"/>
                  </a:lnTo>
                  <a:lnTo>
                    <a:pt x="153" y="633"/>
                  </a:lnTo>
                  <a:lnTo>
                    <a:pt x="153" y="633"/>
                  </a:lnTo>
                  <a:lnTo>
                    <a:pt x="153" y="633"/>
                  </a:lnTo>
                  <a:lnTo>
                    <a:pt x="153" y="636"/>
                  </a:lnTo>
                  <a:lnTo>
                    <a:pt x="153" y="636"/>
                  </a:lnTo>
                  <a:lnTo>
                    <a:pt x="153" y="636"/>
                  </a:lnTo>
                  <a:lnTo>
                    <a:pt x="153" y="636"/>
                  </a:lnTo>
                  <a:lnTo>
                    <a:pt x="149" y="636"/>
                  </a:lnTo>
                  <a:lnTo>
                    <a:pt x="149" y="636"/>
                  </a:lnTo>
                  <a:lnTo>
                    <a:pt x="149" y="636"/>
                  </a:lnTo>
                  <a:lnTo>
                    <a:pt x="149" y="636"/>
                  </a:lnTo>
                  <a:lnTo>
                    <a:pt x="146" y="636"/>
                  </a:lnTo>
                  <a:lnTo>
                    <a:pt x="146" y="636"/>
                  </a:lnTo>
                  <a:lnTo>
                    <a:pt x="146" y="636"/>
                  </a:lnTo>
                  <a:lnTo>
                    <a:pt x="146" y="636"/>
                  </a:lnTo>
                  <a:lnTo>
                    <a:pt x="146" y="636"/>
                  </a:lnTo>
                  <a:lnTo>
                    <a:pt x="146" y="636"/>
                  </a:lnTo>
                  <a:lnTo>
                    <a:pt x="146" y="636"/>
                  </a:lnTo>
                  <a:lnTo>
                    <a:pt x="146" y="639"/>
                  </a:lnTo>
                  <a:lnTo>
                    <a:pt x="146" y="639"/>
                  </a:lnTo>
                  <a:lnTo>
                    <a:pt x="146" y="639"/>
                  </a:lnTo>
                  <a:lnTo>
                    <a:pt x="146" y="639"/>
                  </a:lnTo>
                  <a:lnTo>
                    <a:pt x="146" y="643"/>
                  </a:lnTo>
                  <a:lnTo>
                    <a:pt x="146" y="643"/>
                  </a:lnTo>
                  <a:lnTo>
                    <a:pt x="146" y="643"/>
                  </a:lnTo>
                  <a:lnTo>
                    <a:pt x="146" y="643"/>
                  </a:lnTo>
                  <a:lnTo>
                    <a:pt x="146" y="643"/>
                  </a:lnTo>
                  <a:lnTo>
                    <a:pt x="146" y="643"/>
                  </a:lnTo>
                  <a:lnTo>
                    <a:pt x="146" y="643"/>
                  </a:lnTo>
                  <a:lnTo>
                    <a:pt x="146" y="643"/>
                  </a:lnTo>
                  <a:lnTo>
                    <a:pt x="142" y="646"/>
                  </a:lnTo>
                  <a:lnTo>
                    <a:pt x="142" y="646"/>
                  </a:lnTo>
                  <a:lnTo>
                    <a:pt x="142" y="643"/>
                  </a:lnTo>
                  <a:lnTo>
                    <a:pt x="142" y="643"/>
                  </a:lnTo>
                  <a:lnTo>
                    <a:pt x="142" y="643"/>
                  </a:lnTo>
                  <a:lnTo>
                    <a:pt x="142" y="643"/>
                  </a:lnTo>
                  <a:lnTo>
                    <a:pt x="142" y="643"/>
                  </a:lnTo>
                  <a:lnTo>
                    <a:pt x="142" y="643"/>
                  </a:lnTo>
                  <a:lnTo>
                    <a:pt x="142" y="643"/>
                  </a:lnTo>
                  <a:lnTo>
                    <a:pt x="142" y="643"/>
                  </a:lnTo>
                  <a:lnTo>
                    <a:pt x="142" y="643"/>
                  </a:lnTo>
                  <a:lnTo>
                    <a:pt x="142" y="643"/>
                  </a:lnTo>
                  <a:lnTo>
                    <a:pt x="139" y="643"/>
                  </a:lnTo>
                  <a:lnTo>
                    <a:pt x="139" y="643"/>
                  </a:lnTo>
                  <a:lnTo>
                    <a:pt x="139" y="643"/>
                  </a:lnTo>
                  <a:lnTo>
                    <a:pt x="139" y="643"/>
                  </a:lnTo>
                  <a:lnTo>
                    <a:pt x="139" y="643"/>
                  </a:lnTo>
                  <a:lnTo>
                    <a:pt x="139" y="643"/>
                  </a:lnTo>
                  <a:lnTo>
                    <a:pt x="139" y="646"/>
                  </a:lnTo>
                  <a:lnTo>
                    <a:pt x="139" y="646"/>
                  </a:lnTo>
                  <a:lnTo>
                    <a:pt x="139" y="646"/>
                  </a:lnTo>
                  <a:lnTo>
                    <a:pt x="139" y="646"/>
                  </a:lnTo>
                  <a:lnTo>
                    <a:pt x="139" y="650"/>
                  </a:lnTo>
                  <a:lnTo>
                    <a:pt x="139" y="650"/>
                  </a:lnTo>
                  <a:lnTo>
                    <a:pt x="139" y="650"/>
                  </a:lnTo>
                  <a:lnTo>
                    <a:pt x="142" y="650"/>
                  </a:lnTo>
                  <a:lnTo>
                    <a:pt x="142" y="650"/>
                  </a:lnTo>
                  <a:lnTo>
                    <a:pt x="142" y="650"/>
                  </a:lnTo>
                  <a:lnTo>
                    <a:pt x="142" y="650"/>
                  </a:lnTo>
                  <a:lnTo>
                    <a:pt x="142" y="650"/>
                  </a:lnTo>
                  <a:lnTo>
                    <a:pt x="142" y="650"/>
                  </a:lnTo>
                  <a:lnTo>
                    <a:pt x="142" y="650"/>
                  </a:lnTo>
                  <a:lnTo>
                    <a:pt x="142" y="650"/>
                  </a:lnTo>
                  <a:lnTo>
                    <a:pt x="142" y="653"/>
                  </a:lnTo>
                  <a:lnTo>
                    <a:pt x="142" y="653"/>
                  </a:lnTo>
                  <a:lnTo>
                    <a:pt x="142" y="650"/>
                  </a:lnTo>
                  <a:lnTo>
                    <a:pt x="142" y="650"/>
                  </a:lnTo>
                  <a:lnTo>
                    <a:pt x="142" y="650"/>
                  </a:lnTo>
                  <a:lnTo>
                    <a:pt x="142" y="650"/>
                  </a:lnTo>
                  <a:lnTo>
                    <a:pt x="142" y="650"/>
                  </a:lnTo>
                  <a:lnTo>
                    <a:pt x="139" y="650"/>
                  </a:lnTo>
                  <a:lnTo>
                    <a:pt x="139" y="650"/>
                  </a:lnTo>
                  <a:lnTo>
                    <a:pt x="139" y="650"/>
                  </a:lnTo>
                  <a:lnTo>
                    <a:pt x="139" y="650"/>
                  </a:lnTo>
                  <a:lnTo>
                    <a:pt x="139" y="650"/>
                  </a:lnTo>
                  <a:lnTo>
                    <a:pt x="139" y="650"/>
                  </a:lnTo>
                  <a:lnTo>
                    <a:pt x="139" y="650"/>
                  </a:lnTo>
                  <a:lnTo>
                    <a:pt x="139" y="650"/>
                  </a:lnTo>
                  <a:lnTo>
                    <a:pt x="139" y="650"/>
                  </a:lnTo>
                  <a:lnTo>
                    <a:pt x="136" y="650"/>
                  </a:lnTo>
                  <a:lnTo>
                    <a:pt x="136" y="650"/>
                  </a:lnTo>
                  <a:lnTo>
                    <a:pt x="136" y="650"/>
                  </a:lnTo>
                  <a:lnTo>
                    <a:pt x="132" y="653"/>
                  </a:lnTo>
                  <a:lnTo>
                    <a:pt x="132" y="653"/>
                  </a:lnTo>
                  <a:lnTo>
                    <a:pt x="132" y="653"/>
                  </a:lnTo>
                  <a:lnTo>
                    <a:pt x="132" y="653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29" y="660"/>
                  </a:lnTo>
                  <a:lnTo>
                    <a:pt x="129" y="660"/>
                  </a:lnTo>
                  <a:lnTo>
                    <a:pt x="129" y="660"/>
                  </a:lnTo>
                  <a:lnTo>
                    <a:pt x="129" y="660"/>
                  </a:lnTo>
                  <a:lnTo>
                    <a:pt x="129" y="663"/>
                  </a:lnTo>
                  <a:lnTo>
                    <a:pt x="129" y="663"/>
                  </a:lnTo>
                  <a:lnTo>
                    <a:pt x="125" y="663"/>
                  </a:lnTo>
                  <a:lnTo>
                    <a:pt x="125" y="663"/>
                  </a:lnTo>
                  <a:lnTo>
                    <a:pt x="125" y="663"/>
                  </a:lnTo>
                  <a:lnTo>
                    <a:pt x="125" y="663"/>
                  </a:lnTo>
                  <a:lnTo>
                    <a:pt x="125" y="663"/>
                  </a:lnTo>
                  <a:lnTo>
                    <a:pt x="125" y="663"/>
                  </a:lnTo>
                  <a:lnTo>
                    <a:pt x="125" y="663"/>
                  </a:lnTo>
                  <a:lnTo>
                    <a:pt x="122" y="667"/>
                  </a:lnTo>
                  <a:lnTo>
                    <a:pt x="122" y="667"/>
                  </a:lnTo>
                  <a:lnTo>
                    <a:pt x="122" y="670"/>
                  </a:lnTo>
                  <a:lnTo>
                    <a:pt x="122" y="670"/>
                  </a:lnTo>
                  <a:lnTo>
                    <a:pt x="122" y="670"/>
                  </a:lnTo>
                  <a:lnTo>
                    <a:pt x="122" y="670"/>
                  </a:lnTo>
                  <a:lnTo>
                    <a:pt x="122" y="670"/>
                  </a:lnTo>
                  <a:lnTo>
                    <a:pt x="122" y="670"/>
                  </a:lnTo>
                  <a:lnTo>
                    <a:pt x="122" y="670"/>
                  </a:lnTo>
                  <a:lnTo>
                    <a:pt x="122" y="670"/>
                  </a:lnTo>
                  <a:lnTo>
                    <a:pt x="119" y="670"/>
                  </a:lnTo>
                  <a:lnTo>
                    <a:pt x="119" y="670"/>
                  </a:lnTo>
                  <a:lnTo>
                    <a:pt x="119" y="670"/>
                  </a:lnTo>
                  <a:lnTo>
                    <a:pt x="119" y="670"/>
                  </a:lnTo>
                  <a:lnTo>
                    <a:pt x="119" y="670"/>
                  </a:lnTo>
                  <a:lnTo>
                    <a:pt x="119" y="670"/>
                  </a:lnTo>
                  <a:lnTo>
                    <a:pt x="119" y="670"/>
                  </a:lnTo>
                  <a:lnTo>
                    <a:pt x="115" y="670"/>
                  </a:lnTo>
                  <a:lnTo>
                    <a:pt x="115" y="670"/>
                  </a:lnTo>
                  <a:lnTo>
                    <a:pt x="115" y="673"/>
                  </a:lnTo>
                  <a:lnTo>
                    <a:pt x="115" y="673"/>
                  </a:lnTo>
                  <a:lnTo>
                    <a:pt x="115" y="673"/>
                  </a:lnTo>
                  <a:lnTo>
                    <a:pt x="115" y="673"/>
                  </a:lnTo>
                  <a:lnTo>
                    <a:pt x="115" y="673"/>
                  </a:lnTo>
                  <a:lnTo>
                    <a:pt x="115" y="677"/>
                  </a:lnTo>
                  <a:lnTo>
                    <a:pt x="115" y="677"/>
                  </a:lnTo>
                  <a:lnTo>
                    <a:pt x="112" y="677"/>
                  </a:lnTo>
                  <a:lnTo>
                    <a:pt x="112" y="677"/>
                  </a:lnTo>
                  <a:lnTo>
                    <a:pt x="112" y="677"/>
                  </a:lnTo>
                  <a:lnTo>
                    <a:pt x="112" y="677"/>
                  </a:lnTo>
                  <a:lnTo>
                    <a:pt x="112" y="680"/>
                  </a:lnTo>
                  <a:lnTo>
                    <a:pt x="112" y="680"/>
                  </a:lnTo>
                  <a:lnTo>
                    <a:pt x="112" y="680"/>
                  </a:lnTo>
                  <a:lnTo>
                    <a:pt x="112" y="680"/>
                  </a:lnTo>
                  <a:lnTo>
                    <a:pt x="108" y="680"/>
                  </a:lnTo>
                  <a:lnTo>
                    <a:pt x="108" y="680"/>
                  </a:lnTo>
                  <a:lnTo>
                    <a:pt x="108" y="684"/>
                  </a:lnTo>
                  <a:lnTo>
                    <a:pt x="108" y="684"/>
                  </a:lnTo>
                  <a:lnTo>
                    <a:pt x="108" y="684"/>
                  </a:lnTo>
                  <a:lnTo>
                    <a:pt x="108" y="684"/>
                  </a:lnTo>
                  <a:lnTo>
                    <a:pt x="108" y="684"/>
                  </a:lnTo>
                  <a:lnTo>
                    <a:pt x="108" y="684"/>
                  </a:lnTo>
                  <a:lnTo>
                    <a:pt x="108" y="684"/>
                  </a:lnTo>
                  <a:lnTo>
                    <a:pt x="108" y="684"/>
                  </a:lnTo>
                  <a:lnTo>
                    <a:pt x="108" y="684"/>
                  </a:lnTo>
                  <a:lnTo>
                    <a:pt x="108" y="687"/>
                  </a:lnTo>
                  <a:lnTo>
                    <a:pt x="108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87"/>
                  </a:lnTo>
                  <a:lnTo>
                    <a:pt x="105" y="690"/>
                  </a:lnTo>
                  <a:lnTo>
                    <a:pt x="105" y="690"/>
                  </a:lnTo>
                  <a:lnTo>
                    <a:pt x="102" y="690"/>
                  </a:lnTo>
                  <a:lnTo>
                    <a:pt x="102" y="690"/>
                  </a:lnTo>
                  <a:lnTo>
                    <a:pt x="102" y="690"/>
                  </a:lnTo>
                  <a:lnTo>
                    <a:pt x="102" y="690"/>
                  </a:lnTo>
                  <a:lnTo>
                    <a:pt x="102" y="694"/>
                  </a:lnTo>
                  <a:lnTo>
                    <a:pt x="102" y="694"/>
                  </a:lnTo>
                  <a:lnTo>
                    <a:pt x="98" y="694"/>
                  </a:lnTo>
                  <a:lnTo>
                    <a:pt x="98" y="694"/>
                  </a:lnTo>
                  <a:lnTo>
                    <a:pt x="98" y="694"/>
                  </a:lnTo>
                  <a:lnTo>
                    <a:pt x="98" y="694"/>
                  </a:lnTo>
                  <a:lnTo>
                    <a:pt x="98" y="697"/>
                  </a:lnTo>
                  <a:lnTo>
                    <a:pt x="98" y="697"/>
                  </a:lnTo>
                  <a:lnTo>
                    <a:pt x="98" y="697"/>
                  </a:lnTo>
                  <a:lnTo>
                    <a:pt x="98" y="697"/>
                  </a:lnTo>
                  <a:lnTo>
                    <a:pt x="95" y="697"/>
                  </a:lnTo>
                  <a:lnTo>
                    <a:pt x="95" y="697"/>
                  </a:lnTo>
                  <a:lnTo>
                    <a:pt x="95" y="697"/>
                  </a:lnTo>
                  <a:lnTo>
                    <a:pt x="95" y="701"/>
                  </a:lnTo>
                  <a:lnTo>
                    <a:pt x="95" y="701"/>
                  </a:lnTo>
                  <a:lnTo>
                    <a:pt x="95" y="701"/>
                  </a:lnTo>
                  <a:lnTo>
                    <a:pt x="95" y="701"/>
                  </a:lnTo>
                  <a:lnTo>
                    <a:pt x="91" y="701"/>
                  </a:lnTo>
                  <a:lnTo>
                    <a:pt x="91" y="701"/>
                  </a:lnTo>
                  <a:lnTo>
                    <a:pt x="91" y="701"/>
                  </a:lnTo>
                  <a:lnTo>
                    <a:pt x="91" y="704"/>
                  </a:lnTo>
                  <a:lnTo>
                    <a:pt x="91" y="704"/>
                  </a:lnTo>
                  <a:lnTo>
                    <a:pt x="91" y="704"/>
                  </a:lnTo>
                  <a:lnTo>
                    <a:pt x="91" y="704"/>
                  </a:lnTo>
                  <a:lnTo>
                    <a:pt x="88" y="704"/>
                  </a:lnTo>
                  <a:lnTo>
                    <a:pt x="88" y="704"/>
                  </a:lnTo>
                  <a:lnTo>
                    <a:pt x="88" y="704"/>
                  </a:lnTo>
                  <a:lnTo>
                    <a:pt x="88" y="704"/>
                  </a:lnTo>
                  <a:lnTo>
                    <a:pt x="85" y="707"/>
                  </a:lnTo>
                  <a:lnTo>
                    <a:pt x="85" y="707"/>
                  </a:lnTo>
                  <a:lnTo>
                    <a:pt x="85" y="707"/>
                  </a:lnTo>
                  <a:lnTo>
                    <a:pt x="85" y="707"/>
                  </a:lnTo>
                  <a:lnTo>
                    <a:pt x="85" y="707"/>
                  </a:lnTo>
                  <a:lnTo>
                    <a:pt x="85" y="711"/>
                  </a:lnTo>
                  <a:lnTo>
                    <a:pt x="85" y="711"/>
                  </a:lnTo>
                  <a:lnTo>
                    <a:pt x="85" y="711"/>
                  </a:lnTo>
                  <a:lnTo>
                    <a:pt x="85" y="711"/>
                  </a:lnTo>
                  <a:lnTo>
                    <a:pt x="81" y="711"/>
                  </a:lnTo>
                  <a:lnTo>
                    <a:pt x="81" y="711"/>
                  </a:lnTo>
                  <a:lnTo>
                    <a:pt x="81" y="711"/>
                  </a:lnTo>
                  <a:lnTo>
                    <a:pt x="81" y="711"/>
                  </a:lnTo>
                  <a:lnTo>
                    <a:pt x="81" y="714"/>
                  </a:lnTo>
                  <a:lnTo>
                    <a:pt x="81" y="714"/>
                  </a:lnTo>
                  <a:lnTo>
                    <a:pt x="81" y="714"/>
                  </a:lnTo>
                  <a:lnTo>
                    <a:pt x="81" y="714"/>
                  </a:lnTo>
                  <a:lnTo>
                    <a:pt x="78" y="714"/>
                  </a:lnTo>
                  <a:lnTo>
                    <a:pt x="78" y="714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8" y="718"/>
                  </a:lnTo>
                  <a:lnTo>
                    <a:pt x="74" y="718"/>
                  </a:lnTo>
                  <a:lnTo>
                    <a:pt x="74" y="721"/>
                  </a:lnTo>
                  <a:lnTo>
                    <a:pt x="74" y="721"/>
                  </a:lnTo>
                  <a:lnTo>
                    <a:pt x="74" y="721"/>
                  </a:lnTo>
                  <a:lnTo>
                    <a:pt x="74" y="721"/>
                  </a:lnTo>
                  <a:lnTo>
                    <a:pt x="71" y="721"/>
                  </a:lnTo>
                  <a:lnTo>
                    <a:pt x="71" y="721"/>
                  </a:lnTo>
                  <a:lnTo>
                    <a:pt x="71" y="721"/>
                  </a:lnTo>
                  <a:lnTo>
                    <a:pt x="71" y="721"/>
                  </a:lnTo>
                  <a:lnTo>
                    <a:pt x="71" y="721"/>
                  </a:lnTo>
                  <a:lnTo>
                    <a:pt x="71" y="721"/>
                  </a:lnTo>
                  <a:lnTo>
                    <a:pt x="71" y="724"/>
                  </a:lnTo>
                  <a:lnTo>
                    <a:pt x="71" y="724"/>
                  </a:lnTo>
                  <a:lnTo>
                    <a:pt x="71" y="724"/>
                  </a:lnTo>
                  <a:lnTo>
                    <a:pt x="71" y="724"/>
                  </a:lnTo>
                  <a:lnTo>
                    <a:pt x="71" y="724"/>
                  </a:lnTo>
                  <a:lnTo>
                    <a:pt x="68" y="728"/>
                  </a:lnTo>
                  <a:lnTo>
                    <a:pt x="68" y="728"/>
                  </a:lnTo>
                  <a:lnTo>
                    <a:pt x="68" y="728"/>
                  </a:lnTo>
                  <a:lnTo>
                    <a:pt x="68" y="728"/>
                  </a:lnTo>
                  <a:lnTo>
                    <a:pt x="68" y="728"/>
                  </a:lnTo>
                  <a:lnTo>
                    <a:pt x="68" y="728"/>
                  </a:lnTo>
                  <a:lnTo>
                    <a:pt x="68" y="728"/>
                  </a:lnTo>
                  <a:lnTo>
                    <a:pt x="68" y="728"/>
                  </a:lnTo>
                  <a:lnTo>
                    <a:pt x="68" y="728"/>
                  </a:lnTo>
                  <a:lnTo>
                    <a:pt x="68" y="728"/>
                  </a:lnTo>
                  <a:lnTo>
                    <a:pt x="68" y="731"/>
                  </a:lnTo>
                  <a:lnTo>
                    <a:pt x="68" y="731"/>
                  </a:lnTo>
                  <a:lnTo>
                    <a:pt x="68" y="731"/>
                  </a:lnTo>
                  <a:lnTo>
                    <a:pt x="68" y="731"/>
                  </a:lnTo>
                  <a:lnTo>
                    <a:pt x="64" y="735"/>
                  </a:lnTo>
                  <a:lnTo>
                    <a:pt x="64" y="735"/>
                  </a:lnTo>
                  <a:lnTo>
                    <a:pt x="64" y="738"/>
                  </a:lnTo>
                  <a:lnTo>
                    <a:pt x="64" y="738"/>
                  </a:lnTo>
                  <a:lnTo>
                    <a:pt x="61" y="738"/>
                  </a:lnTo>
                  <a:lnTo>
                    <a:pt x="61" y="738"/>
                  </a:lnTo>
                  <a:lnTo>
                    <a:pt x="61" y="741"/>
                  </a:lnTo>
                  <a:lnTo>
                    <a:pt x="61" y="741"/>
                  </a:lnTo>
                  <a:lnTo>
                    <a:pt x="61" y="741"/>
                  </a:lnTo>
                  <a:lnTo>
                    <a:pt x="61" y="741"/>
                  </a:lnTo>
                  <a:lnTo>
                    <a:pt x="61" y="741"/>
                  </a:lnTo>
                  <a:lnTo>
                    <a:pt x="61" y="745"/>
                  </a:lnTo>
                  <a:lnTo>
                    <a:pt x="61" y="745"/>
                  </a:lnTo>
                  <a:lnTo>
                    <a:pt x="57" y="748"/>
                  </a:lnTo>
                  <a:lnTo>
                    <a:pt x="57" y="748"/>
                  </a:lnTo>
                  <a:lnTo>
                    <a:pt x="57" y="748"/>
                  </a:lnTo>
                  <a:lnTo>
                    <a:pt x="57" y="748"/>
                  </a:lnTo>
                  <a:lnTo>
                    <a:pt x="57" y="748"/>
                  </a:lnTo>
                  <a:lnTo>
                    <a:pt x="57" y="748"/>
                  </a:lnTo>
                  <a:lnTo>
                    <a:pt x="57" y="748"/>
                  </a:lnTo>
                  <a:lnTo>
                    <a:pt x="57" y="748"/>
                  </a:lnTo>
                  <a:lnTo>
                    <a:pt x="57" y="748"/>
                  </a:lnTo>
                  <a:lnTo>
                    <a:pt x="54" y="752"/>
                  </a:lnTo>
                  <a:lnTo>
                    <a:pt x="54" y="752"/>
                  </a:lnTo>
                  <a:lnTo>
                    <a:pt x="54" y="752"/>
                  </a:lnTo>
                  <a:lnTo>
                    <a:pt x="54" y="752"/>
                  </a:lnTo>
                  <a:lnTo>
                    <a:pt x="54" y="755"/>
                  </a:lnTo>
                  <a:lnTo>
                    <a:pt x="54" y="755"/>
                  </a:lnTo>
                  <a:lnTo>
                    <a:pt x="54" y="755"/>
                  </a:lnTo>
                  <a:lnTo>
                    <a:pt x="51" y="758"/>
                  </a:lnTo>
                  <a:lnTo>
                    <a:pt x="51" y="758"/>
                  </a:lnTo>
                  <a:lnTo>
                    <a:pt x="51" y="758"/>
                  </a:lnTo>
                  <a:lnTo>
                    <a:pt x="51" y="758"/>
                  </a:lnTo>
                  <a:lnTo>
                    <a:pt x="51" y="762"/>
                  </a:lnTo>
                  <a:lnTo>
                    <a:pt x="51" y="762"/>
                  </a:lnTo>
                  <a:lnTo>
                    <a:pt x="47" y="765"/>
                  </a:lnTo>
                  <a:lnTo>
                    <a:pt x="47" y="765"/>
                  </a:lnTo>
                  <a:lnTo>
                    <a:pt x="44" y="765"/>
                  </a:lnTo>
                  <a:lnTo>
                    <a:pt x="44" y="765"/>
                  </a:lnTo>
                  <a:lnTo>
                    <a:pt x="44" y="765"/>
                  </a:lnTo>
                  <a:lnTo>
                    <a:pt x="44" y="765"/>
                  </a:lnTo>
                  <a:lnTo>
                    <a:pt x="40" y="765"/>
                  </a:lnTo>
                  <a:lnTo>
                    <a:pt x="40" y="765"/>
                  </a:lnTo>
                  <a:lnTo>
                    <a:pt x="40" y="769"/>
                  </a:lnTo>
                  <a:lnTo>
                    <a:pt x="40" y="769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2"/>
                  </a:lnTo>
                  <a:lnTo>
                    <a:pt x="40" y="775"/>
                  </a:lnTo>
                  <a:lnTo>
                    <a:pt x="40" y="775"/>
                  </a:lnTo>
                  <a:lnTo>
                    <a:pt x="40" y="775"/>
                  </a:lnTo>
                  <a:lnTo>
                    <a:pt x="40" y="775"/>
                  </a:lnTo>
                  <a:lnTo>
                    <a:pt x="37" y="775"/>
                  </a:lnTo>
                  <a:lnTo>
                    <a:pt x="37" y="775"/>
                  </a:lnTo>
                  <a:lnTo>
                    <a:pt x="37" y="775"/>
                  </a:lnTo>
                  <a:lnTo>
                    <a:pt x="37" y="775"/>
                  </a:lnTo>
                  <a:lnTo>
                    <a:pt x="37" y="775"/>
                  </a:lnTo>
                  <a:lnTo>
                    <a:pt x="37" y="775"/>
                  </a:lnTo>
                  <a:lnTo>
                    <a:pt x="37" y="772"/>
                  </a:lnTo>
                  <a:lnTo>
                    <a:pt x="37" y="772"/>
                  </a:lnTo>
                  <a:lnTo>
                    <a:pt x="37" y="772"/>
                  </a:lnTo>
                  <a:lnTo>
                    <a:pt x="37" y="772"/>
                  </a:lnTo>
                  <a:lnTo>
                    <a:pt x="37" y="775"/>
                  </a:lnTo>
                  <a:lnTo>
                    <a:pt x="37" y="775"/>
                  </a:lnTo>
                  <a:lnTo>
                    <a:pt x="37" y="775"/>
                  </a:lnTo>
                  <a:lnTo>
                    <a:pt x="34" y="775"/>
                  </a:lnTo>
                  <a:lnTo>
                    <a:pt x="34" y="775"/>
                  </a:lnTo>
                  <a:lnTo>
                    <a:pt x="34" y="779"/>
                  </a:lnTo>
                  <a:lnTo>
                    <a:pt x="34" y="779"/>
                  </a:lnTo>
                  <a:lnTo>
                    <a:pt x="34" y="779"/>
                  </a:lnTo>
                  <a:lnTo>
                    <a:pt x="34" y="779"/>
                  </a:lnTo>
                  <a:lnTo>
                    <a:pt x="34" y="779"/>
                  </a:lnTo>
                  <a:lnTo>
                    <a:pt x="34" y="779"/>
                  </a:lnTo>
                  <a:lnTo>
                    <a:pt x="34" y="779"/>
                  </a:lnTo>
                  <a:lnTo>
                    <a:pt x="34" y="779"/>
                  </a:lnTo>
                  <a:lnTo>
                    <a:pt x="34" y="779"/>
                  </a:lnTo>
                  <a:lnTo>
                    <a:pt x="30" y="779"/>
                  </a:lnTo>
                  <a:lnTo>
                    <a:pt x="30" y="779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2"/>
                  </a:lnTo>
                  <a:lnTo>
                    <a:pt x="30" y="786"/>
                  </a:lnTo>
                  <a:lnTo>
                    <a:pt x="30" y="786"/>
                  </a:lnTo>
                  <a:lnTo>
                    <a:pt x="30" y="786"/>
                  </a:lnTo>
                  <a:lnTo>
                    <a:pt x="30" y="786"/>
                  </a:lnTo>
                  <a:lnTo>
                    <a:pt x="30" y="786"/>
                  </a:lnTo>
                  <a:lnTo>
                    <a:pt x="30" y="786"/>
                  </a:lnTo>
                  <a:lnTo>
                    <a:pt x="30" y="789"/>
                  </a:lnTo>
                  <a:lnTo>
                    <a:pt x="30" y="789"/>
                  </a:lnTo>
                  <a:lnTo>
                    <a:pt x="30" y="789"/>
                  </a:lnTo>
                  <a:lnTo>
                    <a:pt x="30" y="789"/>
                  </a:lnTo>
                  <a:lnTo>
                    <a:pt x="30" y="789"/>
                  </a:lnTo>
                  <a:lnTo>
                    <a:pt x="30" y="792"/>
                  </a:lnTo>
                  <a:lnTo>
                    <a:pt x="30" y="792"/>
                  </a:lnTo>
                  <a:lnTo>
                    <a:pt x="30" y="792"/>
                  </a:lnTo>
                  <a:lnTo>
                    <a:pt x="30" y="796"/>
                  </a:lnTo>
                  <a:lnTo>
                    <a:pt x="30" y="796"/>
                  </a:lnTo>
                  <a:lnTo>
                    <a:pt x="27" y="796"/>
                  </a:lnTo>
                  <a:lnTo>
                    <a:pt x="27" y="796"/>
                  </a:lnTo>
                  <a:lnTo>
                    <a:pt x="27" y="799"/>
                  </a:lnTo>
                  <a:lnTo>
                    <a:pt x="27" y="799"/>
                  </a:lnTo>
                  <a:lnTo>
                    <a:pt x="27" y="799"/>
                  </a:lnTo>
                  <a:lnTo>
                    <a:pt x="27" y="799"/>
                  </a:lnTo>
                  <a:lnTo>
                    <a:pt x="23" y="799"/>
                  </a:lnTo>
                  <a:lnTo>
                    <a:pt x="23" y="799"/>
                  </a:lnTo>
                  <a:lnTo>
                    <a:pt x="23" y="803"/>
                  </a:lnTo>
                  <a:lnTo>
                    <a:pt x="23" y="803"/>
                  </a:lnTo>
                  <a:lnTo>
                    <a:pt x="23" y="803"/>
                  </a:lnTo>
                  <a:lnTo>
                    <a:pt x="23" y="803"/>
                  </a:lnTo>
                  <a:lnTo>
                    <a:pt x="23" y="803"/>
                  </a:lnTo>
                  <a:lnTo>
                    <a:pt x="23" y="803"/>
                  </a:lnTo>
                  <a:lnTo>
                    <a:pt x="23" y="806"/>
                  </a:lnTo>
                  <a:lnTo>
                    <a:pt x="20" y="806"/>
                  </a:lnTo>
                  <a:lnTo>
                    <a:pt x="20" y="806"/>
                  </a:lnTo>
                  <a:lnTo>
                    <a:pt x="20" y="809"/>
                  </a:lnTo>
                  <a:lnTo>
                    <a:pt x="20" y="809"/>
                  </a:lnTo>
                  <a:lnTo>
                    <a:pt x="20" y="809"/>
                  </a:lnTo>
                  <a:lnTo>
                    <a:pt x="20" y="809"/>
                  </a:lnTo>
                  <a:lnTo>
                    <a:pt x="20" y="809"/>
                  </a:lnTo>
                  <a:lnTo>
                    <a:pt x="20" y="809"/>
                  </a:lnTo>
                  <a:lnTo>
                    <a:pt x="20" y="809"/>
                  </a:lnTo>
                  <a:lnTo>
                    <a:pt x="20" y="809"/>
                  </a:lnTo>
                  <a:lnTo>
                    <a:pt x="20" y="809"/>
                  </a:lnTo>
                  <a:lnTo>
                    <a:pt x="20" y="809"/>
                  </a:lnTo>
                  <a:lnTo>
                    <a:pt x="20" y="813"/>
                  </a:lnTo>
                  <a:lnTo>
                    <a:pt x="20" y="813"/>
                  </a:lnTo>
                  <a:lnTo>
                    <a:pt x="20" y="813"/>
                  </a:lnTo>
                  <a:lnTo>
                    <a:pt x="20" y="813"/>
                  </a:lnTo>
                  <a:lnTo>
                    <a:pt x="20" y="813"/>
                  </a:lnTo>
                  <a:lnTo>
                    <a:pt x="20" y="813"/>
                  </a:lnTo>
                  <a:lnTo>
                    <a:pt x="20" y="813"/>
                  </a:lnTo>
                  <a:lnTo>
                    <a:pt x="20" y="813"/>
                  </a:lnTo>
                  <a:lnTo>
                    <a:pt x="20" y="816"/>
                  </a:lnTo>
                  <a:lnTo>
                    <a:pt x="20" y="816"/>
                  </a:lnTo>
                  <a:lnTo>
                    <a:pt x="20" y="816"/>
                  </a:lnTo>
                  <a:lnTo>
                    <a:pt x="20" y="816"/>
                  </a:lnTo>
                  <a:lnTo>
                    <a:pt x="17" y="820"/>
                  </a:lnTo>
                  <a:lnTo>
                    <a:pt x="17" y="820"/>
                  </a:lnTo>
                  <a:lnTo>
                    <a:pt x="17" y="820"/>
                  </a:lnTo>
                  <a:lnTo>
                    <a:pt x="17" y="820"/>
                  </a:lnTo>
                  <a:lnTo>
                    <a:pt x="17" y="820"/>
                  </a:lnTo>
                  <a:lnTo>
                    <a:pt x="17" y="820"/>
                  </a:lnTo>
                  <a:lnTo>
                    <a:pt x="17" y="820"/>
                  </a:lnTo>
                  <a:lnTo>
                    <a:pt x="17" y="823"/>
                  </a:lnTo>
                  <a:lnTo>
                    <a:pt x="17" y="823"/>
                  </a:lnTo>
                  <a:lnTo>
                    <a:pt x="17" y="823"/>
                  </a:lnTo>
                  <a:lnTo>
                    <a:pt x="17" y="823"/>
                  </a:lnTo>
                  <a:lnTo>
                    <a:pt x="17" y="826"/>
                  </a:lnTo>
                  <a:lnTo>
                    <a:pt x="17" y="826"/>
                  </a:lnTo>
                  <a:lnTo>
                    <a:pt x="17" y="826"/>
                  </a:lnTo>
                  <a:lnTo>
                    <a:pt x="17" y="826"/>
                  </a:lnTo>
                  <a:lnTo>
                    <a:pt x="17" y="826"/>
                  </a:lnTo>
                  <a:lnTo>
                    <a:pt x="17" y="830"/>
                  </a:lnTo>
                  <a:lnTo>
                    <a:pt x="17" y="830"/>
                  </a:lnTo>
                  <a:lnTo>
                    <a:pt x="17" y="830"/>
                  </a:lnTo>
                  <a:lnTo>
                    <a:pt x="17" y="830"/>
                  </a:lnTo>
                  <a:lnTo>
                    <a:pt x="17" y="830"/>
                  </a:lnTo>
                  <a:lnTo>
                    <a:pt x="17" y="830"/>
                  </a:lnTo>
                  <a:lnTo>
                    <a:pt x="17" y="830"/>
                  </a:lnTo>
                  <a:lnTo>
                    <a:pt x="17" y="833"/>
                  </a:lnTo>
                  <a:lnTo>
                    <a:pt x="17" y="833"/>
                  </a:lnTo>
                  <a:lnTo>
                    <a:pt x="13" y="833"/>
                  </a:lnTo>
                  <a:lnTo>
                    <a:pt x="13" y="833"/>
                  </a:lnTo>
                  <a:lnTo>
                    <a:pt x="13" y="833"/>
                  </a:lnTo>
                  <a:lnTo>
                    <a:pt x="13" y="833"/>
                  </a:lnTo>
                  <a:lnTo>
                    <a:pt x="13" y="833"/>
                  </a:lnTo>
                  <a:lnTo>
                    <a:pt x="13" y="833"/>
                  </a:lnTo>
                  <a:lnTo>
                    <a:pt x="13" y="833"/>
                  </a:lnTo>
                  <a:lnTo>
                    <a:pt x="13" y="833"/>
                  </a:lnTo>
                  <a:lnTo>
                    <a:pt x="13" y="837"/>
                  </a:lnTo>
                  <a:lnTo>
                    <a:pt x="13" y="837"/>
                  </a:lnTo>
                  <a:lnTo>
                    <a:pt x="13" y="837"/>
                  </a:lnTo>
                  <a:lnTo>
                    <a:pt x="13" y="837"/>
                  </a:lnTo>
                  <a:lnTo>
                    <a:pt x="13" y="840"/>
                  </a:lnTo>
                  <a:lnTo>
                    <a:pt x="13" y="840"/>
                  </a:lnTo>
                  <a:lnTo>
                    <a:pt x="13" y="840"/>
                  </a:lnTo>
                  <a:lnTo>
                    <a:pt x="13" y="840"/>
                  </a:lnTo>
                  <a:lnTo>
                    <a:pt x="13" y="840"/>
                  </a:lnTo>
                  <a:lnTo>
                    <a:pt x="13" y="840"/>
                  </a:lnTo>
                  <a:lnTo>
                    <a:pt x="13" y="843"/>
                  </a:lnTo>
                  <a:lnTo>
                    <a:pt x="13" y="843"/>
                  </a:lnTo>
                  <a:lnTo>
                    <a:pt x="13" y="843"/>
                  </a:lnTo>
                  <a:lnTo>
                    <a:pt x="13" y="843"/>
                  </a:lnTo>
                  <a:lnTo>
                    <a:pt x="13" y="843"/>
                  </a:lnTo>
                  <a:lnTo>
                    <a:pt x="13" y="843"/>
                  </a:lnTo>
                  <a:lnTo>
                    <a:pt x="13" y="847"/>
                  </a:lnTo>
                  <a:lnTo>
                    <a:pt x="13" y="847"/>
                  </a:lnTo>
                  <a:lnTo>
                    <a:pt x="13" y="847"/>
                  </a:lnTo>
                  <a:lnTo>
                    <a:pt x="13" y="847"/>
                  </a:lnTo>
                  <a:lnTo>
                    <a:pt x="13" y="847"/>
                  </a:lnTo>
                  <a:lnTo>
                    <a:pt x="13" y="847"/>
                  </a:lnTo>
                  <a:lnTo>
                    <a:pt x="13" y="847"/>
                  </a:lnTo>
                  <a:lnTo>
                    <a:pt x="13" y="847"/>
                  </a:lnTo>
                  <a:lnTo>
                    <a:pt x="13" y="850"/>
                  </a:lnTo>
                  <a:lnTo>
                    <a:pt x="13" y="850"/>
                  </a:lnTo>
                  <a:lnTo>
                    <a:pt x="13" y="850"/>
                  </a:lnTo>
                  <a:lnTo>
                    <a:pt x="13" y="850"/>
                  </a:lnTo>
                  <a:lnTo>
                    <a:pt x="13" y="854"/>
                  </a:lnTo>
                  <a:lnTo>
                    <a:pt x="13" y="854"/>
                  </a:lnTo>
                  <a:lnTo>
                    <a:pt x="13" y="854"/>
                  </a:lnTo>
                  <a:lnTo>
                    <a:pt x="13" y="854"/>
                  </a:lnTo>
                  <a:lnTo>
                    <a:pt x="13" y="854"/>
                  </a:lnTo>
                  <a:lnTo>
                    <a:pt x="13" y="854"/>
                  </a:lnTo>
                  <a:lnTo>
                    <a:pt x="13" y="857"/>
                  </a:lnTo>
                  <a:lnTo>
                    <a:pt x="13" y="857"/>
                  </a:lnTo>
                  <a:lnTo>
                    <a:pt x="13" y="857"/>
                  </a:lnTo>
                  <a:lnTo>
                    <a:pt x="13" y="857"/>
                  </a:lnTo>
                  <a:lnTo>
                    <a:pt x="13" y="860"/>
                  </a:lnTo>
                  <a:lnTo>
                    <a:pt x="13" y="860"/>
                  </a:lnTo>
                  <a:lnTo>
                    <a:pt x="10" y="860"/>
                  </a:lnTo>
                  <a:lnTo>
                    <a:pt x="10" y="860"/>
                  </a:lnTo>
                  <a:lnTo>
                    <a:pt x="10" y="864"/>
                  </a:lnTo>
                  <a:lnTo>
                    <a:pt x="10" y="864"/>
                  </a:lnTo>
                  <a:lnTo>
                    <a:pt x="10" y="867"/>
                  </a:lnTo>
                  <a:lnTo>
                    <a:pt x="10" y="867"/>
                  </a:lnTo>
                  <a:lnTo>
                    <a:pt x="10" y="867"/>
                  </a:lnTo>
                  <a:lnTo>
                    <a:pt x="10" y="867"/>
                  </a:lnTo>
                  <a:lnTo>
                    <a:pt x="10" y="867"/>
                  </a:lnTo>
                  <a:lnTo>
                    <a:pt x="13" y="867"/>
                  </a:lnTo>
                  <a:lnTo>
                    <a:pt x="13" y="867"/>
                  </a:lnTo>
                  <a:lnTo>
                    <a:pt x="13" y="871"/>
                  </a:lnTo>
                  <a:lnTo>
                    <a:pt x="13" y="871"/>
                  </a:lnTo>
                  <a:lnTo>
                    <a:pt x="13" y="871"/>
                  </a:lnTo>
                  <a:lnTo>
                    <a:pt x="10" y="871"/>
                  </a:lnTo>
                  <a:lnTo>
                    <a:pt x="10" y="871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10" y="874"/>
                  </a:lnTo>
                  <a:lnTo>
                    <a:pt x="6" y="877"/>
                  </a:lnTo>
                  <a:lnTo>
                    <a:pt x="6" y="877"/>
                  </a:lnTo>
                  <a:lnTo>
                    <a:pt x="6" y="877"/>
                  </a:lnTo>
                  <a:lnTo>
                    <a:pt x="6" y="877"/>
                  </a:lnTo>
                  <a:lnTo>
                    <a:pt x="6" y="877"/>
                  </a:lnTo>
                  <a:lnTo>
                    <a:pt x="6" y="877"/>
                  </a:lnTo>
                  <a:lnTo>
                    <a:pt x="6" y="877"/>
                  </a:lnTo>
                  <a:lnTo>
                    <a:pt x="6" y="881"/>
                  </a:lnTo>
                  <a:lnTo>
                    <a:pt x="6" y="881"/>
                  </a:lnTo>
                  <a:lnTo>
                    <a:pt x="3" y="881"/>
                  </a:lnTo>
                  <a:lnTo>
                    <a:pt x="3" y="881"/>
                  </a:lnTo>
                  <a:lnTo>
                    <a:pt x="3" y="884"/>
                  </a:lnTo>
                  <a:lnTo>
                    <a:pt x="3" y="888"/>
                  </a:lnTo>
                  <a:lnTo>
                    <a:pt x="3" y="888"/>
                  </a:lnTo>
                  <a:lnTo>
                    <a:pt x="3" y="888"/>
                  </a:lnTo>
                  <a:lnTo>
                    <a:pt x="3" y="888"/>
                  </a:lnTo>
                  <a:lnTo>
                    <a:pt x="3" y="891"/>
                  </a:lnTo>
                  <a:lnTo>
                    <a:pt x="3" y="891"/>
                  </a:lnTo>
                  <a:lnTo>
                    <a:pt x="3" y="894"/>
                  </a:lnTo>
                  <a:lnTo>
                    <a:pt x="3" y="894"/>
                  </a:lnTo>
                  <a:lnTo>
                    <a:pt x="3" y="894"/>
                  </a:lnTo>
                  <a:lnTo>
                    <a:pt x="3" y="894"/>
                  </a:lnTo>
                  <a:lnTo>
                    <a:pt x="3" y="894"/>
                  </a:lnTo>
                  <a:lnTo>
                    <a:pt x="3" y="894"/>
                  </a:lnTo>
                  <a:lnTo>
                    <a:pt x="3" y="894"/>
                  </a:lnTo>
                  <a:lnTo>
                    <a:pt x="3" y="894"/>
                  </a:lnTo>
                  <a:lnTo>
                    <a:pt x="3" y="894"/>
                  </a:lnTo>
                  <a:lnTo>
                    <a:pt x="3" y="894"/>
                  </a:lnTo>
                  <a:lnTo>
                    <a:pt x="3" y="898"/>
                  </a:lnTo>
                  <a:lnTo>
                    <a:pt x="3" y="898"/>
                  </a:lnTo>
                  <a:lnTo>
                    <a:pt x="3" y="898"/>
                  </a:lnTo>
                  <a:lnTo>
                    <a:pt x="3" y="898"/>
                  </a:lnTo>
                  <a:lnTo>
                    <a:pt x="3" y="901"/>
                  </a:lnTo>
                  <a:lnTo>
                    <a:pt x="3" y="901"/>
                  </a:lnTo>
                  <a:lnTo>
                    <a:pt x="3" y="901"/>
                  </a:lnTo>
                  <a:lnTo>
                    <a:pt x="3" y="901"/>
                  </a:lnTo>
                  <a:lnTo>
                    <a:pt x="6" y="905"/>
                  </a:lnTo>
                  <a:lnTo>
                    <a:pt x="6" y="905"/>
                  </a:lnTo>
                  <a:lnTo>
                    <a:pt x="6" y="905"/>
                  </a:lnTo>
                  <a:lnTo>
                    <a:pt x="6" y="905"/>
                  </a:lnTo>
                  <a:lnTo>
                    <a:pt x="6" y="905"/>
                  </a:lnTo>
                  <a:lnTo>
                    <a:pt x="6" y="905"/>
                  </a:lnTo>
                  <a:lnTo>
                    <a:pt x="6" y="905"/>
                  </a:lnTo>
                  <a:lnTo>
                    <a:pt x="6" y="908"/>
                  </a:lnTo>
                  <a:lnTo>
                    <a:pt x="6" y="908"/>
                  </a:lnTo>
                  <a:lnTo>
                    <a:pt x="3" y="908"/>
                  </a:lnTo>
                  <a:lnTo>
                    <a:pt x="3" y="908"/>
                  </a:lnTo>
                  <a:lnTo>
                    <a:pt x="3" y="908"/>
                  </a:lnTo>
                  <a:lnTo>
                    <a:pt x="3" y="911"/>
                  </a:lnTo>
                  <a:lnTo>
                    <a:pt x="3" y="911"/>
                  </a:lnTo>
                  <a:lnTo>
                    <a:pt x="3" y="911"/>
                  </a:lnTo>
                  <a:lnTo>
                    <a:pt x="3" y="911"/>
                  </a:lnTo>
                  <a:lnTo>
                    <a:pt x="3" y="911"/>
                  </a:lnTo>
                  <a:lnTo>
                    <a:pt x="3" y="911"/>
                  </a:lnTo>
                  <a:lnTo>
                    <a:pt x="3" y="911"/>
                  </a:lnTo>
                  <a:lnTo>
                    <a:pt x="3" y="911"/>
                  </a:lnTo>
                  <a:lnTo>
                    <a:pt x="3" y="915"/>
                  </a:lnTo>
                  <a:lnTo>
                    <a:pt x="3" y="915"/>
                  </a:lnTo>
                  <a:lnTo>
                    <a:pt x="3" y="915"/>
                  </a:lnTo>
                  <a:lnTo>
                    <a:pt x="3" y="915"/>
                  </a:lnTo>
                  <a:lnTo>
                    <a:pt x="3" y="915"/>
                  </a:lnTo>
                  <a:lnTo>
                    <a:pt x="3" y="918"/>
                  </a:lnTo>
                  <a:lnTo>
                    <a:pt x="3" y="918"/>
                  </a:lnTo>
                  <a:lnTo>
                    <a:pt x="0" y="918"/>
                  </a:lnTo>
                  <a:lnTo>
                    <a:pt x="0" y="918"/>
                  </a:lnTo>
                  <a:lnTo>
                    <a:pt x="3" y="922"/>
                  </a:lnTo>
                  <a:lnTo>
                    <a:pt x="3" y="922"/>
                  </a:lnTo>
                  <a:lnTo>
                    <a:pt x="0" y="922"/>
                  </a:lnTo>
                  <a:lnTo>
                    <a:pt x="0" y="922"/>
                  </a:lnTo>
                  <a:lnTo>
                    <a:pt x="0" y="922"/>
                  </a:lnTo>
                  <a:lnTo>
                    <a:pt x="0" y="922"/>
                  </a:lnTo>
                  <a:lnTo>
                    <a:pt x="0" y="922"/>
                  </a:lnTo>
                  <a:lnTo>
                    <a:pt x="0" y="922"/>
                  </a:lnTo>
                  <a:lnTo>
                    <a:pt x="0" y="925"/>
                  </a:lnTo>
                  <a:lnTo>
                    <a:pt x="0" y="925"/>
                  </a:lnTo>
                  <a:lnTo>
                    <a:pt x="0" y="925"/>
                  </a:lnTo>
                  <a:lnTo>
                    <a:pt x="0" y="925"/>
                  </a:lnTo>
                  <a:lnTo>
                    <a:pt x="0" y="925"/>
                  </a:lnTo>
                  <a:lnTo>
                    <a:pt x="0" y="925"/>
                  </a:lnTo>
                  <a:lnTo>
                    <a:pt x="0" y="928"/>
                  </a:lnTo>
                  <a:lnTo>
                    <a:pt x="0" y="928"/>
                  </a:lnTo>
                  <a:lnTo>
                    <a:pt x="3" y="928"/>
                  </a:lnTo>
                  <a:lnTo>
                    <a:pt x="3" y="928"/>
                  </a:lnTo>
                  <a:lnTo>
                    <a:pt x="3" y="928"/>
                  </a:lnTo>
                  <a:lnTo>
                    <a:pt x="3" y="928"/>
                  </a:lnTo>
                  <a:lnTo>
                    <a:pt x="3" y="928"/>
                  </a:lnTo>
                  <a:lnTo>
                    <a:pt x="3" y="928"/>
                  </a:lnTo>
                  <a:lnTo>
                    <a:pt x="6" y="932"/>
                  </a:lnTo>
                  <a:lnTo>
                    <a:pt x="6" y="932"/>
                  </a:lnTo>
                  <a:lnTo>
                    <a:pt x="10" y="932"/>
                  </a:lnTo>
                  <a:lnTo>
                    <a:pt x="10" y="932"/>
                  </a:lnTo>
                  <a:lnTo>
                    <a:pt x="10" y="932"/>
                  </a:lnTo>
                  <a:lnTo>
                    <a:pt x="10" y="932"/>
                  </a:lnTo>
                  <a:lnTo>
                    <a:pt x="10" y="935"/>
                  </a:lnTo>
                  <a:lnTo>
                    <a:pt x="10" y="935"/>
                  </a:lnTo>
                  <a:lnTo>
                    <a:pt x="13" y="935"/>
                  </a:lnTo>
                  <a:lnTo>
                    <a:pt x="13" y="935"/>
                  </a:lnTo>
                  <a:lnTo>
                    <a:pt x="13" y="935"/>
                  </a:lnTo>
                  <a:lnTo>
                    <a:pt x="13" y="935"/>
                  </a:lnTo>
                  <a:lnTo>
                    <a:pt x="13" y="935"/>
                  </a:lnTo>
                  <a:lnTo>
                    <a:pt x="13" y="939"/>
                  </a:lnTo>
                  <a:lnTo>
                    <a:pt x="13" y="939"/>
                  </a:lnTo>
                  <a:lnTo>
                    <a:pt x="17" y="939"/>
                  </a:lnTo>
                  <a:lnTo>
                    <a:pt x="17" y="939"/>
                  </a:lnTo>
                  <a:lnTo>
                    <a:pt x="17" y="942"/>
                  </a:lnTo>
                  <a:lnTo>
                    <a:pt x="17" y="942"/>
                  </a:lnTo>
                  <a:lnTo>
                    <a:pt x="17" y="942"/>
                  </a:lnTo>
                  <a:lnTo>
                    <a:pt x="17" y="942"/>
                  </a:lnTo>
                  <a:lnTo>
                    <a:pt x="17" y="942"/>
                  </a:lnTo>
                  <a:lnTo>
                    <a:pt x="17" y="942"/>
                  </a:lnTo>
                  <a:lnTo>
                    <a:pt x="20" y="945"/>
                  </a:lnTo>
                  <a:lnTo>
                    <a:pt x="20" y="945"/>
                  </a:lnTo>
                  <a:lnTo>
                    <a:pt x="20" y="945"/>
                  </a:lnTo>
                  <a:lnTo>
                    <a:pt x="20" y="945"/>
                  </a:lnTo>
                  <a:lnTo>
                    <a:pt x="20" y="945"/>
                  </a:lnTo>
                  <a:lnTo>
                    <a:pt x="20" y="945"/>
                  </a:lnTo>
                  <a:lnTo>
                    <a:pt x="20" y="945"/>
                  </a:lnTo>
                  <a:lnTo>
                    <a:pt x="20" y="945"/>
                  </a:lnTo>
                  <a:lnTo>
                    <a:pt x="20" y="945"/>
                  </a:lnTo>
                  <a:lnTo>
                    <a:pt x="23" y="945"/>
                  </a:lnTo>
                  <a:lnTo>
                    <a:pt x="23" y="945"/>
                  </a:lnTo>
                  <a:lnTo>
                    <a:pt x="23" y="945"/>
                  </a:lnTo>
                  <a:lnTo>
                    <a:pt x="23" y="945"/>
                  </a:lnTo>
                  <a:lnTo>
                    <a:pt x="23" y="945"/>
                  </a:lnTo>
                  <a:lnTo>
                    <a:pt x="23" y="945"/>
                  </a:lnTo>
                  <a:lnTo>
                    <a:pt x="20" y="949"/>
                  </a:lnTo>
                  <a:lnTo>
                    <a:pt x="20" y="949"/>
                  </a:lnTo>
                  <a:lnTo>
                    <a:pt x="20" y="952"/>
                  </a:lnTo>
                  <a:lnTo>
                    <a:pt x="20" y="952"/>
                  </a:lnTo>
                  <a:lnTo>
                    <a:pt x="23" y="956"/>
                  </a:lnTo>
                  <a:lnTo>
                    <a:pt x="23" y="956"/>
                  </a:lnTo>
                  <a:lnTo>
                    <a:pt x="23" y="956"/>
                  </a:lnTo>
                  <a:lnTo>
                    <a:pt x="23" y="956"/>
                  </a:lnTo>
                  <a:lnTo>
                    <a:pt x="23" y="956"/>
                  </a:lnTo>
                  <a:lnTo>
                    <a:pt x="27" y="956"/>
                  </a:lnTo>
                  <a:lnTo>
                    <a:pt x="27" y="956"/>
                  </a:lnTo>
                  <a:lnTo>
                    <a:pt x="27" y="959"/>
                  </a:lnTo>
                  <a:lnTo>
                    <a:pt x="27" y="959"/>
                  </a:lnTo>
                  <a:lnTo>
                    <a:pt x="27" y="962"/>
                  </a:lnTo>
                  <a:lnTo>
                    <a:pt x="27" y="962"/>
                  </a:lnTo>
                  <a:lnTo>
                    <a:pt x="27" y="969"/>
                  </a:lnTo>
                  <a:lnTo>
                    <a:pt x="27" y="969"/>
                  </a:lnTo>
                  <a:lnTo>
                    <a:pt x="27" y="973"/>
                  </a:lnTo>
                  <a:lnTo>
                    <a:pt x="27" y="973"/>
                  </a:lnTo>
                  <a:lnTo>
                    <a:pt x="27" y="973"/>
                  </a:lnTo>
                  <a:lnTo>
                    <a:pt x="27" y="973"/>
                  </a:lnTo>
                  <a:lnTo>
                    <a:pt x="23" y="976"/>
                  </a:lnTo>
                  <a:lnTo>
                    <a:pt x="23" y="976"/>
                  </a:lnTo>
                  <a:lnTo>
                    <a:pt x="23" y="979"/>
                  </a:lnTo>
                  <a:lnTo>
                    <a:pt x="23" y="983"/>
                  </a:lnTo>
                  <a:lnTo>
                    <a:pt x="23" y="983"/>
                  </a:lnTo>
                  <a:lnTo>
                    <a:pt x="23" y="983"/>
                  </a:lnTo>
                  <a:lnTo>
                    <a:pt x="23" y="983"/>
                  </a:lnTo>
                  <a:lnTo>
                    <a:pt x="23" y="983"/>
                  </a:lnTo>
                  <a:lnTo>
                    <a:pt x="23" y="983"/>
                  </a:lnTo>
                  <a:lnTo>
                    <a:pt x="23" y="983"/>
                  </a:lnTo>
                  <a:lnTo>
                    <a:pt x="23" y="983"/>
                  </a:lnTo>
                  <a:lnTo>
                    <a:pt x="23" y="983"/>
                  </a:lnTo>
                  <a:lnTo>
                    <a:pt x="20" y="986"/>
                  </a:lnTo>
                  <a:lnTo>
                    <a:pt x="20" y="986"/>
                  </a:lnTo>
                  <a:lnTo>
                    <a:pt x="20" y="990"/>
                  </a:lnTo>
                  <a:lnTo>
                    <a:pt x="20" y="990"/>
                  </a:lnTo>
                  <a:lnTo>
                    <a:pt x="20" y="993"/>
                  </a:lnTo>
                  <a:lnTo>
                    <a:pt x="20" y="993"/>
                  </a:lnTo>
                  <a:lnTo>
                    <a:pt x="20" y="996"/>
                  </a:lnTo>
                  <a:lnTo>
                    <a:pt x="20" y="996"/>
                  </a:lnTo>
                  <a:lnTo>
                    <a:pt x="20" y="996"/>
                  </a:lnTo>
                  <a:lnTo>
                    <a:pt x="20" y="1000"/>
                  </a:lnTo>
                  <a:lnTo>
                    <a:pt x="20" y="1000"/>
                  </a:lnTo>
                  <a:lnTo>
                    <a:pt x="20" y="1000"/>
                  </a:lnTo>
                  <a:lnTo>
                    <a:pt x="20" y="1000"/>
                  </a:lnTo>
                  <a:lnTo>
                    <a:pt x="20" y="1000"/>
                  </a:lnTo>
                  <a:lnTo>
                    <a:pt x="20" y="1000"/>
                  </a:lnTo>
                  <a:lnTo>
                    <a:pt x="20" y="1003"/>
                  </a:lnTo>
                  <a:lnTo>
                    <a:pt x="20" y="1003"/>
                  </a:lnTo>
                  <a:lnTo>
                    <a:pt x="20" y="1003"/>
                  </a:lnTo>
                  <a:lnTo>
                    <a:pt x="20" y="1003"/>
                  </a:lnTo>
                  <a:lnTo>
                    <a:pt x="20" y="1003"/>
                  </a:lnTo>
                  <a:lnTo>
                    <a:pt x="20" y="1003"/>
                  </a:lnTo>
                  <a:lnTo>
                    <a:pt x="20" y="1007"/>
                  </a:lnTo>
                  <a:lnTo>
                    <a:pt x="20" y="1007"/>
                  </a:lnTo>
                  <a:lnTo>
                    <a:pt x="20" y="1007"/>
                  </a:lnTo>
                  <a:lnTo>
                    <a:pt x="20" y="1007"/>
                  </a:lnTo>
                  <a:lnTo>
                    <a:pt x="20" y="1010"/>
                  </a:lnTo>
                  <a:lnTo>
                    <a:pt x="20" y="1010"/>
                  </a:lnTo>
                  <a:lnTo>
                    <a:pt x="23" y="1013"/>
                  </a:lnTo>
                  <a:lnTo>
                    <a:pt x="23" y="1013"/>
                  </a:lnTo>
                  <a:lnTo>
                    <a:pt x="23" y="1013"/>
                  </a:lnTo>
                  <a:lnTo>
                    <a:pt x="20" y="1017"/>
                  </a:lnTo>
                  <a:lnTo>
                    <a:pt x="20" y="1017"/>
                  </a:lnTo>
                  <a:lnTo>
                    <a:pt x="20" y="1020"/>
                  </a:lnTo>
                  <a:lnTo>
                    <a:pt x="20" y="1020"/>
                  </a:lnTo>
                  <a:lnTo>
                    <a:pt x="20" y="1024"/>
                  </a:lnTo>
                  <a:lnTo>
                    <a:pt x="20" y="1024"/>
                  </a:lnTo>
                  <a:lnTo>
                    <a:pt x="20" y="1024"/>
                  </a:lnTo>
                  <a:lnTo>
                    <a:pt x="20" y="1024"/>
                  </a:lnTo>
                  <a:lnTo>
                    <a:pt x="17" y="1027"/>
                  </a:lnTo>
                  <a:lnTo>
                    <a:pt x="17" y="1027"/>
                  </a:lnTo>
                  <a:lnTo>
                    <a:pt x="17" y="1027"/>
                  </a:lnTo>
                  <a:lnTo>
                    <a:pt x="17" y="1027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17" y="1030"/>
                  </a:lnTo>
                  <a:lnTo>
                    <a:pt x="20" y="1030"/>
                  </a:lnTo>
                  <a:lnTo>
                    <a:pt x="20" y="1030"/>
                  </a:lnTo>
                  <a:lnTo>
                    <a:pt x="20" y="1030"/>
                  </a:lnTo>
                  <a:lnTo>
                    <a:pt x="20" y="1030"/>
                  </a:lnTo>
                  <a:lnTo>
                    <a:pt x="20" y="1030"/>
                  </a:lnTo>
                  <a:lnTo>
                    <a:pt x="20" y="1030"/>
                  </a:lnTo>
                  <a:lnTo>
                    <a:pt x="17" y="1037"/>
                  </a:lnTo>
                  <a:lnTo>
                    <a:pt x="17" y="1037"/>
                  </a:lnTo>
                  <a:lnTo>
                    <a:pt x="17" y="1037"/>
                  </a:lnTo>
                  <a:lnTo>
                    <a:pt x="17" y="1037"/>
                  </a:lnTo>
                  <a:lnTo>
                    <a:pt x="17" y="1041"/>
                  </a:lnTo>
                  <a:lnTo>
                    <a:pt x="17" y="1041"/>
                  </a:lnTo>
                  <a:lnTo>
                    <a:pt x="17" y="1041"/>
                  </a:lnTo>
                  <a:lnTo>
                    <a:pt x="17" y="1041"/>
                  </a:lnTo>
                  <a:lnTo>
                    <a:pt x="17" y="1044"/>
                  </a:lnTo>
                  <a:lnTo>
                    <a:pt x="17" y="1044"/>
                  </a:lnTo>
                  <a:lnTo>
                    <a:pt x="17" y="1044"/>
                  </a:lnTo>
                  <a:lnTo>
                    <a:pt x="17" y="1044"/>
                  </a:lnTo>
                  <a:lnTo>
                    <a:pt x="17" y="1047"/>
                  </a:lnTo>
                  <a:lnTo>
                    <a:pt x="17" y="1047"/>
                  </a:lnTo>
                  <a:lnTo>
                    <a:pt x="17" y="1047"/>
                  </a:lnTo>
                  <a:lnTo>
                    <a:pt x="17" y="1047"/>
                  </a:lnTo>
                  <a:lnTo>
                    <a:pt x="17" y="1054"/>
                  </a:lnTo>
                  <a:lnTo>
                    <a:pt x="17" y="1054"/>
                  </a:lnTo>
                  <a:lnTo>
                    <a:pt x="17" y="1054"/>
                  </a:lnTo>
                  <a:lnTo>
                    <a:pt x="17" y="1054"/>
                  </a:lnTo>
                  <a:lnTo>
                    <a:pt x="17" y="1054"/>
                  </a:lnTo>
                  <a:lnTo>
                    <a:pt x="17" y="1054"/>
                  </a:lnTo>
                  <a:lnTo>
                    <a:pt x="17" y="1054"/>
                  </a:lnTo>
                  <a:lnTo>
                    <a:pt x="17" y="1054"/>
                  </a:lnTo>
                  <a:lnTo>
                    <a:pt x="17" y="1054"/>
                  </a:lnTo>
                  <a:lnTo>
                    <a:pt x="20" y="1058"/>
                  </a:lnTo>
                  <a:lnTo>
                    <a:pt x="20" y="1058"/>
                  </a:lnTo>
                  <a:lnTo>
                    <a:pt x="20" y="1058"/>
                  </a:lnTo>
                  <a:lnTo>
                    <a:pt x="20" y="1058"/>
                  </a:lnTo>
                  <a:lnTo>
                    <a:pt x="23" y="1061"/>
                  </a:lnTo>
                  <a:lnTo>
                    <a:pt x="23" y="1061"/>
                  </a:lnTo>
                  <a:lnTo>
                    <a:pt x="23" y="1061"/>
                  </a:lnTo>
                  <a:lnTo>
                    <a:pt x="23" y="1061"/>
                  </a:lnTo>
                  <a:lnTo>
                    <a:pt x="23" y="1061"/>
                  </a:lnTo>
                  <a:lnTo>
                    <a:pt x="23" y="1061"/>
                  </a:lnTo>
                  <a:lnTo>
                    <a:pt x="23" y="1064"/>
                  </a:lnTo>
                  <a:lnTo>
                    <a:pt x="23" y="1064"/>
                  </a:lnTo>
                  <a:lnTo>
                    <a:pt x="23" y="1064"/>
                  </a:lnTo>
                  <a:lnTo>
                    <a:pt x="23" y="1064"/>
                  </a:lnTo>
                  <a:lnTo>
                    <a:pt x="23" y="1064"/>
                  </a:lnTo>
                  <a:lnTo>
                    <a:pt x="23" y="1064"/>
                  </a:lnTo>
                  <a:lnTo>
                    <a:pt x="23" y="1064"/>
                  </a:lnTo>
                  <a:lnTo>
                    <a:pt x="23" y="1068"/>
                  </a:lnTo>
                  <a:lnTo>
                    <a:pt x="23" y="1068"/>
                  </a:lnTo>
                  <a:lnTo>
                    <a:pt x="23" y="1071"/>
                  </a:lnTo>
                  <a:lnTo>
                    <a:pt x="23" y="1071"/>
                  </a:lnTo>
                  <a:lnTo>
                    <a:pt x="23" y="1071"/>
                  </a:lnTo>
                  <a:lnTo>
                    <a:pt x="23" y="1075"/>
                  </a:lnTo>
                  <a:lnTo>
                    <a:pt x="23" y="1075"/>
                  </a:lnTo>
                  <a:lnTo>
                    <a:pt x="23" y="1075"/>
                  </a:lnTo>
                  <a:lnTo>
                    <a:pt x="23" y="1078"/>
                  </a:lnTo>
                  <a:lnTo>
                    <a:pt x="23" y="1081"/>
                  </a:lnTo>
                  <a:lnTo>
                    <a:pt x="23" y="1081"/>
                  </a:lnTo>
                  <a:lnTo>
                    <a:pt x="23" y="1085"/>
                  </a:lnTo>
                  <a:lnTo>
                    <a:pt x="23" y="1085"/>
                  </a:lnTo>
                  <a:lnTo>
                    <a:pt x="23" y="1085"/>
                  </a:lnTo>
                  <a:lnTo>
                    <a:pt x="23" y="1085"/>
                  </a:lnTo>
                  <a:lnTo>
                    <a:pt x="23" y="1088"/>
                  </a:lnTo>
                  <a:lnTo>
                    <a:pt x="23" y="1088"/>
                  </a:lnTo>
                  <a:lnTo>
                    <a:pt x="23" y="1088"/>
                  </a:lnTo>
                  <a:lnTo>
                    <a:pt x="23" y="1088"/>
                  </a:lnTo>
                  <a:lnTo>
                    <a:pt x="20" y="1092"/>
                  </a:lnTo>
                  <a:lnTo>
                    <a:pt x="20" y="1092"/>
                  </a:lnTo>
                  <a:lnTo>
                    <a:pt x="20" y="1092"/>
                  </a:lnTo>
                  <a:lnTo>
                    <a:pt x="20" y="1092"/>
                  </a:lnTo>
                  <a:lnTo>
                    <a:pt x="17" y="1095"/>
                  </a:lnTo>
                  <a:lnTo>
                    <a:pt x="17" y="1095"/>
                  </a:lnTo>
                  <a:lnTo>
                    <a:pt x="20" y="1095"/>
                  </a:lnTo>
                  <a:lnTo>
                    <a:pt x="20" y="1095"/>
                  </a:lnTo>
                  <a:lnTo>
                    <a:pt x="20" y="1095"/>
                  </a:lnTo>
                  <a:lnTo>
                    <a:pt x="20" y="1098"/>
                  </a:lnTo>
                  <a:lnTo>
                    <a:pt x="20" y="1098"/>
                  </a:lnTo>
                  <a:lnTo>
                    <a:pt x="20" y="1098"/>
                  </a:lnTo>
                  <a:lnTo>
                    <a:pt x="20" y="1098"/>
                  </a:lnTo>
                  <a:lnTo>
                    <a:pt x="20" y="1102"/>
                  </a:lnTo>
                  <a:lnTo>
                    <a:pt x="20" y="1102"/>
                  </a:lnTo>
                  <a:lnTo>
                    <a:pt x="20" y="1098"/>
                  </a:lnTo>
                  <a:lnTo>
                    <a:pt x="20" y="1098"/>
                  </a:lnTo>
                  <a:lnTo>
                    <a:pt x="17" y="1098"/>
                  </a:lnTo>
                  <a:lnTo>
                    <a:pt x="17" y="1098"/>
                  </a:lnTo>
                  <a:lnTo>
                    <a:pt x="17" y="1095"/>
                  </a:lnTo>
                  <a:lnTo>
                    <a:pt x="17" y="1095"/>
                  </a:lnTo>
                  <a:lnTo>
                    <a:pt x="17" y="1095"/>
                  </a:lnTo>
                  <a:lnTo>
                    <a:pt x="17" y="1095"/>
                  </a:lnTo>
                  <a:lnTo>
                    <a:pt x="17" y="1095"/>
                  </a:lnTo>
                  <a:lnTo>
                    <a:pt x="17" y="1095"/>
                  </a:lnTo>
                  <a:lnTo>
                    <a:pt x="13" y="1095"/>
                  </a:lnTo>
                  <a:lnTo>
                    <a:pt x="13" y="1095"/>
                  </a:lnTo>
                  <a:lnTo>
                    <a:pt x="13" y="1095"/>
                  </a:lnTo>
                  <a:lnTo>
                    <a:pt x="13" y="1095"/>
                  </a:lnTo>
                  <a:lnTo>
                    <a:pt x="13" y="1095"/>
                  </a:lnTo>
                  <a:lnTo>
                    <a:pt x="13" y="1095"/>
                  </a:lnTo>
                  <a:lnTo>
                    <a:pt x="13" y="1095"/>
                  </a:lnTo>
                  <a:lnTo>
                    <a:pt x="13" y="1095"/>
                  </a:lnTo>
                  <a:lnTo>
                    <a:pt x="13" y="1095"/>
                  </a:lnTo>
                  <a:lnTo>
                    <a:pt x="13" y="1095"/>
                  </a:lnTo>
                  <a:lnTo>
                    <a:pt x="10" y="1095"/>
                  </a:lnTo>
                  <a:lnTo>
                    <a:pt x="10" y="1095"/>
                  </a:lnTo>
                  <a:lnTo>
                    <a:pt x="10" y="1095"/>
                  </a:lnTo>
                  <a:lnTo>
                    <a:pt x="10" y="1095"/>
                  </a:lnTo>
                  <a:lnTo>
                    <a:pt x="10" y="1095"/>
                  </a:lnTo>
                  <a:lnTo>
                    <a:pt x="10" y="1095"/>
                  </a:lnTo>
                  <a:lnTo>
                    <a:pt x="10" y="1092"/>
                  </a:lnTo>
                  <a:lnTo>
                    <a:pt x="10" y="1092"/>
                  </a:lnTo>
                  <a:lnTo>
                    <a:pt x="6" y="1088"/>
                  </a:lnTo>
                  <a:lnTo>
                    <a:pt x="6" y="1088"/>
                  </a:lnTo>
                  <a:lnTo>
                    <a:pt x="6" y="1088"/>
                  </a:lnTo>
                  <a:lnTo>
                    <a:pt x="6" y="1088"/>
                  </a:lnTo>
                  <a:lnTo>
                    <a:pt x="6" y="1092"/>
                  </a:lnTo>
                  <a:lnTo>
                    <a:pt x="6" y="1092"/>
                  </a:lnTo>
                  <a:lnTo>
                    <a:pt x="6" y="1095"/>
                  </a:lnTo>
                  <a:lnTo>
                    <a:pt x="6" y="1095"/>
                  </a:lnTo>
                  <a:lnTo>
                    <a:pt x="6" y="1098"/>
                  </a:lnTo>
                  <a:lnTo>
                    <a:pt x="6" y="1098"/>
                  </a:lnTo>
                  <a:lnTo>
                    <a:pt x="6" y="1102"/>
                  </a:lnTo>
                  <a:lnTo>
                    <a:pt x="6" y="1102"/>
                  </a:lnTo>
                  <a:lnTo>
                    <a:pt x="10" y="1105"/>
                  </a:lnTo>
                  <a:lnTo>
                    <a:pt x="10" y="1105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09"/>
                  </a:lnTo>
                  <a:lnTo>
                    <a:pt x="10" y="1112"/>
                  </a:lnTo>
                  <a:lnTo>
                    <a:pt x="10" y="1112"/>
                  </a:lnTo>
                  <a:lnTo>
                    <a:pt x="10" y="1112"/>
                  </a:lnTo>
                  <a:lnTo>
                    <a:pt x="10" y="1112"/>
                  </a:lnTo>
                  <a:lnTo>
                    <a:pt x="10" y="1112"/>
                  </a:lnTo>
                  <a:lnTo>
                    <a:pt x="10" y="1112"/>
                  </a:lnTo>
                  <a:lnTo>
                    <a:pt x="13" y="1115"/>
                  </a:lnTo>
                  <a:lnTo>
                    <a:pt x="13" y="1115"/>
                  </a:lnTo>
                  <a:lnTo>
                    <a:pt x="13" y="1115"/>
                  </a:lnTo>
                  <a:lnTo>
                    <a:pt x="13" y="1115"/>
                  </a:lnTo>
                  <a:lnTo>
                    <a:pt x="13" y="1115"/>
                  </a:lnTo>
                  <a:lnTo>
                    <a:pt x="13" y="1115"/>
                  </a:lnTo>
                  <a:lnTo>
                    <a:pt x="13" y="1115"/>
                  </a:lnTo>
                  <a:lnTo>
                    <a:pt x="13" y="1115"/>
                  </a:lnTo>
                  <a:lnTo>
                    <a:pt x="13" y="1115"/>
                  </a:lnTo>
                  <a:lnTo>
                    <a:pt x="13" y="1115"/>
                  </a:lnTo>
                  <a:lnTo>
                    <a:pt x="13" y="1115"/>
                  </a:lnTo>
                  <a:lnTo>
                    <a:pt x="17" y="1115"/>
                  </a:lnTo>
                  <a:lnTo>
                    <a:pt x="17" y="1115"/>
                  </a:lnTo>
                  <a:lnTo>
                    <a:pt x="17" y="1115"/>
                  </a:lnTo>
                  <a:lnTo>
                    <a:pt x="17" y="1115"/>
                  </a:lnTo>
                  <a:lnTo>
                    <a:pt x="17" y="1115"/>
                  </a:lnTo>
                  <a:lnTo>
                    <a:pt x="17" y="1115"/>
                  </a:lnTo>
                  <a:lnTo>
                    <a:pt x="17" y="1119"/>
                  </a:lnTo>
                  <a:lnTo>
                    <a:pt x="17" y="1119"/>
                  </a:lnTo>
                  <a:lnTo>
                    <a:pt x="17" y="1119"/>
                  </a:lnTo>
                  <a:lnTo>
                    <a:pt x="17" y="1119"/>
                  </a:lnTo>
                  <a:lnTo>
                    <a:pt x="17" y="1119"/>
                  </a:lnTo>
                  <a:lnTo>
                    <a:pt x="17" y="1119"/>
                  </a:lnTo>
                  <a:lnTo>
                    <a:pt x="17" y="1122"/>
                  </a:lnTo>
                  <a:lnTo>
                    <a:pt x="17" y="1122"/>
                  </a:lnTo>
                  <a:lnTo>
                    <a:pt x="17" y="1122"/>
                  </a:lnTo>
                  <a:lnTo>
                    <a:pt x="17" y="1122"/>
                  </a:lnTo>
                  <a:lnTo>
                    <a:pt x="20" y="1122"/>
                  </a:lnTo>
                  <a:lnTo>
                    <a:pt x="20" y="1122"/>
                  </a:lnTo>
                  <a:lnTo>
                    <a:pt x="20" y="1126"/>
                  </a:lnTo>
                  <a:lnTo>
                    <a:pt x="20" y="1126"/>
                  </a:lnTo>
                  <a:lnTo>
                    <a:pt x="20" y="1126"/>
                  </a:lnTo>
                  <a:lnTo>
                    <a:pt x="20" y="1122"/>
                  </a:lnTo>
                  <a:lnTo>
                    <a:pt x="20" y="1122"/>
                  </a:lnTo>
                  <a:lnTo>
                    <a:pt x="20" y="1122"/>
                  </a:lnTo>
                  <a:lnTo>
                    <a:pt x="20" y="1122"/>
                  </a:lnTo>
                  <a:lnTo>
                    <a:pt x="23" y="1122"/>
                  </a:lnTo>
                  <a:lnTo>
                    <a:pt x="23" y="1122"/>
                  </a:lnTo>
                  <a:lnTo>
                    <a:pt x="23" y="1122"/>
                  </a:lnTo>
                  <a:lnTo>
                    <a:pt x="23" y="1122"/>
                  </a:lnTo>
                  <a:lnTo>
                    <a:pt x="23" y="1122"/>
                  </a:lnTo>
                  <a:lnTo>
                    <a:pt x="23" y="1122"/>
                  </a:lnTo>
                  <a:lnTo>
                    <a:pt x="23" y="1122"/>
                  </a:lnTo>
                  <a:lnTo>
                    <a:pt x="23" y="1122"/>
                  </a:lnTo>
                  <a:lnTo>
                    <a:pt x="23" y="1122"/>
                  </a:lnTo>
                  <a:lnTo>
                    <a:pt x="23" y="1122"/>
                  </a:lnTo>
                  <a:lnTo>
                    <a:pt x="23" y="1126"/>
                  </a:lnTo>
                  <a:lnTo>
                    <a:pt x="23" y="1126"/>
                  </a:lnTo>
                  <a:lnTo>
                    <a:pt x="23" y="1126"/>
                  </a:lnTo>
                  <a:lnTo>
                    <a:pt x="23" y="1126"/>
                  </a:lnTo>
                  <a:lnTo>
                    <a:pt x="27" y="1129"/>
                  </a:lnTo>
                  <a:lnTo>
                    <a:pt x="27" y="1129"/>
                  </a:lnTo>
                  <a:lnTo>
                    <a:pt x="27" y="1129"/>
                  </a:lnTo>
                  <a:lnTo>
                    <a:pt x="27" y="1129"/>
                  </a:lnTo>
                  <a:lnTo>
                    <a:pt x="23" y="1129"/>
                  </a:lnTo>
                  <a:lnTo>
                    <a:pt x="23" y="1129"/>
                  </a:lnTo>
                  <a:lnTo>
                    <a:pt x="23" y="1129"/>
                  </a:lnTo>
                  <a:lnTo>
                    <a:pt x="23" y="1129"/>
                  </a:lnTo>
                  <a:lnTo>
                    <a:pt x="23" y="1129"/>
                  </a:lnTo>
                  <a:lnTo>
                    <a:pt x="23" y="1129"/>
                  </a:lnTo>
                  <a:lnTo>
                    <a:pt x="23" y="1129"/>
                  </a:lnTo>
                  <a:lnTo>
                    <a:pt x="23" y="1129"/>
                  </a:lnTo>
                  <a:lnTo>
                    <a:pt x="27" y="1132"/>
                  </a:lnTo>
                  <a:lnTo>
                    <a:pt x="27" y="1132"/>
                  </a:lnTo>
                  <a:lnTo>
                    <a:pt x="30" y="1136"/>
                  </a:lnTo>
                  <a:lnTo>
                    <a:pt x="30" y="1139"/>
                  </a:lnTo>
                  <a:lnTo>
                    <a:pt x="30" y="1139"/>
                  </a:lnTo>
                  <a:lnTo>
                    <a:pt x="30" y="1139"/>
                  </a:lnTo>
                  <a:lnTo>
                    <a:pt x="30" y="1139"/>
                  </a:lnTo>
                  <a:lnTo>
                    <a:pt x="30" y="1143"/>
                  </a:lnTo>
                  <a:lnTo>
                    <a:pt x="30" y="1143"/>
                  </a:lnTo>
                  <a:lnTo>
                    <a:pt x="30" y="1146"/>
                  </a:lnTo>
                  <a:lnTo>
                    <a:pt x="30" y="1146"/>
                  </a:lnTo>
                  <a:lnTo>
                    <a:pt x="27" y="1149"/>
                  </a:lnTo>
                  <a:lnTo>
                    <a:pt x="27" y="1149"/>
                  </a:lnTo>
                  <a:lnTo>
                    <a:pt x="27" y="1149"/>
                  </a:lnTo>
                  <a:lnTo>
                    <a:pt x="27" y="1149"/>
                  </a:lnTo>
                  <a:lnTo>
                    <a:pt x="27" y="1149"/>
                  </a:lnTo>
                  <a:lnTo>
                    <a:pt x="27" y="1149"/>
                  </a:lnTo>
                  <a:lnTo>
                    <a:pt x="27" y="1149"/>
                  </a:lnTo>
                  <a:lnTo>
                    <a:pt x="27" y="1149"/>
                  </a:lnTo>
                  <a:lnTo>
                    <a:pt x="27" y="1153"/>
                  </a:lnTo>
                  <a:lnTo>
                    <a:pt x="27" y="1153"/>
                  </a:lnTo>
                  <a:lnTo>
                    <a:pt x="27" y="1153"/>
                  </a:lnTo>
                  <a:lnTo>
                    <a:pt x="27" y="1153"/>
                  </a:lnTo>
                  <a:lnTo>
                    <a:pt x="23" y="1156"/>
                  </a:lnTo>
                  <a:lnTo>
                    <a:pt x="23" y="1156"/>
                  </a:lnTo>
                  <a:lnTo>
                    <a:pt x="23" y="1160"/>
                  </a:lnTo>
                  <a:lnTo>
                    <a:pt x="23" y="1160"/>
                  </a:lnTo>
                  <a:lnTo>
                    <a:pt x="23" y="1160"/>
                  </a:lnTo>
                  <a:lnTo>
                    <a:pt x="23" y="1160"/>
                  </a:lnTo>
                  <a:lnTo>
                    <a:pt x="20" y="1166"/>
                  </a:lnTo>
                  <a:lnTo>
                    <a:pt x="20" y="1166"/>
                  </a:lnTo>
                  <a:lnTo>
                    <a:pt x="20" y="1166"/>
                  </a:lnTo>
                  <a:lnTo>
                    <a:pt x="20" y="1166"/>
                  </a:lnTo>
                  <a:lnTo>
                    <a:pt x="20" y="1170"/>
                  </a:lnTo>
                  <a:lnTo>
                    <a:pt x="20" y="1170"/>
                  </a:lnTo>
                  <a:lnTo>
                    <a:pt x="20" y="1170"/>
                  </a:lnTo>
                  <a:lnTo>
                    <a:pt x="20" y="1170"/>
                  </a:lnTo>
                  <a:lnTo>
                    <a:pt x="20" y="1170"/>
                  </a:lnTo>
                  <a:lnTo>
                    <a:pt x="23" y="1173"/>
                  </a:lnTo>
                  <a:lnTo>
                    <a:pt x="23" y="1173"/>
                  </a:lnTo>
                  <a:lnTo>
                    <a:pt x="23" y="1173"/>
                  </a:lnTo>
                  <a:lnTo>
                    <a:pt x="23" y="1173"/>
                  </a:lnTo>
                  <a:lnTo>
                    <a:pt x="23" y="1173"/>
                  </a:lnTo>
                  <a:lnTo>
                    <a:pt x="23" y="1173"/>
                  </a:lnTo>
                  <a:lnTo>
                    <a:pt x="23" y="1173"/>
                  </a:lnTo>
                  <a:lnTo>
                    <a:pt x="23" y="1173"/>
                  </a:lnTo>
                  <a:lnTo>
                    <a:pt x="23" y="1173"/>
                  </a:lnTo>
                  <a:lnTo>
                    <a:pt x="23" y="1173"/>
                  </a:lnTo>
                  <a:lnTo>
                    <a:pt x="23" y="1173"/>
                  </a:lnTo>
                  <a:lnTo>
                    <a:pt x="27" y="1173"/>
                  </a:lnTo>
                  <a:lnTo>
                    <a:pt x="27" y="1173"/>
                  </a:lnTo>
                  <a:lnTo>
                    <a:pt x="27" y="1173"/>
                  </a:lnTo>
                  <a:lnTo>
                    <a:pt x="27" y="1173"/>
                  </a:lnTo>
                  <a:lnTo>
                    <a:pt x="27" y="1173"/>
                  </a:lnTo>
                  <a:lnTo>
                    <a:pt x="27" y="1173"/>
                  </a:lnTo>
                  <a:lnTo>
                    <a:pt x="27" y="1177"/>
                  </a:lnTo>
                  <a:lnTo>
                    <a:pt x="27" y="1177"/>
                  </a:lnTo>
                  <a:lnTo>
                    <a:pt x="23" y="1180"/>
                  </a:lnTo>
                  <a:lnTo>
                    <a:pt x="23" y="1180"/>
                  </a:lnTo>
                  <a:lnTo>
                    <a:pt x="27" y="1180"/>
                  </a:lnTo>
                  <a:lnTo>
                    <a:pt x="27" y="1180"/>
                  </a:lnTo>
                  <a:lnTo>
                    <a:pt x="27" y="1180"/>
                  </a:lnTo>
                  <a:lnTo>
                    <a:pt x="27" y="1180"/>
                  </a:lnTo>
                  <a:lnTo>
                    <a:pt x="27" y="1183"/>
                  </a:lnTo>
                  <a:lnTo>
                    <a:pt x="27" y="1183"/>
                  </a:lnTo>
                  <a:lnTo>
                    <a:pt x="27" y="1187"/>
                  </a:lnTo>
                  <a:lnTo>
                    <a:pt x="27" y="1187"/>
                  </a:lnTo>
                  <a:lnTo>
                    <a:pt x="27" y="1187"/>
                  </a:lnTo>
                  <a:lnTo>
                    <a:pt x="27" y="1187"/>
                  </a:lnTo>
                  <a:lnTo>
                    <a:pt x="30" y="1187"/>
                  </a:lnTo>
                  <a:lnTo>
                    <a:pt x="30" y="1187"/>
                  </a:lnTo>
                  <a:lnTo>
                    <a:pt x="30" y="1190"/>
                  </a:lnTo>
                  <a:lnTo>
                    <a:pt x="30" y="1190"/>
                  </a:lnTo>
                  <a:lnTo>
                    <a:pt x="30" y="1190"/>
                  </a:lnTo>
                  <a:lnTo>
                    <a:pt x="30" y="1190"/>
                  </a:lnTo>
                  <a:lnTo>
                    <a:pt x="30" y="1190"/>
                  </a:lnTo>
                  <a:lnTo>
                    <a:pt x="30" y="1194"/>
                  </a:lnTo>
                  <a:lnTo>
                    <a:pt x="30" y="1194"/>
                  </a:lnTo>
                  <a:lnTo>
                    <a:pt x="30" y="1194"/>
                  </a:lnTo>
                  <a:lnTo>
                    <a:pt x="30" y="1194"/>
                  </a:lnTo>
                  <a:lnTo>
                    <a:pt x="30" y="1194"/>
                  </a:lnTo>
                  <a:lnTo>
                    <a:pt x="30" y="1194"/>
                  </a:lnTo>
                  <a:lnTo>
                    <a:pt x="30" y="1197"/>
                  </a:lnTo>
                  <a:lnTo>
                    <a:pt x="34" y="1197"/>
                  </a:lnTo>
                  <a:lnTo>
                    <a:pt x="34" y="1197"/>
                  </a:lnTo>
                  <a:lnTo>
                    <a:pt x="34" y="1197"/>
                  </a:lnTo>
                  <a:lnTo>
                    <a:pt x="34" y="1197"/>
                  </a:lnTo>
                  <a:lnTo>
                    <a:pt x="34" y="1197"/>
                  </a:lnTo>
                  <a:lnTo>
                    <a:pt x="34" y="1197"/>
                  </a:lnTo>
                  <a:lnTo>
                    <a:pt x="34" y="1200"/>
                  </a:lnTo>
                  <a:lnTo>
                    <a:pt x="34" y="1200"/>
                  </a:lnTo>
                  <a:lnTo>
                    <a:pt x="37" y="1204"/>
                  </a:lnTo>
                  <a:lnTo>
                    <a:pt x="37" y="1204"/>
                  </a:lnTo>
                  <a:lnTo>
                    <a:pt x="37" y="1204"/>
                  </a:lnTo>
                  <a:lnTo>
                    <a:pt x="37" y="1204"/>
                  </a:lnTo>
                  <a:lnTo>
                    <a:pt x="34" y="1207"/>
                  </a:lnTo>
                  <a:lnTo>
                    <a:pt x="34" y="1207"/>
                  </a:lnTo>
                  <a:lnTo>
                    <a:pt x="34" y="1211"/>
                  </a:lnTo>
                  <a:lnTo>
                    <a:pt x="34" y="1211"/>
                  </a:lnTo>
                  <a:lnTo>
                    <a:pt x="34" y="1211"/>
                  </a:lnTo>
                  <a:lnTo>
                    <a:pt x="34" y="1211"/>
                  </a:lnTo>
                  <a:lnTo>
                    <a:pt x="37" y="1214"/>
                  </a:lnTo>
                  <a:lnTo>
                    <a:pt x="37" y="1214"/>
                  </a:lnTo>
                  <a:lnTo>
                    <a:pt x="37" y="1214"/>
                  </a:lnTo>
                  <a:lnTo>
                    <a:pt x="37" y="1214"/>
                  </a:lnTo>
                  <a:lnTo>
                    <a:pt x="37" y="1214"/>
                  </a:lnTo>
                  <a:lnTo>
                    <a:pt x="37" y="1214"/>
                  </a:lnTo>
                  <a:lnTo>
                    <a:pt x="40" y="1214"/>
                  </a:lnTo>
                  <a:lnTo>
                    <a:pt x="44" y="1211"/>
                  </a:lnTo>
                  <a:lnTo>
                    <a:pt x="44" y="1211"/>
                  </a:lnTo>
                  <a:lnTo>
                    <a:pt x="44" y="1211"/>
                  </a:lnTo>
                  <a:lnTo>
                    <a:pt x="44" y="1211"/>
                  </a:lnTo>
                  <a:lnTo>
                    <a:pt x="44" y="1207"/>
                  </a:lnTo>
                  <a:lnTo>
                    <a:pt x="44" y="1207"/>
                  </a:lnTo>
                  <a:lnTo>
                    <a:pt x="47" y="1207"/>
                  </a:lnTo>
                  <a:lnTo>
                    <a:pt x="47" y="1207"/>
                  </a:lnTo>
                  <a:lnTo>
                    <a:pt x="47" y="1207"/>
                  </a:lnTo>
                  <a:lnTo>
                    <a:pt x="47" y="1204"/>
                  </a:lnTo>
                  <a:lnTo>
                    <a:pt x="47" y="1204"/>
                  </a:lnTo>
                  <a:lnTo>
                    <a:pt x="47" y="1200"/>
                  </a:lnTo>
                  <a:lnTo>
                    <a:pt x="47" y="1200"/>
                  </a:lnTo>
                  <a:lnTo>
                    <a:pt x="47" y="1197"/>
                  </a:lnTo>
                  <a:lnTo>
                    <a:pt x="47" y="1197"/>
                  </a:lnTo>
                  <a:lnTo>
                    <a:pt x="47" y="1194"/>
                  </a:lnTo>
                  <a:lnTo>
                    <a:pt x="47" y="1194"/>
                  </a:lnTo>
                  <a:lnTo>
                    <a:pt x="47" y="1194"/>
                  </a:lnTo>
                  <a:lnTo>
                    <a:pt x="47" y="1194"/>
                  </a:lnTo>
                  <a:lnTo>
                    <a:pt x="47" y="1190"/>
                  </a:lnTo>
                  <a:lnTo>
                    <a:pt x="47" y="1190"/>
                  </a:lnTo>
                  <a:lnTo>
                    <a:pt x="47" y="1190"/>
                  </a:lnTo>
                  <a:lnTo>
                    <a:pt x="44" y="1187"/>
                  </a:lnTo>
                  <a:lnTo>
                    <a:pt x="44" y="1187"/>
                  </a:lnTo>
                  <a:lnTo>
                    <a:pt x="44" y="1187"/>
                  </a:lnTo>
                  <a:lnTo>
                    <a:pt x="44" y="1187"/>
                  </a:lnTo>
                  <a:lnTo>
                    <a:pt x="44" y="1183"/>
                  </a:lnTo>
                  <a:lnTo>
                    <a:pt x="44" y="1183"/>
                  </a:lnTo>
                  <a:lnTo>
                    <a:pt x="44" y="1183"/>
                  </a:lnTo>
                  <a:lnTo>
                    <a:pt x="44" y="1183"/>
                  </a:lnTo>
                  <a:lnTo>
                    <a:pt x="40" y="1187"/>
                  </a:lnTo>
                  <a:lnTo>
                    <a:pt x="40" y="1187"/>
                  </a:lnTo>
                  <a:lnTo>
                    <a:pt x="40" y="1187"/>
                  </a:lnTo>
                  <a:lnTo>
                    <a:pt x="40" y="1187"/>
                  </a:lnTo>
                  <a:lnTo>
                    <a:pt x="40" y="1190"/>
                  </a:lnTo>
                  <a:lnTo>
                    <a:pt x="40" y="1190"/>
                  </a:lnTo>
                  <a:lnTo>
                    <a:pt x="40" y="1190"/>
                  </a:lnTo>
                  <a:lnTo>
                    <a:pt x="40" y="1190"/>
                  </a:lnTo>
                  <a:lnTo>
                    <a:pt x="37" y="1190"/>
                  </a:lnTo>
                  <a:lnTo>
                    <a:pt x="37" y="1190"/>
                  </a:lnTo>
                  <a:lnTo>
                    <a:pt x="40" y="1190"/>
                  </a:lnTo>
                  <a:lnTo>
                    <a:pt x="40" y="1190"/>
                  </a:lnTo>
                  <a:lnTo>
                    <a:pt x="40" y="1187"/>
                  </a:lnTo>
                  <a:lnTo>
                    <a:pt x="40" y="1187"/>
                  </a:lnTo>
                  <a:lnTo>
                    <a:pt x="40" y="1187"/>
                  </a:lnTo>
                  <a:lnTo>
                    <a:pt x="40" y="1187"/>
                  </a:lnTo>
                  <a:lnTo>
                    <a:pt x="37" y="1183"/>
                  </a:lnTo>
                  <a:lnTo>
                    <a:pt x="37" y="1183"/>
                  </a:lnTo>
                  <a:lnTo>
                    <a:pt x="37" y="1183"/>
                  </a:lnTo>
                  <a:lnTo>
                    <a:pt x="37" y="1183"/>
                  </a:lnTo>
                  <a:lnTo>
                    <a:pt x="37" y="1187"/>
                  </a:lnTo>
                  <a:lnTo>
                    <a:pt x="37" y="1187"/>
                  </a:lnTo>
                  <a:lnTo>
                    <a:pt x="37" y="1187"/>
                  </a:lnTo>
                  <a:lnTo>
                    <a:pt x="37" y="1183"/>
                  </a:lnTo>
                  <a:lnTo>
                    <a:pt x="37" y="1183"/>
                  </a:lnTo>
                  <a:lnTo>
                    <a:pt x="37" y="1183"/>
                  </a:lnTo>
                  <a:lnTo>
                    <a:pt x="37" y="1183"/>
                  </a:lnTo>
                  <a:lnTo>
                    <a:pt x="37" y="1183"/>
                  </a:lnTo>
                  <a:lnTo>
                    <a:pt x="37" y="1183"/>
                  </a:lnTo>
                  <a:lnTo>
                    <a:pt x="37" y="1183"/>
                  </a:lnTo>
                  <a:lnTo>
                    <a:pt x="37" y="1183"/>
                  </a:lnTo>
                  <a:lnTo>
                    <a:pt x="37" y="1183"/>
                  </a:lnTo>
                  <a:lnTo>
                    <a:pt x="37" y="1180"/>
                  </a:lnTo>
                  <a:lnTo>
                    <a:pt x="37" y="1180"/>
                  </a:lnTo>
                  <a:lnTo>
                    <a:pt x="37" y="1180"/>
                  </a:lnTo>
                  <a:lnTo>
                    <a:pt x="37" y="1180"/>
                  </a:lnTo>
                  <a:lnTo>
                    <a:pt x="37" y="1177"/>
                  </a:lnTo>
                  <a:lnTo>
                    <a:pt x="37" y="1177"/>
                  </a:lnTo>
                  <a:lnTo>
                    <a:pt x="37" y="1177"/>
                  </a:lnTo>
                  <a:lnTo>
                    <a:pt x="37" y="1177"/>
                  </a:lnTo>
                  <a:lnTo>
                    <a:pt x="40" y="1173"/>
                  </a:lnTo>
                  <a:lnTo>
                    <a:pt x="40" y="1173"/>
                  </a:lnTo>
                  <a:lnTo>
                    <a:pt x="40" y="1170"/>
                  </a:lnTo>
                  <a:lnTo>
                    <a:pt x="40" y="1170"/>
                  </a:lnTo>
                  <a:lnTo>
                    <a:pt x="40" y="1170"/>
                  </a:lnTo>
                  <a:lnTo>
                    <a:pt x="40" y="1170"/>
                  </a:lnTo>
                  <a:lnTo>
                    <a:pt x="40" y="1166"/>
                  </a:lnTo>
                  <a:lnTo>
                    <a:pt x="40" y="1166"/>
                  </a:lnTo>
                  <a:lnTo>
                    <a:pt x="40" y="1163"/>
                  </a:lnTo>
                  <a:lnTo>
                    <a:pt x="40" y="1163"/>
                  </a:lnTo>
                  <a:lnTo>
                    <a:pt x="40" y="1160"/>
                  </a:lnTo>
                  <a:lnTo>
                    <a:pt x="40" y="1160"/>
                  </a:lnTo>
                  <a:lnTo>
                    <a:pt x="40" y="1153"/>
                  </a:lnTo>
                  <a:lnTo>
                    <a:pt x="40" y="1153"/>
                  </a:lnTo>
                  <a:lnTo>
                    <a:pt x="40" y="1149"/>
                  </a:lnTo>
                  <a:lnTo>
                    <a:pt x="40" y="1149"/>
                  </a:lnTo>
                  <a:lnTo>
                    <a:pt x="40" y="1149"/>
                  </a:lnTo>
                  <a:lnTo>
                    <a:pt x="40" y="1149"/>
                  </a:lnTo>
                  <a:lnTo>
                    <a:pt x="40" y="1146"/>
                  </a:lnTo>
                  <a:lnTo>
                    <a:pt x="40" y="1146"/>
                  </a:lnTo>
                  <a:lnTo>
                    <a:pt x="44" y="1139"/>
                  </a:lnTo>
                  <a:lnTo>
                    <a:pt x="44" y="1139"/>
                  </a:lnTo>
                  <a:lnTo>
                    <a:pt x="44" y="1136"/>
                  </a:lnTo>
                  <a:lnTo>
                    <a:pt x="44" y="1136"/>
                  </a:lnTo>
                  <a:lnTo>
                    <a:pt x="44" y="1136"/>
                  </a:lnTo>
                  <a:lnTo>
                    <a:pt x="47" y="1129"/>
                  </a:lnTo>
                  <a:lnTo>
                    <a:pt x="47" y="1129"/>
                  </a:lnTo>
                  <a:lnTo>
                    <a:pt x="44" y="1129"/>
                  </a:lnTo>
                  <a:lnTo>
                    <a:pt x="44" y="1129"/>
                  </a:lnTo>
                  <a:lnTo>
                    <a:pt x="44" y="1126"/>
                  </a:lnTo>
                  <a:lnTo>
                    <a:pt x="44" y="1126"/>
                  </a:lnTo>
                  <a:lnTo>
                    <a:pt x="44" y="1126"/>
                  </a:lnTo>
                  <a:lnTo>
                    <a:pt x="44" y="1126"/>
                  </a:lnTo>
                  <a:lnTo>
                    <a:pt x="44" y="1119"/>
                  </a:lnTo>
                  <a:lnTo>
                    <a:pt x="44" y="1119"/>
                  </a:lnTo>
                  <a:lnTo>
                    <a:pt x="44" y="1119"/>
                  </a:lnTo>
                  <a:lnTo>
                    <a:pt x="44" y="1119"/>
                  </a:lnTo>
                  <a:lnTo>
                    <a:pt x="40" y="1122"/>
                  </a:lnTo>
                  <a:lnTo>
                    <a:pt x="40" y="1122"/>
                  </a:lnTo>
                  <a:lnTo>
                    <a:pt x="40" y="1122"/>
                  </a:lnTo>
                  <a:lnTo>
                    <a:pt x="40" y="1122"/>
                  </a:lnTo>
                  <a:lnTo>
                    <a:pt x="40" y="1122"/>
                  </a:lnTo>
                  <a:lnTo>
                    <a:pt x="40" y="1126"/>
                  </a:lnTo>
                  <a:lnTo>
                    <a:pt x="40" y="1126"/>
                  </a:lnTo>
                  <a:lnTo>
                    <a:pt x="40" y="1126"/>
                  </a:lnTo>
                  <a:lnTo>
                    <a:pt x="40" y="1126"/>
                  </a:lnTo>
                  <a:lnTo>
                    <a:pt x="40" y="1126"/>
                  </a:lnTo>
                  <a:lnTo>
                    <a:pt x="40" y="1126"/>
                  </a:lnTo>
                  <a:lnTo>
                    <a:pt x="40" y="1119"/>
                  </a:lnTo>
                  <a:lnTo>
                    <a:pt x="40" y="1119"/>
                  </a:lnTo>
                  <a:lnTo>
                    <a:pt x="40" y="1119"/>
                  </a:lnTo>
                  <a:lnTo>
                    <a:pt x="40" y="1119"/>
                  </a:lnTo>
                  <a:lnTo>
                    <a:pt x="44" y="1115"/>
                  </a:lnTo>
                  <a:lnTo>
                    <a:pt x="44" y="1115"/>
                  </a:lnTo>
                  <a:lnTo>
                    <a:pt x="40" y="1112"/>
                  </a:lnTo>
                  <a:lnTo>
                    <a:pt x="40" y="1112"/>
                  </a:lnTo>
                  <a:lnTo>
                    <a:pt x="40" y="1112"/>
                  </a:lnTo>
                  <a:lnTo>
                    <a:pt x="40" y="1109"/>
                  </a:lnTo>
                  <a:lnTo>
                    <a:pt x="40" y="1109"/>
                  </a:lnTo>
                  <a:lnTo>
                    <a:pt x="44" y="1105"/>
                  </a:lnTo>
                  <a:lnTo>
                    <a:pt x="44" y="1105"/>
                  </a:lnTo>
                  <a:lnTo>
                    <a:pt x="40" y="1102"/>
                  </a:lnTo>
                  <a:lnTo>
                    <a:pt x="40" y="1102"/>
                  </a:lnTo>
                  <a:lnTo>
                    <a:pt x="40" y="1102"/>
                  </a:lnTo>
                  <a:lnTo>
                    <a:pt x="40" y="1102"/>
                  </a:lnTo>
                  <a:lnTo>
                    <a:pt x="40" y="1098"/>
                  </a:lnTo>
                  <a:lnTo>
                    <a:pt x="40" y="1098"/>
                  </a:lnTo>
                  <a:lnTo>
                    <a:pt x="40" y="1092"/>
                  </a:lnTo>
                  <a:lnTo>
                    <a:pt x="40" y="1092"/>
                  </a:lnTo>
                  <a:lnTo>
                    <a:pt x="44" y="1092"/>
                  </a:lnTo>
                  <a:lnTo>
                    <a:pt x="44" y="1092"/>
                  </a:lnTo>
                  <a:lnTo>
                    <a:pt x="44" y="1085"/>
                  </a:lnTo>
                  <a:lnTo>
                    <a:pt x="44" y="1085"/>
                  </a:lnTo>
                  <a:lnTo>
                    <a:pt x="40" y="1085"/>
                  </a:lnTo>
                  <a:lnTo>
                    <a:pt x="40" y="1085"/>
                  </a:lnTo>
                  <a:lnTo>
                    <a:pt x="40" y="1085"/>
                  </a:lnTo>
                  <a:lnTo>
                    <a:pt x="40" y="1085"/>
                  </a:lnTo>
                  <a:lnTo>
                    <a:pt x="40" y="1081"/>
                  </a:lnTo>
                  <a:lnTo>
                    <a:pt x="40" y="1081"/>
                  </a:lnTo>
                  <a:lnTo>
                    <a:pt x="40" y="1081"/>
                  </a:lnTo>
                  <a:lnTo>
                    <a:pt x="44" y="1078"/>
                  </a:lnTo>
                  <a:lnTo>
                    <a:pt x="44" y="1078"/>
                  </a:lnTo>
                  <a:lnTo>
                    <a:pt x="40" y="1075"/>
                  </a:lnTo>
                  <a:lnTo>
                    <a:pt x="40" y="1075"/>
                  </a:lnTo>
                  <a:lnTo>
                    <a:pt x="40" y="1071"/>
                  </a:lnTo>
                  <a:lnTo>
                    <a:pt x="40" y="1071"/>
                  </a:lnTo>
                  <a:lnTo>
                    <a:pt x="40" y="1068"/>
                  </a:lnTo>
                  <a:lnTo>
                    <a:pt x="40" y="1068"/>
                  </a:lnTo>
                  <a:lnTo>
                    <a:pt x="40" y="1068"/>
                  </a:lnTo>
                  <a:lnTo>
                    <a:pt x="40" y="1068"/>
                  </a:lnTo>
                  <a:lnTo>
                    <a:pt x="40" y="1068"/>
                  </a:lnTo>
                  <a:lnTo>
                    <a:pt x="40" y="1068"/>
                  </a:lnTo>
                  <a:lnTo>
                    <a:pt x="40" y="1064"/>
                  </a:lnTo>
                  <a:lnTo>
                    <a:pt x="40" y="1064"/>
                  </a:lnTo>
                  <a:lnTo>
                    <a:pt x="40" y="1061"/>
                  </a:lnTo>
                  <a:lnTo>
                    <a:pt x="40" y="1061"/>
                  </a:lnTo>
                  <a:lnTo>
                    <a:pt x="40" y="1061"/>
                  </a:lnTo>
                  <a:lnTo>
                    <a:pt x="40" y="1061"/>
                  </a:lnTo>
                  <a:lnTo>
                    <a:pt x="40" y="1061"/>
                  </a:lnTo>
                  <a:lnTo>
                    <a:pt x="40" y="1061"/>
                  </a:lnTo>
                  <a:lnTo>
                    <a:pt x="40" y="1058"/>
                  </a:lnTo>
                  <a:lnTo>
                    <a:pt x="40" y="1058"/>
                  </a:lnTo>
                  <a:lnTo>
                    <a:pt x="37" y="1054"/>
                  </a:lnTo>
                  <a:lnTo>
                    <a:pt x="37" y="1054"/>
                  </a:lnTo>
                  <a:lnTo>
                    <a:pt x="37" y="1051"/>
                  </a:lnTo>
                  <a:lnTo>
                    <a:pt x="37" y="1051"/>
                  </a:lnTo>
                  <a:lnTo>
                    <a:pt x="37" y="1051"/>
                  </a:lnTo>
                  <a:lnTo>
                    <a:pt x="37" y="1051"/>
                  </a:lnTo>
                  <a:lnTo>
                    <a:pt x="34" y="1051"/>
                  </a:lnTo>
                  <a:lnTo>
                    <a:pt x="34" y="1051"/>
                  </a:lnTo>
                  <a:lnTo>
                    <a:pt x="34" y="1047"/>
                  </a:lnTo>
                  <a:lnTo>
                    <a:pt x="34" y="1047"/>
                  </a:lnTo>
                  <a:lnTo>
                    <a:pt x="37" y="1044"/>
                  </a:lnTo>
                  <a:lnTo>
                    <a:pt x="37" y="1044"/>
                  </a:lnTo>
                  <a:lnTo>
                    <a:pt x="37" y="1041"/>
                  </a:lnTo>
                  <a:lnTo>
                    <a:pt x="37" y="1041"/>
                  </a:lnTo>
                  <a:lnTo>
                    <a:pt x="37" y="1041"/>
                  </a:lnTo>
                  <a:lnTo>
                    <a:pt x="37" y="1041"/>
                  </a:lnTo>
                  <a:lnTo>
                    <a:pt x="37" y="1037"/>
                  </a:lnTo>
                  <a:lnTo>
                    <a:pt x="37" y="1037"/>
                  </a:lnTo>
                  <a:lnTo>
                    <a:pt x="37" y="1037"/>
                  </a:lnTo>
                  <a:lnTo>
                    <a:pt x="37" y="1037"/>
                  </a:lnTo>
                  <a:lnTo>
                    <a:pt x="40" y="1034"/>
                  </a:lnTo>
                  <a:lnTo>
                    <a:pt x="40" y="1034"/>
                  </a:lnTo>
                  <a:lnTo>
                    <a:pt x="40" y="1034"/>
                  </a:lnTo>
                  <a:lnTo>
                    <a:pt x="40" y="1034"/>
                  </a:lnTo>
                  <a:lnTo>
                    <a:pt x="40" y="1030"/>
                  </a:lnTo>
                  <a:lnTo>
                    <a:pt x="40" y="1030"/>
                  </a:lnTo>
                  <a:lnTo>
                    <a:pt x="40" y="1030"/>
                  </a:lnTo>
                  <a:lnTo>
                    <a:pt x="40" y="1030"/>
                  </a:lnTo>
                  <a:lnTo>
                    <a:pt x="40" y="1027"/>
                  </a:lnTo>
                  <a:lnTo>
                    <a:pt x="40" y="1027"/>
                  </a:lnTo>
                  <a:lnTo>
                    <a:pt x="44" y="1024"/>
                  </a:lnTo>
                  <a:lnTo>
                    <a:pt x="44" y="1024"/>
                  </a:lnTo>
                  <a:lnTo>
                    <a:pt x="44" y="1020"/>
                  </a:lnTo>
                  <a:lnTo>
                    <a:pt x="44" y="1020"/>
                  </a:lnTo>
                  <a:lnTo>
                    <a:pt x="44" y="1020"/>
                  </a:lnTo>
                  <a:lnTo>
                    <a:pt x="44" y="1020"/>
                  </a:lnTo>
                  <a:lnTo>
                    <a:pt x="44" y="1017"/>
                  </a:lnTo>
                  <a:lnTo>
                    <a:pt x="44" y="1017"/>
                  </a:lnTo>
                  <a:lnTo>
                    <a:pt x="44" y="1013"/>
                  </a:lnTo>
                  <a:lnTo>
                    <a:pt x="44" y="1013"/>
                  </a:lnTo>
                  <a:lnTo>
                    <a:pt x="44" y="1013"/>
                  </a:lnTo>
                  <a:lnTo>
                    <a:pt x="44" y="1013"/>
                  </a:lnTo>
                  <a:lnTo>
                    <a:pt x="47" y="1013"/>
                  </a:lnTo>
                  <a:lnTo>
                    <a:pt x="47" y="1013"/>
                  </a:lnTo>
                  <a:lnTo>
                    <a:pt x="47" y="1010"/>
                  </a:lnTo>
                  <a:lnTo>
                    <a:pt x="47" y="1010"/>
                  </a:lnTo>
                  <a:lnTo>
                    <a:pt x="47" y="1010"/>
                  </a:lnTo>
                  <a:lnTo>
                    <a:pt x="47" y="1010"/>
                  </a:lnTo>
                  <a:lnTo>
                    <a:pt x="44" y="1010"/>
                  </a:lnTo>
                  <a:lnTo>
                    <a:pt x="44" y="1010"/>
                  </a:lnTo>
                  <a:lnTo>
                    <a:pt x="44" y="1010"/>
                  </a:lnTo>
                  <a:lnTo>
                    <a:pt x="44" y="1010"/>
                  </a:lnTo>
                  <a:lnTo>
                    <a:pt x="44" y="1010"/>
                  </a:lnTo>
                  <a:lnTo>
                    <a:pt x="44" y="1010"/>
                  </a:lnTo>
                  <a:lnTo>
                    <a:pt x="44" y="1007"/>
                  </a:lnTo>
                  <a:lnTo>
                    <a:pt x="44" y="1007"/>
                  </a:lnTo>
                  <a:lnTo>
                    <a:pt x="47" y="1007"/>
                  </a:lnTo>
                  <a:lnTo>
                    <a:pt x="47" y="1007"/>
                  </a:lnTo>
                  <a:lnTo>
                    <a:pt x="47" y="1007"/>
                  </a:lnTo>
                  <a:lnTo>
                    <a:pt x="47" y="1007"/>
                  </a:lnTo>
                  <a:lnTo>
                    <a:pt x="47" y="1007"/>
                  </a:lnTo>
                  <a:lnTo>
                    <a:pt x="47" y="1003"/>
                  </a:lnTo>
                  <a:lnTo>
                    <a:pt x="47" y="1003"/>
                  </a:lnTo>
                  <a:lnTo>
                    <a:pt x="47" y="1003"/>
                  </a:lnTo>
                  <a:lnTo>
                    <a:pt x="47" y="1003"/>
                  </a:lnTo>
                  <a:lnTo>
                    <a:pt x="47" y="1003"/>
                  </a:lnTo>
                  <a:lnTo>
                    <a:pt x="47" y="1003"/>
                  </a:lnTo>
                  <a:lnTo>
                    <a:pt x="47" y="1003"/>
                  </a:lnTo>
                  <a:lnTo>
                    <a:pt x="47" y="1003"/>
                  </a:lnTo>
                  <a:lnTo>
                    <a:pt x="47" y="1003"/>
                  </a:lnTo>
                  <a:lnTo>
                    <a:pt x="47" y="1000"/>
                  </a:lnTo>
                  <a:lnTo>
                    <a:pt x="47" y="1000"/>
                  </a:lnTo>
                  <a:lnTo>
                    <a:pt x="47" y="1000"/>
                  </a:lnTo>
                  <a:lnTo>
                    <a:pt x="47" y="1000"/>
                  </a:lnTo>
                  <a:lnTo>
                    <a:pt x="47" y="1000"/>
                  </a:lnTo>
                  <a:lnTo>
                    <a:pt x="47" y="1000"/>
                  </a:lnTo>
                  <a:lnTo>
                    <a:pt x="51" y="1000"/>
                  </a:lnTo>
                  <a:lnTo>
                    <a:pt x="51" y="1000"/>
                  </a:lnTo>
                  <a:lnTo>
                    <a:pt x="51" y="1000"/>
                  </a:lnTo>
                  <a:lnTo>
                    <a:pt x="54" y="1003"/>
                  </a:lnTo>
                  <a:lnTo>
                    <a:pt x="54" y="1003"/>
                  </a:lnTo>
                  <a:lnTo>
                    <a:pt x="54" y="1003"/>
                  </a:lnTo>
                  <a:lnTo>
                    <a:pt x="54" y="1003"/>
                  </a:lnTo>
                  <a:lnTo>
                    <a:pt x="54" y="1007"/>
                  </a:lnTo>
                  <a:lnTo>
                    <a:pt x="54" y="1007"/>
                  </a:lnTo>
                  <a:lnTo>
                    <a:pt x="57" y="1010"/>
                  </a:lnTo>
                  <a:lnTo>
                    <a:pt x="57" y="1010"/>
                  </a:lnTo>
                  <a:lnTo>
                    <a:pt x="57" y="1010"/>
                  </a:lnTo>
                  <a:lnTo>
                    <a:pt x="57" y="1010"/>
                  </a:lnTo>
                  <a:lnTo>
                    <a:pt x="57" y="1010"/>
                  </a:lnTo>
                  <a:lnTo>
                    <a:pt x="57" y="1010"/>
                  </a:lnTo>
                  <a:lnTo>
                    <a:pt x="61" y="1010"/>
                  </a:lnTo>
                  <a:lnTo>
                    <a:pt x="61" y="1010"/>
                  </a:lnTo>
                  <a:lnTo>
                    <a:pt x="61" y="1010"/>
                  </a:lnTo>
                  <a:lnTo>
                    <a:pt x="61" y="1010"/>
                  </a:lnTo>
                  <a:lnTo>
                    <a:pt x="61" y="1010"/>
                  </a:lnTo>
                  <a:lnTo>
                    <a:pt x="61" y="1010"/>
                  </a:lnTo>
                  <a:lnTo>
                    <a:pt x="61" y="1010"/>
                  </a:lnTo>
                  <a:lnTo>
                    <a:pt x="61" y="1010"/>
                  </a:lnTo>
                  <a:lnTo>
                    <a:pt x="64" y="1013"/>
                  </a:lnTo>
                  <a:lnTo>
                    <a:pt x="64" y="1013"/>
                  </a:lnTo>
                  <a:lnTo>
                    <a:pt x="64" y="1013"/>
                  </a:lnTo>
                  <a:lnTo>
                    <a:pt x="64" y="1017"/>
                  </a:lnTo>
                  <a:lnTo>
                    <a:pt x="64" y="1017"/>
                  </a:lnTo>
                  <a:lnTo>
                    <a:pt x="64" y="1017"/>
                  </a:lnTo>
                  <a:lnTo>
                    <a:pt x="64" y="1017"/>
                  </a:lnTo>
                  <a:lnTo>
                    <a:pt x="64" y="1017"/>
                  </a:lnTo>
                  <a:lnTo>
                    <a:pt x="68" y="1017"/>
                  </a:lnTo>
                  <a:lnTo>
                    <a:pt x="68" y="1017"/>
                  </a:lnTo>
                  <a:lnTo>
                    <a:pt x="68" y="1020"/>
                  </a:lnTo>
                  <a:lnTo>
                    <a:pt x="68" y="1020"/>
                  </a:lnTo>
                  <a:lnTo>
                    <a:pt x="64" y="1024"/>
                  </a:lnTo>
                  <a:lnTo>
                    <a:pt x="64" y="1024"/>
                  </a:lnTo>
                  <a:lnTo>
                    <a:pt x="61" y="1027"/>
                  </a:lnTo>
                  <a:lnTo>
                    <a:pt x="61" y="1027"/>
                  </a:lnTo>
                  <a:lnTo>
                    <a:pt x="61" y="1030"/>
                  </a:lnTo>
                  <a:lnTo>
                    <a:pt x="61" y="1030"/>
                  </a:lnTo>
                  <a:lnTo>
                    <a:pt x="64" y="1030"/>
                  </a:lnTo>
                  <a:lnTo>
                    <a:pt x="64" y="1030"/>
                  </a:lnTo>
                  <a:lnTo>
                    <a:pt x="61" y="1034"/>
                  </a:lnTo>
                  <a:lnTo>
                    <a:pt x="61" y="1034"/>
                  </a:lnTo>
                  <a:lnTo>
                    <a:pt x="61" y="1034"/>
                  </a:lnTo>
                  <a:lnTo>
                    <a:pt x="61" y="1034"/>
                  </a:lnTo>
                  <a:lnTo>
                    <a:pt x="61" y="1037"/>
                  </a:lnTo>
                  <a:lnTo>
                    <a:pt x="61" y="1037"/>
                  </a:lnTo>
                  <a:lnTo>
                    <a:pt x="64" y="1041"/>
                  </a:lnTo>
                  <a:lnTo>
                    <a:pt x="64" y="1041"/>
                  </a:lnTo>
                  <a:lnTo>
                    <a:pt x="64" y="1041"/>
                  </a:lnTo>
                  <a:lnTo>
                    <a:pt x="64" y="1041"/>
                  </a:lnTo>
                  <a:lnTo>
                    <a:pt x="61" y="1044"/>
                  </a:lnTo>
                  <a:lnTo>
                    <a:pt x="61" y="1044"/>
                  </a:lnTo>
                  <a:lnTo>
                    <a:pt x="61" y="1044"/>
                  </a:lnTo>
                  <a:lnTo>
                    <a:pt x="61" y="1044"/>
                  </a:lnTo>
                  <a:lnTo>
                    <a:pt x="61" y="1051"/>
                  </a:lnTo>
                  <a:lnTo>
                    <a:pt x="61" y="1051"/>
                  </a:lnTo>
                  <a:lnTo>
                    <a:pt x="61" y="1051"/>
                  </a:lnTo>
                  <a:lnTo>
                    <a:pt x="61" y="1051"/>
                  </a:lnTo>
                  <a:lnTo>
                    <a:pt x="61" y="1051"/>
                  </a:lnTo>
                  <a:lnTo>
                    <a:pt x="61" y="1051"/>
                  </a:lnTo>
                  <a:lnTo>
                    <a:pt x="61" y="1051"/>
                  </a:lnTo>
                  <a:lnTo>
                    <a:pt x="61" y="1051"/>
                  </a:lnTo>
                  <a:lnTo>
                    <a:pt x="61" y="1051"/>
                  </a:lnTo>
                  <a:lnTo>
                    <a:pt x="61" y="1051"/>
                  </a:lnTo>
                  <a:lnTo>
                    <a:pt x="61" y="1058"/>
                  </a:lnTo>
                  <a:lnTo>
                    <a:pt x="57" y="1061"/>
                  </a:lnTo>
                  <a:lnTo>
                    <a:pt x="57" y="1061"/>
                  </a:lnTo>
                  <a:lnTo>
                    <a:pt x="57" y="1061"/>
                  </a:lnTo>
                  <a:lnTo>
                    <a:pt x="57" y="1061"/>
                  </a:lnTo>
                  <a:lnTo>
                    <a:pt x="57" y="1064"/>
                  </a:lnTo>
                  <a:lnTo>
                    <a:pt x="57" y="1064"/>
                  </a:lnTo>
                  <a:lnTo>
                    <a:pt x="57" y="1064"/>
                  </a:lnTo>
                  <a:lnTo>
                    <a:pt x="57" y="1064"/>
                  </a:lnTo>
                  <a:lnTo>
                    <a:pt x="61" y="1064"/>
                  </a:lnTo>
                  <a:lnTo>
                    <a:pt x="61" y="1064"/>
                  </a:lnTo>
                  <a:lnTo>
                    <a:pt x="57" y="1068"/>
                  </a:lnTo>
                  <a:lnTo>
                    <a:pt x="57" y="1068"/>
                  </a:lnTo>
                  <a:lnTo>
                    <a:pt x="57" y="1071"/>
                  </a:lnTo>
                  <a:lnTo>
                    <a:pt x="57" y="1071"/>
                  </a:lnTo>
                  <a:lnTo>
                    <a:pt x="57" y="1075"/>
                  </a:lnTo>
                  <a:lnTo>
                    <a:pt x="57" y="1075"/>
                  </a:lnTo>
                  <a:lnTo>
                    <a:pt x="57" y="1075"/>
                  </a:lnTo>
                  <a:lnTo>
                    <a:pt x="57" y="1075"/>
                  </a:lnTo>
                  <a:lnTo>
                    <a:pt x="61" y="1078"/>
                  </a:lnTo>
                  <a:lnTo>
                    <a:pt x="61" y="1078"/>
                  </a:lnTo>
                  <a:lnTo>
                    <a:pt x="61" y="1078"/>
                  </a:lnTo>
                  <a:lnTo>
                    <a:pt x="61" y="1078"/>
                  </a:lnTo>
                  <a:lnTo>
                    <a:pt x="61" y="1081"/>
                  </a:lnTo>
                  <a:lnTo>
                    <a:pt x="61" y="1081"/>
                  </a:lnTo>
                  <a:lnTo>
                    <a:pt x="57" y="1081"/>
                  </a:lnTo>
                  <a:lnTo>
                    <a:pt x="57" y="1081"/>
                  </a:lnTo>
                  <a:lnTo>
                    <a:pt x="57" y="1081"/>
                  </a:lnTo>
                  <a:lnTo>
                    <a:pt x="57" y="1085"/>
                  </a:lnTo>
                  <a:lnTo>
                    <a:pt x="57" y="1085"/>
                  </a:lnTo>
                  <a:lnTo>
                    <a:pt x="57" y="1085"/>
                  </a:lnTo>
                  <a:lnTo>
                    <a:pt x="57" y="1085"/>
                  </a:lnTo>
                  <a:lnTo>
                    <a:pt x="57" y="1085"/>
                  </a:lnTo>
                  <a:lnTo>
                    <a:pt x="61" y="1085"/>
                  </a:lnTo>
                  <a:lnTo>
                    <a:pt x="61" y="1085"/>
                  </a:lnTo>
                  <a:lnTo>
                    <a:pt x="61" y="1088"/>
                  </a:lnTo>
                  <a:lnTo>
                    <a:pt x="61" y="1088"/>
                  </a:lnTo>
                  <a:lnTo>
                    <a:pt x="61" y="1088"/>
                  </a:lnTo>
                  <a:lnTo>
                    <a:pt x="61" y="1088"/>
                  </a:lnTo>
                  <a:lnTo>
                    <a:pt x="61" y="1088"/>
                  </a:lnTo>
                  <a:lnTo>
                    <a:pt x="61" y="1088"/>
                  </a:lnTo>
                  <a:lnTo>
                    <a:pt x="61" y="1092"/>
                  </a:lnTo>
                  <a:lnTo>
                    <a:pt x="61" y="1092"/>
                  </a:lnTo>
                  <a:lnTo>
                    <a:pt x="61" y="1092"/>
                  </a:lnTo>
                  <a:lnTo>
                    <a:pt x="61" y="1092"/>
                  </a:lnTo>
                  <a:lnTo>
                    <a:pt x="61" y="1092"/>
                  </a:lnTo>
                  <a:lnTo>
                    <a:pt x="61" y="1092"/>
                  </a:lnTo>
                  <a:lnTo>
                    <a:pt x="61" y="1095"/>
                  </a:lnTo>
                  <a:lnTo>
                    <a:pt x="61" y="1095"/>
                  </a:lnTo>
                  <a:lnTo>
                    <a:pt x="61" y="1095"/>
                  </a:lnTo>
                  <a:lnTo>
                    <a:pt x="61" y="1095"/>
                  </a:lnTo>
                  <a:lnTo>
                    <a:pt x="64" y="1098"/>
                  </a:lnTo>
                  <a:lnTo>
                    <a:pt x="64" y="1098"/>
                  </a:lnTo>
                  <a:lnTo>
                    <a:pt x="64" y="1098"/>
                  </a:lnTo>
                  <a:lnTo>
                    <a:pt x="64" y="1098"/>
                  </a:lnTo>
                  <a:lnTo>
                    <a:pt x="64" y="1098"/>
                  </a:lnTo>
                  <a:lnTo>
                    <a:pt x="64" y="1098"/>
                  </a:lnTo>
                  <a:lnTo>
                    <a:pt x="64" y="1098"/>
                  </a:lnTo>
                  <a:lnTo>
                    <a:pt x="64" y="1098"/>
                  </a:lnTo>
                  <a:lnTo>
                    <a:pt x="64" y="1102"/>
                  </a:lnTo>
                  <a:lnTo>
                    <a:pt x="64" y="1102"/>
                  </a:lnTo>
                  <a:lnTo>
                    <a:pt x="64" y="1102"/>
                  </a:lnTo>
                  <a:lnTo>
                    <a:pt x="64" y="1102"/>
                  </a:lnTo>
                  <a:lnTo>
                    <a:pt x="68" y="1102"/>
                  </a:lnTo>
                  <a:lnTo>
                    <a:pt x="68" y="1102"/>
                  </a:lnTo>
                  <a:lnTo>
                    <a:pt x="68" y="1102"/>
                  </a:lnTo>
                  <a:lnTo>
                    <a:pt x="68" y="1102"/>
                  </a:lnTo>
                  <a:lnTo>
                    <a:pt x="68" y="1102"/>
                  </a:lnTo>
                  <a:lnTo>
                    <a:pt x="68" y="1102"/>
                  </a:lnTo>
                  <a:lnTo>
                    <a:pt x="68" y="1102"/>
                  </a:lnTo>
                  <a:lnTo>
                    <a:pt x="68" y="1102"/>
                  </a:lnTo>
                  <a:lnTo>
                    <a:pt x="68" y="1102"/>
                  </a:lnTo>
                  <a:lnTo>
                    <a:pt x="68" y="1102"/>
                  </a:lnTo>
                  <a:lnTo>
                    <a:pt x="68" y="1105"/>
                  </a:lnTo>
                  <a:lnTo>
                    <a:pt x="68" y="1105"/>
                  </a:lnTo>
                  <a:lnTo>
                    <a:pt x="68" y="1109"/>
                  </a:lnTo>
                  <a:lnTo>
                    <a:pt x="68" y="1109"/>
                  </a:lnTo>
                  <a:lnTo>
                    <a:pt x="68" y="1109"/>
                  </a:lnTo>
                  <a:lnTo>
                    <a:pt x="68" y="1109"/>
                  </a:lnTo>
                  <a:lnTo>
                    <a:pt x="68" y="1112"/>
                  </a:lnTo>
                  <a:lnTo>
                    <a:pt x="68" y="1112"/>
                  </a:lnTo>
                  <a:lnTo>
                    <a:pt x="68" y="1115"/>
                  </a:lnTo>
                  <a:lnTo>
                    <a:pt x="68" y="1115"/>
                  </a:lnTo>
                  <a:lnTo>
                    <a:pt x="68" y="1115"/>
                  </a:lnTo>
                  <a:lnTo>
                    <a:pt x="68" y="1115"/>
                  </a:lnTo>
                  <a:lnTo>
                    <a:pt x="68" y="1119"/>
                  </a:lnTo>
                  <a:lnTo>
                    <a:pt x="68" y="1119"/>
                  </a:lnTo>
                  <a:lnTo>
                    <a:pt x="68" y="1119"/>
                  </a:lnTo>
                  <a:lnTo>
                    <a:pt x="68" y="1119"/>
                  </a:lnTo>
                  <a:lnTo>
                    <a:pt x="71" y="1119"/>
                  </a:lnTo>
                  <a:lnTo>
                    <a:pt x="71" y="1119"/>
                  </a:lnTo>
                  <a:lnTo>
                    <a:pt x="71" y="1119"/>
                  </a:lnTo>
                  <a:lnTo>
                    <a:pt x="71" y="1119"/>
                  </a:lnTo>
                  <a:lnTo>
                    <a:pt x="71" y="1126"/>
                  </a:lnTo>
                  <a:lnTo>
                    <a:pt x="71" y="1126"/>
                  </a:lnTo>
                  <a:lnTo>
                    <a:pt x="71" y="1126"/>
                  </a:lnTo>
                  <a:lnTo>
                    <a:pt x="71" y="1126"/>
                  </a:lnTo>
                  <a:lnTo>
                    <a:pt x="71" y="1126"/>
                  </a:lnTo>
                  <a:lnTo>
                    <a:pt x="71" y="1129"/>
                  </a:lnTo>
                  <a:lnTo>
                    <a:pt x="71" y="1129"/>
                  </a:lnTo>
                  <a:lnTo>
                    <a:pt x="71" y="1132"/>
                  </a:lnTo>
                  <a:lnTo>
                    <a:pt x="71" y="1132"/>
                  </a:lnTo>
                  <a:lnTo>
                    <a:pt x="71" y="1132"/>
                  </a:lnTo>
                  <a:lnTo>
                    <a:pt x="71" y="1132"/>
                  </a:lnTo>
                  <a:lnTo>
                    <a:pt x="71" y="1132"/>
                  </a:lnTo>
                  <a:lnTo>
                    <a:pt x="71" y="1132"/>
                  </a:lnTo>
                  <a:lnTo>
                    <a:pt x="71" y="1132"/>
                  </a:lnTo>
                  <a:lnTo>
                    <a:pt x="74" y="1132"/>
                  </a:lnTo>
                  <a:lnTo>
                    <a:pt x="74" y="1132"/>
                  </a:lnTo>
                  <a:lnTo>
                    <a:pt x="74" y="1132"/>
                  </a:lnTo>
                  <a:lnTo>
                    <a:pt x="74" y="1132"/>
                  </a:lnTo>
                  <a:lnTo>
                    <a:pt x="74" y="1132"/>
                  </a:lnTo>
                  <a:lnTo>
                    <a:pt x="74" y="1132"/>
                  </a:lnTo>
                  <a:lnTo>
                    <a:pt x="74" y="1132"/>
                  </a:lnTo>
                  <a:lnTo>
                    <a:pt x="74" y="1132"/>
                  </a:lnTo>
                  <a:lnTo>
                    <a:pt x="74" y="1132"/>
                  </a:lnTo>
                  <a:lnTo>
                    <a:pt x="74" y="1132"/>
                  </a:lnTo>
                  <a:lnTo>
                    <a:pt x="74" y="1132"/>
                  </a:lnTo>
                  <a:lnTo>
                    <a:pt x="78" y="1132"/>
                  </a:lnTo>
                  <a:lnTo>
                    <a:pt x="78" y="1132"/>
                  </a:lnTo>
                  <a:lnTo>
                    <a:pt x="78" y="1132"/>
                  </a:lnTo>
                  <a:lnTo>
                    <a:pt x="74" y="1136"/>
                  </a:lnTo>
                  <a:lnTo>
                    <a:pt x="74" y="1136"/>
                  </a:lnTo>
                  <a:lnTo>
                    <a:pt x="74" y="1139"/>
                  </a:lnTo>
                  <a:lnTo>
                    <a:pt x="74" y="1139"/>
                  </a:lnTo>
                  <a:lnTo>
                    <a:pt x="74" y="1139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4" y="1143"/>
                  </a:lnTo>
                  <a:lnTo>
                    <a:pt x="78" y="1143"/>
                  </a:lnTo>
                  <a:lnTo>
                    <a:pt x="78" y="1143"/>
                  </a:lnTo>
                  <a:lnTo>
                    <a:pt x="78" y="1143"/>
                  </a:lnTo>
                  <a:lnTo>
                    <a:pt x="78" y="1143"/>
                  </a:lnTo>
                  <a:lnTo>
                    <a:pt x="74" y="1146"/>
                  </a:lnTo>
                  <a:lnTo>
                    <a:pt x="71" y="1146"/>
                  </a:lnTo>
                  <a:lnTo>
                    <a:pt x="71" y="1146"/>
                  </a:lnTo>
                  <a:lnTo>
                    <a:pt x="68" y="1149"/>
                  </a:lnTo>
                  <a:lnTo>
                    <a:pt x="68" y="1149"/>
                  </a:lnTo>
                  <a:lnTo>
                    <a:pt x="68" y="1149"/>
                  </a:lnTo>
                  <a:lnTo>
                    <a:pt x="68" y="1149"/>
                  </a:lnTo>
                  <a:lnTo>
                    <a:pt x="68" y="1149"/>
                  </a:lnTo>
                  <a:lnTo>
                    <a:pt x="68" y="1149"/>
                  </a:lnTo>
                  <a:lnTo>
                    <a:pt x="68" y="1156"/>
                  </a:lnTo>
                  <a:lnTo>
                    <a:pt x="68" y="1156"/>
                  </a:lnTo>
                  <a:lnTo>
                    <a:pt x="68" y="1156"/>
                  </a:lnTo>
                  <a:lnTo>
                    <a:pt x="68" y="1156"/>
                  </a:lnTo>
                  <a:lnTo>
                    <a:pt x="71" y="1156"/>
                  </a:lnTo>
                  <a:lnTo>
                    <a:pt x="71" y="1156"/>
                  </a:lnTo>
                  <a:lnTo>
                    <a:pt x="71" y="1156"/>
                  </a:lnTo>
                  <a:lnTo>
                    <a:pt x="71" y="1156"/>
                  </a:lnTo>
                  <a:lnTo>
                    <a:pt x="74" y="1153"/>
                  </a:lnTo>
                  <a:lnTo>
                    <a:pt x="74" y="1153"/>
                  </a:lnTo>
                  <a:lnTo>
                    <a:pt x="74" y="1153"/>
                  </a:lnTo>
                  <a:lnTo>
                    <a:pt x="74" y="1153"/>
                  </a:lnTo>
                  <a:lnTo>
                    <a:pt x="74" y="1153"/>
                  </a:lnTo>
                  <a:lnTo>
                    <a:pt x="74" y="1153"/>
                  </a:lnTo>
                  <a:lnTo>
                    <a:pt x="74" y="1156"/>
                  </a:lnTo>
                  <a:lnTo>
                    <a:pt x="74" y="1156"/>
                  </a:lnTo>
                  <a:lnTo>
                    <a:pt x="74" y="1156"/>
                  </a:lnTo>
                  <a:lnTo>
                    <a:pt x="74" y="1156"/>
                  </a:lnTo>
                  <a:lnTo>
                    <a:pt x="71" y="1156"/>
                  </a:lnTo>
                  <a:lnTo>
                    <a:pt x="71" y="1156"/>
                  </a:lnTo>
                  <a:lnTo>
                    <a:pt x="71" y="1160"/>
                  </a:lnTo>
                  <a:lnTo>
                    <a:pt x="71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0"/>
                  </a:lnTo>
                  <a:lnTo>
                    <a:pt x="74" y="1163"/>
                  </a:lnTo>
                  <a:lnTo>
                    <a:pt x="74" y="1163"/>
                  </a:lnTo>
                  <a:lnTo>
                    <a:pt x="74" y="1163"/>
                  </a:lnTo>
                  <a:lnTo>
                    <a:pt x="74" y="1166"/>
                  </a:lnTo>
                  <a:lnTo>
                    <a:pt x="74" y="1166"/>
                  </a:lnTo>
                  <a:lnTo>
                    <a:pt x="74" y="1166"/>
                  </a:lnTo>
                  <a:lnTo>
                    <a:pt x="74" y="1166"/>
                  </a:lnTo>
                  <a:lnTo>
                    <a:pt x="74" y="1166"/>
                  </a:lnTo>
                  <a:lnTo>
                    <a:pt x="74" y="1166"/>
                  </a:lnTo>
                  <a:lnTo>
                    <a:pt x="74" y="1166"/>
                  </a:lnTo>
                  <a:lnTo>
                    <a:pt x="74" y="1170"/>
                  </a:lnTo>
                  <a:lnTo>
                    <a:pt x="78" y="1170"/>
                  </a:lnTo>
                  <a:lnTo>
                    <a:pt x="78" y="1170"/>
                  </a:lnTo>
                  <a:lnTo>
                    <a:pt x="78" y="1170"/>
                  </a:lnTo>
                  <a:lnTo>
                    <a:pt x="78" y="1166"/>
                  </a:lnTo>
                  <a:lnTo>
                    <a:pt x="78" y="1166"/>
                  </a:lnTo>
                  <a:lnTo>
                    <a:pt x="78" y="1170"/>
                  </a:lnTo>
                  <a:lnTo>
                    <a:pt x="78" y="1170"/>
                  </a:lnTo>
                  <a:lnTo>
                    <a:pt x="78" y="1166"/>
                  </a:lnTo>
                  <a:lnTo>
                    <a:pt x="78" y="1166"/>
                  </a:lnTo>
                  <a:lnTo>
                    <a:pt x="78" y="1166"/>
                  </a:lnTo>
                  <a:lnTo>
                    <a:pt x="78" y="1166"/>
                  </a:lnTo>
                  <a:lnTo>
                    <a:pt x="78" y="1166"/>
                  </a:lnTo>
                  <a:lnTo>
                    <a:pt x="78" y="1166"/>
                  </a:lnTo>
                  <a:lnTo>
                    <a:pt x="78" y="1166"/>
                  </a:lnTo>
                  <a:lnTo>
                    <a:pt x="78" y="1166"/>
                  </a:lnTo>
                  <a:lnTo>
                    <a:pt x="81" y="1166"/>
                  </a:lnTo>
                  <a:lnTo>
                    <a:pt x="81" y="1166"/>
                  </a:lnTo>
                  <a:lnTo>
                    <a:pt x="81" y="1166"/>
                  </a:lnTo>
                  <a:lnTo>
                    <a:pt x="81" y="1173"/>
                  </a:lnTo>
                  <a:lnTo>
                    <a:pt x="81" y="1173"/>
                  </a:lnTo>
                  <a:lnTo>
                    <a:pt x="81" y="1177"/>
                  </a:lnTo>
                  <a:lnTo>
                    <a:pt x="81" y="1177"/>
                  </a:lnTo>
                  <a:lnTo>
                    <a:pt x="81" y="1177"/>
                  </a:lnTo>
                  <a:lnTo>
                    <a:pt x="81" y="1177"/>
                  </a:lnTo>
                  <a:lnTo>
                    <a:pt x="81" y="1177"/>
                  </a:lnTo>
                  <a:lnTo>
                    <a:pt x="81" y="1177"/>
                  </a:lnTo>
                  <a:lnTo>
                    <a:pt x="81" y="1180"/>
                  </a:lnTo>
                  <a:lnTo>
                    <a:pt x="81" y="1180"/>
                  </a:lnTo>
                  <a:lnTo>
                    <a:pt x="81" y="1183"/>
                  </a:lnTo>
                  <a:lnTo>
                    <a:pt x="81" y="1183"/>
                  </a:lnTo>
                  <a:lnTo>
                    <a:pt x="81" y="1183"/>
                  </a:lnTo>
                  <a:lnTo>
                    <a:pt x="81" y="1183"/>
                  </a:lnTo>
                  <a:lnTo>
                    <a:pt x="81" y="1183"/>
                  </a:lnTo>
                  <a:lnTo>
                    <a:pt x="81" y="1183"/>
                  </a:lnTo>
                  <a:lnTo>
                    <a:pt x="81" y="1183"/>
                  </a:lnTo>
                  <a:lnTo>
                    <a:pt x="81" y="1183"/>
                  </a:lnTo>
                  <a:lnTo>
                    <a:pt x="85" y="1183"/>
                  </a:lnTo>
                  <a:lnTo>
                    <a:pt x="85" y="1183"/>
                  </a:lnTo>
                  <a:lnTo>
                    <a:pt x="85" y="1183"/>
                  </a:lnTo>
                  <a:lnTo>
                    <a:pt x="85" y="1183"/>
                  </a:lnTo>
                  <a:lnTo>
                    <a:pt x="85" y="1183"/>
                  </a:lnTo>
                  <a:lnTo>
                    <a:pt x="85" y="1183"/>
                  </a:lnTo>
                  <a:lnTo>
                    <a:pt x="85" y="1187"/>
                  </a:lnTo>
                  <a:lnTo>
                    <a:pt x="85" y="1187"/>
                  </a:lnTo>
                  <a:lnTo>
                    <a:pt x="85" y="1187"/>
                  </a:lnTo>
                  <a:lnTo>
                    <a:pt x="81" y="1187"/>
                  </a:lnTo>
                  <a:lnTo>
                    <a:pt x="81" y="1187"/>
                  </a:lnTo>
                  <a:lnTo>
                    <a:pt x="81" y="1187"/>
                  </a:lnTo>
                  <a:lnTo>
                    <a:pt x="81" y="1187"/>
                  </a:lnTo>
                  <a:lnTo>
                    <a:pt x="81" y="1187"/>
                  </a:lnTo>
                  <a:lnTo>
                    <a:pt x="81" y="1187"/>
                  </a:lnTo>
                  <a:lnTo>
                    <a:pt x="81" y="1187"/>
                  </a:lnTo>
                  <a:lnTo>
                    <a:pt x="81" y="1187"/>
                  </a:lnTo>
                  <a:lnTo>
                    <a:pt x="81" y="1187"/>
                  </a:lnTo>
                  <a:lnTo>
                    <a:pt x="81" y="1187"/>
                  </a:lnTo>
                  <a:lnTo>
                    <a:pt x="85" y="1194"/>
                  </a:lnTo>
                  <a:lnTo>
                    <a:pt x="85" y="1194"/>
                  </a:lnTo>
                  <a:lnTo>
                    <a:pt x="88" y="1197"/>
                  </a:lnTo>
                  <a:lnTo>
                    <a:pt x="88" y="1197"/>
                  </a:lnTo>
                  <a:lnTo>
                    <a:pt x="88" y="1197"/>
                  </a:lnTo>
                  <a:lnTo>
                    <a:pt x="88" y="1197"/>
                  </a:lnTo>
                  <a:lnTo>
                    <a:pt x="88" y="1197"/>
                  </a:lnTo>
                  <a:lnTo>
                    <a:pt x="88" y="1200"/>
                  </a:lnTo>
                  <a:lnTo>
                    <a:pt x="88" y="1200"/>
                  </a:lnTo>
                  <a:lnTo>
                    <a:pt x="88" y="1200"/>
                  </a:lnTo>
                  <a:lnTo>
                    <a:pt x="88" y="1200"/>
                  </a:lnTo>
                  <a:lnTo>
                    <a:pt x="88" y="1207"/>
                  </a:lnTo>
                  <a:lnTo>
                    <a:pt x="88" y="1207"/>
                  </a:lnTo>
                  <a:lnTo>
                    <a:pt x="88" y="1207"/>
                  </a:lnTo>
                  <a:lnTo>
                    <a:pt x="88" y="1207"/>
                  </a:lnTo>
                  <a:lnTo>
                    <a:pt x="88" y="1207"/>
                  </a:lnTo>
                  <a:lnTo>
                    <a:pt x="88" y="1207"/>
                  </a:lnTo>
                  <a:lnTo>
                    <a:pt x="88" y="1207"/>
                  </a:lnTo>
                  <a:lnTo>
                    <a:pt x="88" y="1207"/>
                  </a:lnTo>
                  <a:lnTo>
                    <a:pt x="88" y="1211"/>
                  </a:lnTo>
                  <a:lnTo>
                    <a:pt x="88" y="1211"/>
                  </a:lnTo>
                  <a:lnTo>
                    <a:pt x="88" y="1211"/>
                  </a:lnTo>
                  <a:lnTo>
                    <a:pt x="88" y="1211"/>
                  </a:lnTo>
                  <a:lnTo>
                    <a:pt x="88" y="1214"/>
                  </a:lnTo>
                  <a:lnTo>
                    <a:pt x="88" y="1214"/>
                  </a:lnTo>
                  <a:lnTo>
                    <a:pt x="91" y="1214"/>
                  </a:lnTo>
                  <a:lnTo>
                    <a:pt x="91" y="1214"/>
                  </a:lnTo>
                  <a:lnTo>
                    <a:pt x="91" y="1217"/>
                  </a:lnTo>
                  <a:lnTo>
                    <a:pt x="91" y="1217"/>
                  </a:lnTo>
                  <a:lnTo>
                    <a:pt x="91" y="1217"/>
                  </a:lnTo>
                  <a:lnTo>
                    <a:pt x="91" y="1217"/>
                  </a:lnTo>
                  <a:lnTo>
                    <a:pt x="91" y="1221"/>
                  </a:lnTo>
                  <a:lnTo>
                    <a:pt x="91" y="1221"/>
                  </a:lnTo>
                  <a:lnTo>
                    <a:pt x="91" y="1221"/>
                  </a:lnTo>
                  <a:lnTo>
                    <a:pt x="91" y="1221"/>
                  </a:lnTo>
                  <a:lnTo>
                    <a:pt x="91" y="1221"/>
                  </a:lnTo>
                  <a:lnTo>
                    <a:pt x="91" y="1221"/>
                  </a:lnTo>
                  <a:lnTo>
                    <a:pt x="91" y="1224"/>
                  </a:lnTo>
                  <a:lnTo>
                    <a:pt x="91" y="1224"/>
                  </a:lnTo>
                  <a:lnTo>
                    <a:pt x="95" y="1228"/>
                  </a:lnTo>
                  <a:lnTo>
                    <a:pt x="95" y="1228"/>
                  </a:lnTo>
                  <a:lnTo>
                    <a:pt x="95" y="1228"/>
                  </a:lnTo>
                  <a:lnTo>
                    <a:pt x="95" y="1228"/>
                  </a:lnTo>
                  <a:lnTo>
                    <a:pt x="95" y="1228"/>
                  </a:lnTo>
                  <a:lnTo>
                    <a:pt x="95" y="1228"/>
                  </a:lnTo>
                  <a:lnTo>
                    <a:pt x="95" y="1228"/>
                  </a:lnTo>
                  <a:lnTo>
                    <a:pt x="95" y="1228"/>
                  </a:lnTo>
                  <a:lnTo>
                    <a:pt x="98" y="1228"/>
                  </a:lnTo>
                  <a:lnTo>
                    <a:pt x="98" y="1228"/>
                  </a:lnTo>
                  <a:lnTo>
                    <a:pt x="98" y="1228"/>
                  </a:lnTo>
                  <a:lnTo>
                    <a:pt x="98" y="1228"/>
                  </a:lnTo>
                  <a:lnTo>
                    <a:pt x="98" y="1228"/>
                  </a:lnTo>
                  <a:lnTo>
                    <a:pt x="98" y="1228"/>
                  </a:lnTo>
                  <a:lnTo>
                    <a:pt x="98" y="1231"/>
                  </a:lnTo>
                  <a:lnTo>
                    <a:pt x="98" y="1231"/>
                  </a:lnTo>
                  <a:lnTo>
                    <a:pt x="98" y="1231"/>
                  </a:lnTo>
                  <a:lnTo>
                    <a:pt x="98" y="1231"/>
                  </a:lnTo>
                  <a:lnTo>
                    <a:pt x="95" y="1231"/>
                  </a:lnTo>
                  <a:lnTo>
                    <a:pt x="95" y="1231"/>
                  </a:lnTo>
                  <a:lnTo>
                    <a:pt x="95" y="1234"/>
                  </a:lnTo>
                  <a:lnTo>
                    <a:pt x="95" y="1234"/>
                  </a:lnTo>
                  <a:lnTo>
                    <a:pt x="95" y="1234"/>
                  </a:lnTo>
                  <a:lnTo>
                    <a:pt x="95" y="1234"/>
                  </a:lnTo>
                  <a:lnTo>
                    <a:pt x="95" y="1234"/>
                  </a:lnTo>
                  <a:lnTo>
                    <a:pt x="95" y="1234"/>
                  </a:lnTo>
                  <a:lnTo>
                    <a:pt x="95" y="1238"/>
                  </a:lnTo>
                  <a:lnTo>
                    <a:pt x="95" y="1238"/>
                  </a:lnTo>
                  <a:lnTo>
                    <a:pt x="95" y="1238"/>
                  </a:lnTo>
                  <a:lnTo>
                    <a:pt x="95" y="1238"/>
                  </a:lnTo>
                  <a:lnTo>
                    <a:pt x="91" y="1241"/>
                  </a:lnTo>
                  <a:lnTo>
                    <a:pt x="91" y="1241"/>
                  </a:lnTo>
                  <a:lnTo>
                    <a:pt x="91" y="1248"/>
                  </a:lnTo>
                  <a:lnTo>
                    <a:pt x="91" y="1248"/>
                  </a:lnTo>
                  <a:lnTo>
                    <a:pt x="95" y="1251"/>
                  </a:lnTo>
                  <a:lnTo>
                    <a:pt x="95" y="1251"/>
                  </a:lnTo>
                  <a:lnTo>
                    <a:pt x="95" y="1251"/>
                  </a:lnTo>
                  <a:lnTo>
                    <a:pt x="95" y="1251"/>
                  </a:lnTo>
                  <a:lnTo>
                    <a:pt x="95" y="1258"/>
                  </a:lnTo>
                  <a:lnTo>
                    <a:pt x="95" y="1258"/>
                  </a:lnTo>
                  <a:lnTo>
                    <a:pt x="95" y="1258"/>
                  </a:lnTo>
                  <a:lnTo>
                    <a:pt x="95" y="1258"/>
                  </a:lnTo>
                  <a:lnTo>
                    <a:pt x="91" y="1258"/>
                  </a:lnTo>
                  <a:lnTo>
                    <a:pt x="91" y="1258"/>
                  </a:lnTo>
                  <a:lnTo>
                    <a:pt x="91" y="1262"/>
                  </a:lnTo>
                  <a:lnTo>
                    <a:pt x="91" y="1262"/>
                  </a:lnTo>
                  <a:lnTo>
                    <a:pt x="88" y="1265"/>
                  </a:lnTo>
                  <a:lnTo>
                    <a:pt x="88" y="1265"/>
                  </a:lnTo>
                  <a:lnTo>
                    <a:pt x="88" y="1265"/>
                  </a:lnTo>
                  <a:lnTo>
                    <a:pt x="88" y="1265"/>
                  </a:lnTo>
                  <a:lnTo>
                    <a:pt x="88" y="1268"/>
                  </a:lnTo>
                  <a:lnTo>
                    <a:pt x="88" y="1272"/>
                  </a:lnTo>
                  <a:lnTo>
                    <a:pt x="88" y="1272"/>
                  </a:lnTo>
                  <a:lnTo>
                    <a:pt x="88" y="1272"/>
                  </a:lnTo>
                  <a:lnTo>
                    <a:pt x="88" y="1275"/>
                  </a:lnTo>
                  <a:lnTo>
                    <a:pt x="88" y="1275"/>
                  </a:lnTo>
                  <a:lnTo>
                    <a:pt x="88" y="1275"/>
                  </a:lnTo>
                  <a:lnTo>
                    <a:pt x="88" y="1275"/>
                  </a:lnTo>
                  <a:lnTo>
                    <a:pt x="88" y="1275"/>
                  </a:lnTo>
                  <a:lnTo>
                    <a:pt x="88" y="1279"/>
                  </a:lnTo>
                  <a:lnTo>
                    <a:pt x="88" y="1279"/>
                  </a:lnTo>
                  <a:lnTo>
                    <a:pt x="88" y="1279"/>
                  </a:lnTo>
                  <a:lnTo>
                    <a:pt x="88" y="1279"/>
                  </a:lnTo>
                  <a:lnTo>
                    <a:pt x="85" y="1279"/>
                  </a:lnTo>
                  <a:lnTo>
                    <a:pt x="85" y="1279"/>
                  </a:lnTo>
                  <a:lnTo>
                    <a:pt x="85" y="1279"/>
                  </a:lnTo>
                  <a:lnTo>
                    <a:pt x="81" y="1279"/>
                  </a:lnTo>
                  <a:lnTo>
                    <a:pt x="81" y="1279"/>
                  </a:lnTo>
                  <a:lnTo>
                    <a:pt x="81" y="1279"/>
                  </a:lnTo>
                  <a:lnTo>
                    <a:pt x="81" y="1279"/>
                  </a:lnTo>
                  <a:lnTo>
                    <a:pt x="81" y="1279"/>
                  </a:lnTo>
                  <a:lnTo>
                    <a:pt x="81" y="1279"/>
                  </a:lnTo>
                  <a:lnTo>
                    <a:pt x="81" y="1282"/>
                  </a:lnTo>
                  <a:lnTo>
                    <a:pt x="81" y="1282"/>
                  </a:lnTo>
                  <a:lnTo>
                    <a:pt x="81" y="1285"/>
                  </a:lnTo>
                  <a:lnTo>
                    <a:pt x="81" y="1285"/>
                  </a:lnTo>
                  <a:lnTo>
                    <a:pt x="81" y="1289"/>
                  </a:lnTo>
                  <a:lnTo>
                    <a:pt x="81" y="1289"/>
                  </a:lnTo>
                  <a:lnTo>
                    <a:pt x="85" y="1292"/>
                  </a:lnTo>
                  <a:lnTo>
                    <a:pt x="85" y="1292"/>
                  </a:lnTo>
                  <a:lnTo>
                    <a:pt x="85" y="1296"/>
                  </a:lnTo>
                  <a:lnTo>
                    <a:pt x="85" y="1296"/>
                  </a:lnTo>
                  <a:lnTo>
                    <a:pt x="85" y="1296"/>
                  </a:lnTo>
                  <a:lnTo>
                    <a:pt x="85" y="1299"/>
                  </a:lnTo>
                  <a:lnTo>
                    <a:pt x="85" y="1299"/>
                  </a:lnTo>
                  <a:lnTo>
                    <a:pt x="88" y="1302"/>
                  </a:lnTo>
                  <a:lnTo>
                    <a:pt x="88" y="1302"/>
                  </a:lnTo>
                  <a:lnTo>
                    <a:pt x="88" y="1306"/>
                  </a:lnTo>
                  <a:lnTo>
                    <a:pt x="88" y="1306"/>
                  </a:lnTo>
                  <a:lnTo>
                    <a:pt x="88" y="1309"/>
                  </a:lnTo>
                  <a:lnTo>
                    <a:pt x="88" y="1309"/>
                  </a:lnTo>
                  <a:lnTo>
                    <a:pt x="91" y="1309"/>
                  </a:lnTo>
                  <a:lnTo>
                    <a:pt x="91" y="1309"/>
                  </a:lnTo>
                  <a:lnTo>
                    <a:pt x="91" y="1309"/>
                  </a:lnTo>
                  <a:lnTo>
                    <a:pt x="91" y="1309"/>
                  </a:lnTo>
                  <a:lnTo>
                    <a:pt x="95" y="1313"/>
                  </a:lnTo>
                  <a:lnTo>
                    <a:pt x="95" y="1313"/>
                  </a:lnTo>
                  <a:lnTo>
                    <a:pt x="98" y="1316"/>
                  </a:lnTo>
                  <a:lnTo>
                    <a:pt x="98" y="1316"/>
                  </a:lnTo>
                  <a:lnTo>
                    <a:pt x="102" y="1319"/>
                  </a:lnTo>
                  <a:lnTo>
                    <a:pt x="102" y="1319"/>
                  </a:lnTo>
                  <a:lnTo>
                    <a:pt x="102" y="1319"/>
                  </a:lnTo>
                  <a:lnTo>
                    <a:pt x="102" y="1319"/>
                  </a:lnTo>
                  <a:lnTo>
                    <a:pt x="102" y="1319"/>
                  </a:lnTo>
                  <a:lnTo>
                    <a:pt x="102" y="1319"/>
                  </a:lnTo>
                  <a:lnTo>
                    <a:pt x="102" y="1323"/>
                  </a:lnTo>
                  <a:lnTo>
                    <a:pt x="102" y="1323"/>
                  </a:lnTo>
                  <a:lnTo>
                    <a:pt x="102" y="1326"/>
                  </a:lnTo>
                  <a:lnTo>
                    <a:pt x="102" y="1326"/>
                  </a:lnTo>
                  <a:lnTo>
                    <a:pt x="102" y="1326"/>
                  </a:lnTo>
                  <a:lnTo>
                    <a:pt x="102" y="1326"/>
                  </a:lnTo>
                  <a:lnTo>
                    <a:pt x="102" y="1326"/>
                  </a:lnTo>
                  <a:lnTo>
                    <a:pt x="102" y="1330"/>
                  </a:lnTo>
                  <a:lnTo>
                    <a:pt x="102" y="1330"/>
                  </a:lnTo>
                  <a:lnTo>
                    <a:pt x="102" y="1330"/>
                  </a:lnTo>
                  <a:lnTo>
                    <a:pt x="102" y="1330"/>
                  </a:lnTo>
                  <a:lnTo>
                    <a:pt x="102" y="1330"/>
                  </a:lnTo>
                  <a:lnTo>
                    <a:pt x="105" y="1330"/>
                  </a:lnTo>
                  <a:lnTo>
                    <a:pt x="105" y="1330"/>
                  </a:lnTo>
                  <a:lnTo>
                    <a:pt x="105" y="1330"/>
                  </a:lnTo>
                  <a:lnTo>
                    <a:pt x="105" y="1330"/>
                  </a:lnTo>
                  <a:lnTo>
                    <a:pt x="105" y="1330"/>
                  </a:lnTo>
                  <a:lnTo>
                    <a:pt x="105" y="1330"/>
                  </a:lnTo>
                  <a:lnTo>
                    <a:pt x="105" y="1330"/>
                  </a:lnTo>
                  <a:lnTo>
                    <a:pt x="105" y="1330"/>
                  </a:lnTo>
                  <a:lnTo>
                    <a:pt x="105" y="1330"/>
                  </a:lnTo>
                  <a:lnTo>
                    <a:pt x="108" y="1333"/>
                  </a:lnTo>
                  <a:lnTo>
                    <a:pt x="108" y="1333"/>
                  </a:lnTo>
                  <a:lnTo>
                    <a:pt x="108" y="1333"/>
                  </a:lnTo>
                  <a:lnTo>
                    <a:pt x="108" y="1333"/>
                  </a:lnTo>
                  <a:lnTo>
                    <a:pt x="108" y="1333"/>
                  </a:lnTo>
                  <a:lnTo>
                    <a:pt x="108" y="1333"/>
                  </a:lnTo>
                  <a:lnTo>
                    <a:pt x="112" y="1333"/>
                  </a:lnTo>
                  <a:lnTo>
                    <a:pt x="112" y="1333"/>
                  </a:lnTo>
                  <a:lnTo>
                    <a:pt x="112" y="1333"/>
                  </a:lnTo>
                  <a:lnTo>
                    <a:pt x="112" y="1333"/>
                  </a:lnTo>
                  <a:lnTo>
                    <a:pt x="115" y="1336"/>
                  </a:lnTo>
                  <a:lnTo>
                    <a:pt x="115" y="1336"/>
                  </a:lnTo>
                  <a:lnTo>
                    <a:pt x="119" y="1336"/>
                  </a:lnTo>
                  <a:lnTo>
                    <a:pt x="119" y="1336"/>
                  </a:lnTo>
                  <a:lnTo>
                    <a:pt x="119" y="1336"/>
                  </a:lnTo>
                  <a:lnTo>
                    <a:pt x="119" y="1336"/>
                  </a:lnTo>
                  <a:lnTo>
                    <a:pt x="122" y="1336"/>
                  </a:lnTo>
                  <a:lnTo>
                    <a:pt x="122" y="1336"/>
                  </a:lnTo>
                  <a:lnTo>
                    <a:pt x="122" y="1340"/>
                  </a:lnTo>
                  <a:lnTo>
                    <a:pt x="122" y="1340"/>
                  </a:lnTo>
                  <a:lnTo>
                    <a:pt x="122" y="1340"/>
                  </a:lnTo>
                  <a:lnTo>
                    <a:pt x="122" y="1340"/>
                  </a:lnTo>
                  <a:lnTo>
                    <a:pt x="122" y="1340"/>
                  </a:lnTo>
                  <a:lnTo>
                    <a:pt x="125" y="1340"/>
                  </a:lnTo>
                  <a:lnTo>
                    <a:pt x="125" y="1340"/>
                  </a:lnTo>
                  <a:lnTo>
                    <a:pt x="125" y="1340"/>
                  </a:lnTo>
                  <a:lnTo>
                    <a:pt x="125" y="1340"/>
                  </a:lnTo>
                  <a:lnTo>
                    <a:pt x="125" y="1343"/>
                  </a:lnTo>
                  <a:lnTo>
                    <a:pt x="125" y="1343"/>
                  </a:lnTo>
                  <a:lnTo>
                    <a:pt x="125" y="1343"/>
                  </a:lnTo>
                  <a:lnTo>
                    <a:pt x="125" y="1343"/>
                  </a:lnTo>
                  <a:lnTo>
                    <a:pt x="129" y="1347"/>
                  </a:lnTo>
                  <a:lnTo>
                    <a:pt x="129" y="1347"/>
                  </a:lnTo>
                  <a:lnTo>
                    <a:pt x="129" y="1347"/>
                  </a:lnTo>
                  <a:lnTo>
                    <a:pt x="132" y="1350"/>
                  </a:lnTo>
                  <a:lnTo>
                    <a:pt x="132" y="1350"/>
                  </a:lnTo>
                  <a:lnTo>
                    <a:pt x="132" y="1350"/>
                  </a:lnTo>
                  <a:lnTo>
                    <a:pt x="132" y="1350"/>
                  </a:lnTo>
                  <a:lnTo>
                    <a:pt x="132" y="1353"/>
                  </a:lnTo>
                  <a:lnTo>
                    <a:pt x="132" y="1353"/>
                  </a:lnTo>
                  <a:lnTo>
                    <a:pt x="136" y="1353"/>
                  </a:lnTo>
                  <a:lnTo>
                    <a:pt x="136" y="1353"/>
                  </a:lnTo>
                  <a:lnTo>
                    <a:pt x="136" y="1353"/>
                  </a:lnTo>
                  <a:lnTo>
                    <a:pt x="136" y="1353"/>
                  </a:lnTo>
                  <a:lnTo>
                    <a:pt x="139" y="1357"/>
                  </a:lnTo>
                  <a:lnTo>
                    <a:pt x="139" y="1357"/>
                  </a:lnTo>
                  <a:lnTo>
                    <a:pt x="139" y="1357"/>
                  </a:lnTo>
                  <a:lnTo>
                    <a:pt x="139" y="1357"/>
                  </a:lnTo>
                  <a:lnTo>
                    <a:pt x="142" y="1360"/>
                  </a:lnTo>
                  <a:lnTo>
                    <a:pt x="142" y="1360"/>
                  </a:lnTo>
                  <a:lnTo>
                    <a:pt x="146" y="1360"/>
                  </a:lnTo>
                  <a:lnTo>
                    <a:pt x="146" y="1360"/>
                  </a:lnTo>
                  <a:lnTo>
                    <a:pt x="146" y="1360"/>
                  </a:lnTo>
                  <a:lnTo>
                    <a:pt x="146" y="1360"/>
                  </a:lnTo>
                  <a:lnTo>
                    <a:pt x="149" y="1364"/>
                  </a:lnTo>
                  <a:lnTo>
                    <a:pt x="149" y="1364"/>
                  </a:lnTo>
                  <a:lnTo>
                    <a:pt x="149" y="1364"/>
                  </a:lnTo>
                  <a:lnTo>
                    <a:pt x="149" y="1364"/>
                  </a:lnTo>
                  <a:lnTo>
                    <a:pt x="149" y="1364"/>
                  </a:lnTo>
                  <a:lnTo>
                    <a:pt x="149" y="1364"/>
                  </a:lnTo>
                  <a:lnTo>
                    <a:pt x="153" y="1364"/>
                  </a:lnTo>
                  <a:lnTo>
                    <a:pt x="153" y="1364"/>
                  </a:lnTo>
                  <a:lnTo>
                    <a:pt x="153" y="1367"/>
                  </a:lnTo>
                  <a:lnTo>
                    <a:pt x="153" y="1367"/>
                  </a:lnTo>
                  <a:lnTo>
                    <a:pt x="156" y="1370"/>
                  </a:lnTo>
                  <a:lnTo>
                    <a:pt x="156" y="1370"/>
                  </a:lnTo>
                  <a:lnTo>
                    <a:pt x="159" y="1374"/>
                  </a:lnTo>
                  <a:lnTo>
                    <a:pt x="159" y="1374"/>
                  </a:lnTo>
                  <a:lnTo>
                    <a:pt x="163" y="1374"/>
                  </a:lnTo>
                  <a:lnTo>
                    <a:pt x="163" y="1374"/>
                  </a:lnTo>
                  <a:lnTo>
                    <a:pt x="163" y="1374"/>
                  </a:lnTo>
                  <a:lnTo>
                    <a:pt x="163" y="1374"/>
                  </a:lnTo>
                  <a:lnTo>
                    <a:pt x="166" y="1374"/>
                  </a:lnTo>
                  <a:lnTo>
                    <a:pt x="166" y="1374"/>
                  </a:lnTo>
                  <a:lnTo>
                    <a:pt x="166" y="1374"/>
                  </a:lnTo>
                  <a:lnTo>
                    <a:pt x="166" y="1374"/>
                  </a:lnTo>
                  <a:lnTo>
                    <a:pt x="166" y="1374"/>
                  </a:lnTo>
                  <a:lnTo>
                    <a:pt x="166" y="1374"/>
                  </a:lnTo>
                  <a:lnTo>
                    <a:pt x="166" y="1377"/>
                  </a:lnTo>
                  <a:lnTo>
                    <a:pt x="166" y="1377"/>
                  </a:lnTo>
                  <a:lnTo>
                    <a:pt x="173" y="1381"/>
                  </a:lnTo>
                  <a:lnTo>
                    <a:pt x="173" y="1381"/>
                  </a:lnTo>
                  <a:lnTo>
                    <a:pt x="173" y="1381"/>
                  </a:lnTo>
                  <a:lnTo>
                    <a:pt x="173" y="1381"/>
                  </a:lnTo>
                  <a:lnTo>
                    <a:pt x="173" y="1381"/>
                  </a:lnTo>
                  <a:lnTo>
                    <a:pt x="173" y="1381"/>
                  </a:lnTo>
                  <a:lnTo>
                    <a:pt x="173" y="1381"/>
                  </a:lnTo>
                  <a:lnTo>
                    <a:pt x="173" y="1381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4"/>
                  </a:lnTo>
                  <a:lnTo>
                    <a:pt x="173" y="1387"/>
                  </a:lnTo>
                  <a:lnTo>
                    <a:pt x="173" y="1387"/>
                  </a:lnTo>
                  <a:lnTo>
                    <a:pt x="173" y="1387"/>
                  </a:lnTo>
                  <a:lnTo>
                    <a:pt x="173" y="1387"/>
                  </a:lnTo>
                  <a:lnTo>
                    <a:pt x="173" y="1387"/>
                  </a:lnTo>
                  <a:lnTo>
                    <a:pt x="176" y="1387"/>
                  </a:lnTo>
                  <a:lnTo>
                    <a:pt x="176" y="1387"/>
                  </a:lnTo>
                  <a:lnTo>
                    <a:pt x="176" y="1387"/>
                  </a:lnTo>
                  <a:lnTo>
                    <a:pt x="176" y="1387"/>
                  </a:lnTo>
                  <a:lnTo>
                    <a:pt x="176" y="1387"/>
                  </a:lnTo>
                  <a:lnTo>
                    <a:pt x="176" y="1387"/>
                  </a:lnTo>
                  <a:lnTo>
                    <a:pt x="176" y="1387"/>
                  </a:lnTo>
                  <a:lnTo>
                    <a:pt x="176" y="1387"/>
                  </a:lnTo>
                  <a:lnTo>
                    <a:pt x="180" y="1387"/>
                  </a:lnTo>
                  <a:lnTo>
                    <a:pt x="180" y="1387"/>
                  </a:lnTo>
                  <a:lnTo>
                    <a:pt x="180" y="1387"/>
                  </a:lnTo>
                  <a:lnTo>
                    <a:pt x="180" y="1387"/>
                  </a:lnTo>
                  <a:lnTo>
                    <a:pt x="180" y="1387"/>
                  </a:lnTo>
                  <a:lnTo>
                    <a:pt x="183" y="1387"/>
                  </a:lnTo>
                  <a:lnTo>
                    <a:pt x="183" y="1387"/>
                  </a:lnTo>
                  <a:lnTo>
                    <a:pt x="183" y="1387"/>
                  </a:lnTo>
                  <a:lnTo>
                    <a:pt x="187" y="1387"/>
                  </a:lnTo>
                  <a:lnTo>
                    <a:pt x="187" y="1387"/>
                  </a:lnTo>
                  <a:lnTo>
                    <a:pt x="187" y="1387"/>
                  </a:lnTo>
                  <a:lnTo>
                    <a:pt x="187" y="1387"/>
                  </a:lnTo>
                  <a:lnTo>
                    <a:pt x="183" y="1391"/>
                  </a:lnTo>
                  <a:lnTo>
                    <a:pt x="183" y="1391"/>
                  </a:lnTo>
                  <a:lnTo>
                    <a:pt x="183" y="1391"/>
                  </a:lnTo>
                  <a:lnTo>
                    <a:pt x="183" y="1391"/>
                  </a:lnTo>
                  <a:lnTo>
                    <a:pt x="183" y="1391"/>
                  </a:lnTo>
                  <a:lnTo>
                    <a:pt x="187" y="1391"/>
                  </a:lnTo>
                  <a:lnTo>
                    <a:pt x="187" y="1391"/>
                  </a:lnTo>
                  <a:lnTo>
                    <a:pt x="187" y="1394"/>
                  </a:lnTo>
                  <a:lnTo>
                    <a:pt x="187" y="1394"/>
                  </a:lnTo>
                  <a:lnTo>
                    <a:pt x="190" y="1394"/>
                  </a:lnTo>
                  <a:lnTo>
                    <a:pt x="190" y="1394"/>
                  </a:lnTo>
                  <a:lnTo>
                    <a:pt x="190" y="1394"/>
                  </a:lnTo>
                  <a:lnTo>
                    <a:pt x="193" y="1394"/>
                  </a:lnTo>
                  <a:lnTo>
                    <a:pt x="193" y="1394"/>
                  </a:lnTo>
                  <a:lnTo>
                    <a:pt x="193" y="1394"/>
                  </a:lnTo>
                  <a:lnTo>
                    <a:pt x="193" y="1394"/>
                  </a:lnTo>
                  <a:lnTo>
                    <a:pt x="193" y="1394"/>
                  </a:lnTo>
                  <a:lnTo>
                    <a:pt x="193" y="1394"/>
                  </a:lnTo>
                  <a:lnTo>
                    <a:pt x="193" y="1394"/>
                  </a:lnTo>
                  <a:lnTo>
                    <a:pt x="193" y="1394"/>
                  </a:lnTo>
                  <a:lnTo>
                    <a:pt x="197" y="1394"/>
                  </a:lnTo>
                  <a:lnTo>
                    <a:pt x="197" y="1394"/>
                  </a:lnTo>
                  <a:lnTo>
                    <a:pt x="197" y="1394"/>
                  </a:lnTo>
                  <a:lnTo>
                    <a:pt x="197" y="1394"/>
                  </a:lnTo>
                  <a:lnTo>
                    <a:pt x="197" y="1394"/>
                  </a:lnTo>
                  <a:lnTo>
                    <a:pt x="197" y="1394"/>
                  </a:lnTo>
                  <a:lnTo>
                    <a:pt x="200" y="1394"/>
                  </a:lnTo>
                  <a:lnTo>
                    <a:pt x="200" y="1394"/>
                  </a:lnTo>
                  <a:lnTo>
                    <a:pt x="200" y="1394"/>
                  </a:lnTo>
                  <a:lnTo>
                    <a:pt x="204" y="1394"/>
                  </a:lnTo>
                  <a:lnTo>
                    <a:pt x="204" y="1394"/>
                  </a:lnTo>
                  <a:lnTo>
                    <a:pt x="207" y="1391"/>
                  </a:lnTo>
                  <a:lnTo>
                    <a:pt x="207" y="1391"/>
                  </a:lnTo>
                  <a:lnTo>
                    <a:pt x="207" y="1391"/>
                  </a:lnTo>
                  <a:lnTo>
                    <a:pt x="207" y="1391"/>
                  </a:lnTo>
                  <a:lnTo>
                    <a:pt x="210" y="1391"/>
                  </a:lnTo>
                  <a:lnTo>
                    <a:pt x="210" y="1391"/>
                  </a:lnTo>
                  <a:lnTo>
                    <a:pt x="214" y="1387"/>
                  </a:lnTo>
                  <a:lnTo>
                    <a:pt x="214" y="1387"/>
                  </a:lnTo>
                  <a:lnTo>
                    <a:pt x="214" y="1387"/>
                  </a:lnTo>
                  <a:lnTo>
                    <a:pt x="214" y="1387"/>
                  </a:lnTo>
                  <a:lnTo>
                    <a:pt x="214" y="1387"/>
                  </a:lnTo>
                  <a:lnTo>
                    <a:pt x="214" y="1387"/>
                  </a:lnTo>
                  <a:lnTo>
                    <a:pt x="217" y="1387"/>
                  </a:lnTo>
                  <a:lnTo>
                    <a:pt x="217" y="1387"/>
                  </a:lnTo>
                  <a:lnTo>
                    <a:pt x="217" y="1387"/>
                  </a:lnTo>
                  <a:lnTo>
                    <a:pt x="217" y="1387"/>
                  </a:lnTo>
                  <a:lnTo>
                    <a:pt x="217" y="1387"/>
                  </a:lnTo>
                  <a:lnTo>
                    <a:pt x="217" y="1387"/>
                  </a:lnTo>
                  <a:lnTo>
                    <a:pt x="217" y="1387"/>
                  </a:lnTo>
                  <a:lnTo>
                    <a:pt x="217" y="1387"/>
                  </a:lnTo>
                  <a:lnTo>
                    <a:pt x="221" y="1387"/>
                  </a:lnTo>
                  <a:lnTo>
                    <a:pt x="221" y="1387"/>
                  </a:lnTo>
                  <a:lnTo>
                    <a:pt x="221" y="1387"/>
                  </a:lnTo>
                  <a:lnTo>
                    <a:pt x="221" y="1387"/>
                  </a:lnTo>
                  <a:lnTo>
                    <a:pt x="224" y="1387"/>
                  </a:lnTo>
                  <a:lnTo>
                    <a:pt x="224" y="1387"/>
                  </a:lnTo>
                  <a:lnTo>
                    <a:pt x="224" y="1387"/>
                  </a:lnTo>
                  <a:lnTo>
                    <a:pt x="224" y="1387"/>
                  </a:lnTo>
                  <a:lnTo>
                    <a:pt x="224" y="1384"/>
                  </a:lnTo>
                  <a:lnTo>
                    <a:pt x="224" y="1384"/>
                  </a:lnTo>
                  <a:lnTo>
                    <a:pt x="221" y="1384"/>
                  </a:lnTo>
                  <a:lnTo>
                    <a:pt x="221" y="1384"/>
                  </a:lnTo>
                  <a:lnTo>
                    <a:pt x="224" y="1381"/>
                  </a:lnTo>
                  <a:lnTo>
                    <a:pt x="224" y="1381"/>
                  </a:lnTo>
                  <a:lnTo>
                    <a:pt x="224" y="1381"/>
                  </a:lnTo>
                  <a:lnTo>
                    <a:pt x="224" y="1384"/>
                  </a:lnTo>
                  <a:lnTo>
                    <a:pt x="224" y="1384"/>
                  </a:lnTo>
                  <a:lnTo>
                    <a:pt x="227" y="1384"/>
                  </a:lnTo>
                  <a:lnTo>
                    <a:pt x="227" y="1384"/>
                  </a:lnTo>
                  <a:lnTo>
                    <a:pt x="227" y="1384"/>
                  </a:lnTo>
                  <a:lnTo>
                    <a:pt x="227" y="1384"/>
                  </a:lnTo>
                  <a:lnTo>
                    <a:pt x="227" y="1384"/>
                  </a:lnTo>
                  <a:lnTo>
                    <a:pt x="227" y="1384"/>
                  </a:lnTo>
                  <a:lnTo>
                    <a:pt x="227" y="1384"/>
                  </a:lnTo>
                  <a:lnTo>
                    <a:pt x="227" y="1384"/>
                  </a:lnTo>
                  <a:lnTo>
                    <a:pt x="227" y="1384"/>
                  </a:lnTo>
                  <a:lnTo>
                    <a:pt x="227" y="1384"/>
                  </a:lnTo>
                  <a:lnTo>
                    <a:pt x="231" y="1384"/>
                  </a:lnTo>
                  <a:lnTo>
                    <a:pt x="231" y="1384"/>
                  </a:lnTo>
                  <a:lnTo>
                    <a:pt x="231" y="1387"/>
                  </a:lnTo>
                  <a:lnTo>
                    <a:pt x="231" y="1387"/>
                  </a:lnTo>
                  <a:lnTo>
                    <a:pt x="231" y="1387"/>
                  </a:lnTo>
                  <a:lnTo>
                    <a:pt x="231" y="1387"/>
                  </a:lnTo>
                  <a:lnTo>
                    <a:pt x="231" y="1387"/>
                  </a:lnTo>
                  <a:lnTo>
                    <a:pt x="231" y="1387"/>
                  </a:lnTo>
                  <a:lnTo>
                    <a:pt x="231" y="1387"/>
                  </a:lnTo>
                  <a:lnTo>
                    <a:pt x="231" y="1387"/>
                  </a:lnTo>
                  <a:lnTo>
                    <a:pt x="231" y="1384"/>
                  </a:lnTo>
                  <a:lnTo>
                    <a:pt x="231" y="1384"/>
                  </a:lnTo>
                  <a:lnTo>
                    <a:pt x="231" y="1384"/>
                  </a:lnTo>
                  <a:lnTo>
                    <a:pt x="231" y="1387"/>
                  </a:lnTo>
                  <a:lnTo>
                    <a:pt x="234" y="1387"/>
                  </a:lnTo>
                  <a:lnTo>
                    <a:pt x="234" y="1387"/>
                  </a:lnTo>
                  <a:lnTo>
                    <a:pt x="234" y="1387"/>
                  </a:lnTo>
                  <a:lnTo>
                    <a:pt x="234" y="1387"/>
                  </a:lnTo>
                  <a:lnTo>
                    <a:pt x="234" y="1387"/>
                  </a:lnTo>
                  <a:lnTo>
                    <a:pt x="238" y="1387"/>
                  </a:lnTo>
                  <a:lnTo>
                    <a:pt x="238" y="1387"/>
                  </a:lnTo>
                  <a:lnTo>
                    <a:pt x="238" y="1387"/>
                  </a:lnTo>
                  <a:lnTo>
                    <a:pt x="238" y="1387"/>
                  </a:lnTo>
                  <a:lnTo>
                    <a:pt x="238" y="1387"/>
                  </a:lnTo>
                  <a:lnTo>
                    <a:pt x="238" y="1391"/>
                  </a:lnTo>
                  <a:lnTo>
                    <a:pt x="238" y="1391"/>
                  </a:lnTo>
                  <a:lnTo>
                    <a:pt x="238" y="1394"/>
                  </a:lnTo>
                  <a:lnTo>
                    <a:pt x="238" y="1394"/>
                  </a:lnTo>
                  <a:lnTo>
                    <a:pt x="241" y="1394"/>
                  </a:lnTo>
                  <a:lnTo>
                    <a:pt x="241" y="1394"/>
                  </a:lnTo>
                  <a:lnTo>
                    <a:pt x="241" y="1394"/>
                  </a:lnTo>
                  <a:lnTo>
                    <a:pt x="241" y="1394"/>
                  </a:lnTo>
                  <a:lnTo>
                    <a:pt x="241" y="1394"/>
                  </a:lnTo>
                  <a:lnTo>
                    <a:pt x="244" y="1397"/>
                  </a:lnTo>
                  <a:lnTo>
                    <a:pt x="244" y="1397"/>
                  </a:lnTo>
                  <a:lnTo>
                    <a:pt x="244" y="1401"/>
                  </a:lnTo>
                  <a:lnTo>
                    <a:pt x="244" y="1401"/>
                  </a:lnTo>
                  <a:lnTo>
                    <a:pt x="248" y="1404"/>
                  </a:lnTo>
                  <a:lnTo>
                    <a:pt x="248" y="1404"/>
                  </a:lnTo>
                  <a:lnTo>
                    <a:pt x="248" y="1408"/>
                  </a:lnTo>
                  <a:lnTo>
                    <a:pt x="248" y="1408"/>
                  </a:lnTo>
                  <a:lnTo>
                    <a:pt x="251" y="1408"/>
                  </a:lnTo>
                  <a:lnTo>
                    <a:pt x="251" y="1408"/>
                  </a:lnTo>
                  <a:lnTo>
                    <a:pt x="251" y="1408"/>
                  </a:lnTo>
                  <a:lnTo>
                    <a:pt x="255" y="1411"/>
                  </a:lnTo>
                  <a:lnTo>
                    <a:pt x="255" y="1411"/>
                  </a:lnTo>
                  <a:lnTo>
                    <a:pt x="255" y="1414"/>
                  </a:lnTo>
                  <a:lnTo>
                    <a:pt x="255" y="1414"/>
                  </a:lnTo>
                  <a:lnTo>
                    <a:pt x="258" y="1418"/>
                  </a:lnTo>
                  <a:lnTo>
                    <a:pt x="258" y="1418"/>
                  </a:lnTo>
                  <a:lnTo>
                    <a:pt x="258" y="1418"/>
                  </a:lnTo>
                  <a:lnTo>
                    <a:pt x="258" y="1418"/>
                  </a:lnTo>
                  <a:lnTo>
                    <a:pt x="261" y="1421"/>
                  </a:lnTo>
                  <a:lnTo>
                    <a:pt x="261" y="1421"/>
                  </a:lnTo>
                  <a:lnTo>
                    <a:pt x="261" y="1421"/>
                  </a:lnTo>
                  <a:lnTo>
                    <a:pt x="258" y="1421"/>
                  </a:lnTo>
                  <a:lnTo>
                    <a:pt x="258" y="1421"/>
                  </a:lnTo>
                  <a:lnTo>
                    <a:pt x="258" y="1425"/>
                  </a:lnTo>
                  <a:lnTo>
                    <a:pt x="258" y="1425"/>
                  </a:lnTo>
                  <a:lnTo>
                    <a:pt x="258" y="1425"/>
                  </a:lnTo>
                  <a:lnTo>
                    <a:pt x="258" y="1425"/>
                  </a:lnTo>
                  <a:lnTo>
                    <a:pt x="261" y="1425"/>
                  </a:lnTo>
                  <a:lnTo>
                    <a:pt x="261" y="1425"/>
                  </a:lnTo>
                  <a:lnTo>
                    <a:pt x="261" y="1428"/>
                  </a:lnTo>
                  <a:lnTo>
                    <a:pt x="261" y="1428"/>
                  </a:lnTo>
                  <a:lnTo>
                    <a:pt x="265" y="1428"/>
                  </a:lnTo>
                  <a:lnTo>
                    <a:pt x="265" y="1428"/>
                  </a:lnTo>
                  <a:lnTo>
                    <a:pt x="265" y="1431"/>
                  </a:lnTo>
                  <a:lnTo>
                    <a:pt x="265" y="1431"/>
                  </a:lnTo>
                  <a:lnTo>
                    <a:pt x="265" y="1435"/>
                  </a:lnTo>
                  <a:lnTo>
                    <a:pt x="265" y="1435"/>
                  </a:lnTo>
                  <a:lnTo>
                    <a:pt x="268" y="1435"/>
                  </a:lnTo>
                  <a:lnTo>
                    <a:pt x="268" y="1435"/>
                  </a:lnTo>
                  <a:lnTo>
                    <a:pt x="268" y="1435"/>
                  </a:lnTo>
                  <a:lnTo>
                    <a:pt x="268" y="1435"/>
                  </a:lnTo>
                  <a:lnTo>
                    <a:pt x="268" y="1435"/>
                  </a:lnTo>
                  <a:lnTo>
                    <a:pt x="268" y="1435"/>
                  </a:lnTo>
                  <a:lnTo>
                    <a:pt x="268" y="1435"/>
                  </a:lnTo>
                  <a:lnTo>
                    <a:pt x="268" y="1435"/>
                  </a:lnTo>
                  <a:lnTo>
                    <a:pt x="268" y="1435"/>
                  </a:lnTo>
                  <a:lnTo>
                    <a:pt x="268" y="1435"/>
                  </a:lnTo>
                  <a:lnTo>
                    <a:pt x="272" y="1438"/>
                  </a:lnTo>
                  <a:lnTo>
                    <a:pt x="272" y="1438"/>
                  </a:lnTo>
                  <a:lnTo>
                    <a:pt x="272" y="1438"/>
                  </a:lnTo>
                  <a:lnTo>
                    <a:pt x="275" y="1438"/>
                  </a:lnTo>
                  <a:lnTo>
                    <a:pt x="275" y="1438"/>
                  </a:lnTo>
                  <a:lnTo>
                    <a:pt x="275" y="1438"/>
                  </a:lnTo>
                  <a:lnTo>
                    <a:pt x="278" y="1442"/>
                  </a:lnTo>
                  <a:lnTo>
                    <a:pt x="278" y="1442"/>
                  </a:lnTo>
                  <a:lnTo>
                    <a:pt x="278" y="1442"/>
                  </a:lnTo>
                  <a:lnTo>
                    <a:pt x="278" y="1442"/>
                  </a:lnTo>
                  <a:lnTo>
                    <a:pt x="278" y="1442"/>
                  </a:lnTo>
                  <a:lnTo>
                    <a:pt x="282" y="1442"/>
                  </a:lnTo>
                  <a:lnTo>
                    <a:pt x="282" y="1442"/>
                  </a:lnTo>
                  <a:lnTo>
                    <a:pt x="285" y="1442"/>
                  </a:lnTo>
                  <a:lnTo>
                    <a:pt x="285" y="1442"/>
                  </a:lnTo>
                  <a:lnTo>
                    <a:pt x="285" y="1442"/>
                  </a:lnTo>
                  <a:lnTo>
                    <a:pt x="285" y="1442"/>
                  </a:lnTo>
                  <a:lnTo>
                    <a:pt x="285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92" y="1442"/>
                  </a:lnTo>
                  <a:lnTo>
                    <a:pt x="292" y="1442"/>
                  </a:lnTo>
                  <a:lnTo>
                    <a:pt x="292" y="1442"/>
                  </a:lnTo>
                  <a:lnTo>
                    <a:pt x="289" y="1442"/>
                  </a:lnTo>
                  <a:lnTo>
                    <a:pt x="289" y="1442"/>
                  </a:lnTo>
                  <a:lnTo>
                    <a:pt x="292" y="1442"/>
                  </a:lnTo>
                  <a:lnTo>
                    <a:pt x="292" y="1442"/>
                  </a:lnTo>
                  <a:lnTo>
                    <a:pt x="295" y="1445"/>
                  </a:lnTo>
                  <a:lnTo>
                    <a:pt x="295" y="1445"/>
                  </a:lnTo>
                  <a:lnTo>
                    <a:pt x="295" y="1445"/>
                  </a:lnTo>
                  <a:lnTo>
                    <a:pt x="295" y="1445"/>
                  </a:lnTo>
                  <a:lnTo>
                    <a:pt x="299" y="1445"/>
                  </a:lnTo>
                  <a:lnTo>
                    <a:pt x="299" y="1445"/>
                  </a:lnTo>
                  <a:lnTo>
                    <a:pt x="299" y="1445"/>
                  </a:lnTo>
                  <a:lnTo>
                    <a:pt x="302" y="1448"/>
                  </a:lnTo>
                  <a:lnTo>
                    <a:pt x="302" y="1448"/>
                  </a:lnTo>
                  <a:lnTo>
                    <a:pt x="306" y="1448"/>
                  </a:lnTo>
                  <a:lnTo>
                    <a:pt x="306" y="1448"/>
                  </a:lnTo>
                  <a:lnTo>
                    <a:pt x="306" y="1448"/>
                  </a:lnTo>
                  <a:lnTo>
                    <a:pt x="306" y="1448"/>
                  </a:lnTo>
                  <a:lnTo>
                    <a:pt x="306" y="1452"/>
                  </a:lnTo>
                  <a:lnTo>
                    <a:pt x="302" y="1452"/>
                  </a:lnTo>
                  <a:lnTo>
                    <a:pt x="302" y="1452"/>
                  </a:lnTo>
                  <a:lnTo>
                    <a:pt x="302" y="1452"/>
                  </a:lnTo>
                  <a:lnTo>
                    <a:pt x="302" y="1452"/>
                  </a:lnTo>
                  <a:lnTo>
                    <a:pt x="302" y="1452"/>
                  </a:lnTo>
                  <a:lnTo>
                    <a:pt x="302" y="1452"/>
                  </a:lnTo>
                  <a:lnTo>
                    <a:pt x="302" y="1452"/>
                  </a:lnTo>
                  <a:lnTo>
                    <a:pt x="302" y="1452"/>
                  </a:lnTo>
                  <a:lnTo>
                    <a:pt x="302" y="1452"/>
                  </a:lnTo>
                  <a:lnTo>
                    <a:pt x="302" y="1452"/>
                  </a:lnTo>
                  <a:lnTo>
                    <a:pt x="306" y="1452"/>
                  </a:lnTo>
                  <a:lnTo>
                    <a:pt x="306" y="1452"/>
                  </a:lnTo>
                  <a:lnTo>
                    <a:pt x="306" y="1452"/>
                  </a:lnTo>
                  <a:lnTo>
                    <a:pt x="306" y="1452"/>
                  </a:lnTo>
                  <a:lnTo>
                    <a:pt x="309" y="1455"/>
                  </a:lnTo>
                  <a:lnTo>
                    <a:pt x="309" y="1455"/>
                  </a:lnTo>
                  <a:lnTo>
                    <a:pt x="309" y="1455"/>
                  </a:lnTo>
                  <a:lnTo>
                    <a:pt x="309" y="1455"/>
                  </a:lnTo>
                  <a:lnTo>
                    <a:pt x="309" y="1455"/>
                  </a:lnTo>
                  <a:lnTo>
                    <a:pt x="309" y="1455"/>
                  </a:lnTo>
                  <a:lnTo>
                    <a:pt x="312" y="1455"/>
                  </a:lnTo>
                  <a:lnTo>
                    <a:pt x="312" y="1455"/>
                  </a:lnTo>
                  <a:lnTo>
                    <a:pt x="309" y="1455"/>
                  </a:lnTo>
                  <a:lnTo>
                    <a:pt x="309" y="1455"/>
                  </a:lnTo>
                  <a:lnTo>
                    <a:pt x="309" y="1455"/>
                  </a:lnTo>
                  <a:lnTo>
                    <a:pt x="309" y="1455"/>
                  </a:lnTo>
                  <a:lnTo>
                    <a:pt x="309" y="1452"/>
                  </a:lnTo>
                  <a:lnTo>
                    <a:pt x="309" y="1452"/>
                  </a:lnTo>
                  <a:lnTo>
                    <a:pt x="309" y="1452"/>
                  </a:lnTo>
                  <a:lnTo>
                    <a:pt x="309" y="1452"/>
                  </a:lnTo>
                  <a:lnTo>
                    <a:pt x="312" y="1455"/>
                  </a:lnTo>
                  <a:lnTo>
                    <a:pt x="312" y="1455"/>
                  </a:lnTo>
                  <a:lnTo>
                    <a:pt x="312" y="1455"/>
                  </a:lnTo>
                  <a:lnTo>
                    <a:pt x="312" y="1455"/>
                  </a:lnTo>
                  <a:lnTo>
                    <a:pt x="312" y="1455"/>
                  </a:lnTo>
                  <a:lnTo>
                    <a:pt x="312" y="1455"/>
                  </a:lnTo>
                  <a:lnTo>
                    <a:pt x="316" y="1455"/>
                  </a:lnTo>
                  <a:lnTo>
                    <a:pt x="316" y="1455"/>
                  </a:lnTo>
                  <a:lnTo>
                    <a:pt x="316" y="1459"/>
                  </a:lnTo>
                  <a:lnTo>
                    <a:pt x="316" y="1459"/>
                  </a:lnTo>
                  <a:lnTo>
                    <a:pt x="316" y="1459"/>
                  </a:lnTo>
                  <a:lnTo>
                    <a:pt x="319" y="1459"/>
                  </a:lnTo>
                  <a:lnTo>
                    <a:pt x="319" y="1459"/>
                  </a:lnTo>
                  <a:lnTo>
                    <a:pt x="319" y="1459"/>
                  </a:lnTo>
                  <a:lnTo>
                    <a:pt x="319" y="1459"/>
                  </a:lnTo>
                  <a:lnTo>
                    <a:pt x="319" y="1459"/>
                  </a:lnTo>
                  <a:lnTo>
                    <a:pt x="319" y="1459"/>
                  </a:lnTo>
                  <a:lnTo>
                    <a:pt x="319" y="1459"/>
                  </a:lnTo>
                  <a:lnTo>
                    <a:pt x="323" y="1455"/>
                  </a:lnTo>
                  <a:lnTo>
                    <a:pt x="323" y="1455"/>
                  </a:lnTo>
                  <a:lnTo>
                    <a:pt x="323" y="1455"/>
                  </a:lnTo>
                  <a:lnTo>
                    <a:pt x="323" y="1455"/>
                  </a:lnTo>
                  <a:lnTo>
                    <a:pt x="323" y="1455"/>
                  </a:lnTo>
                  <a:lnTo>
                    <a:pt x="323" y="1455"/>
                  </a:lnTo>
                  <a:lnTo>
                    <a:pt x="323" y="1455"/>
                  </a:lnTo>
                  <a:lnTo>
                    <a:pt x="326" y="1455"/>
                  </a:lnTo>
                  <a:lnTo>
                    <a:pt x="326" y="1455"/>
                  </a:lnTo>
                  <a:lnTo>
                    <a:pt x="326" y="1452"/>
                  </a:lnTo>
                  <a:lnTo>
                    <a:pt x="326" y="1452"/>
                  </a:lnTo>
                  <a:lnTo>
                    <a:pt x="326" y="1452"/>
                  </a:lnTo>
                  <a:lnTo>
                    <a:pt x="326" y="1452"/>
                  </a:lnTo>
                  <a:lnTo>
                    <a:pt x="326" y="1452"/>
                  </a:lnTo>
                  <a:lnTo>
                    <a:pt x="326" y="1452"/>
                  </a:lnTo>
                  <a:lnTo>
                    <a:pt x="326" y="1452"/>
                  </a:lnTo>
                  <a:lnTo>
                    <a:pt x="326" y="1452"/>
                  </a:lnTo>
                  <a:lnTo>
                    <a:pt x="326" y="1455"/>
                  </a:lnTo>
                  <a:lnTo>
                    <a:pt x="326" y="1455"/>
                  </a:lnTo>
                  <a:lnTo>
                    <a:pt x="326" y="1459"/>
                  </a:lnTo>
                  <a:lnTo>
                    <a:pt x="326" y="1459"/>
                  </a:lnTo>
                  <a:lnTo>
                    <a:pt x="326" y="1459"/>
                  </a:lnTo>
                  <a:lnTo>
                    <a:pt x="326" y="1459"/>
                  </a:lnTo>
                  <a:lnTo>
                    <a:pt x="329" y="1459"/>
                  </a:lnTo>
                  <a:lnTo>
                    <a:pt x="329" y="1459"/>
                  </a:lnTo>
                  <a:lnTo>
                    <a:pt x="329" y="1459"/>
                  </a:lnTo>
                  <a:lnTo>
                    <a:pt x="329" y="1459"/>
                  </a:lnTo>
                  <a:lnTo>
                    <a:pt x="329" y="1459"/>
                  </a:lnTo>
                  <a:lnTo>
                    <a:pt x="329" y="1459"/>
                  </a:lnTo>
                  <a:lnTo>
                    <a:pt x="329" y="1459"/>
                  </a:lnTo>
                  <a:lnTo>
                    <a:pt x="329" y="1459"/>
                  </a:lnTo>
                  <a:lnTo>
                    <a:pt x="326" y="1459"/>
                  </a:lnTo>
                  <a:lnTo>
                    <a:pt x="326" y="1459"/>
                  </a:lnTo>
                  <a:lnTo>
                    <a:pt x="326" y="1459"/>
                  </a:lnTo>
                  <a:lnTo>
                    <a:pt x="326" y="1459"/>
                  </a:lnTo>
                  <a:lnTo>
                    <a:pt x="326" y="1459"/>
                  </a:lnTo>
                  <a:lnTo>
                    <a:pt x="326" y="1459"/>
                  </a:lnTo>
                  <a:lnTo>
                    <a:pt x="326" y="1459"/>
                  </a:lnTo>
                  <a:lnTo>
                    <a:pt x="326" y="1459"/>
                  </a:lnTo>
                  <a:lnTo>
                    <a:pt x="326" y="1462"/>
                  </a:lnTo>
                  <a:lnTo>
                    <a:pt x="326" y="1462"/>
                  </a:lnTo>
                  <a:lnTo>
                    <a:pt x="326" y="1465"/>
                  </a:lnTo>
                  <a:lnTo>
                    <a:pt x="326" y="1465"/>
                  </a:lnTo>
                  <a:lnTo>
                    <a:pt x="326" y="1465"/>
                  </a:lnTo>
                  <a:lnTo>
                    <a:pt x="329" y="1465"/>
                  </a:lnTo>
                  <a:lnTo>
                    <a:pt x="329" y="1465"/>
                  </a:lnTo>
                  <a:lnTo>
                    <a:pt x="329" y="1469"/>
                  </a:lnTo>
                  <a:lnTo>
                    <a:pt x="329" y="1469"/>
                  </a:lnTo>
                  <a:lnTo>
                    <a:pt x="329" y="1469"/>
                  </a:lnTo>
                  <a:lnTo>
                    <a:pt x="329" y="1469"/>
                  </a:lnTo>
                  <a:lnTo>
                    <a:pt x="329" y="1469"/>
                  </a:lnTo>
                  <a:lnTo>
                    <a:pt x="329" y="1469"/>
                  </a:lnTo>
                  <a:lnTo>
                    <a:pt x="333" y="1476"/>
                  </a:lnTo>
                  <a:lnTo>
                    <a:pt x="333" y="1476"/>
                  </a:lnTo>
                  <a:lnTo>
                    <a:pt x="333" y="1476"/>
                  </a:lnTo>
                  <a:lnTo>
                    <a:pt x="333" y="1479"/>
                  </a:lnTo>
                  <a:lnTo>
                    <a:pt x="333" y="1479"/>
                  </a:lnTo>
                  <a:lnTo>
                    <a:pt x="336" y="1482"/>
                  </a:lnTo>
                  <a:lnTo>
                    <a:pt x="336" y="1482"/>
                  </a:lnTo>
                  <a:lnTo>
                    <a:pt x="336" y="1482"/>
                  </a:lnTo>
                  <a:lnTo>
                    <a:pt x="336" y="1482"/>
                  </a:lnTo>
                  <a:lnTo>
                    <a:pt x="336" y="1482"/>
                  </a:lnTo>
                  <a:lnTo>
                    <a:pt x="336" y="1482"/>
                  </a:lnTo>
                  <a:lnTo>
                    <a:pt x="336" y="1489"/>
                  </a:lnTo>
                  <a:lnTo>
                    <a:pt x="336" y="1489"/>
                  </a:lnTo>
                  <a:lnTo>
                    <a:pt x="340" y="1493"/>
                  </a:lnTo>
                  <a:lnTo>
                    <a:pt x="340" y="1493"/>
                  </a:lnTo>
                  <a:lnTo>
                    <a:pt x="340" y="1493"/>
                  </a:lnTo>
                  <a:lnTo>
                    <a:pt x="340" y="1493"/>
                  </a:lnTo>
                  <a:lnTo>
                    <a:pt x="340" y="1493"/>
                  </a:lnTo>
                  <a:lnTo>
                    <a:pt x="340" y="1496"/>
                  </a:lnTo>
                  <a:lnTo>
                    <a:pt x="340" y="1496"/>
                  </a:lnTo>
                  <a:lnTo>
                    <a:pt x="343" y="1496"/>
                  </a:lnTo>
                  <a:lnTo>
                    <a:pt x="343" y="1496"/>
                  </a:lnTo>
                  <a:lnTo>
                    <a:pt x="343" y="1499"/>
                  </a:lnTo>
                  <a:lnTo>
                    <a:pt x="343" y="1499"/>
                  </a:lnTo>
                  <a:lnTo>
                    <a:pt x="343" y="1499"/>
                  </a:lnTo>
                  <a:lnTo>
                    <a:pt x="343" y="1499"/>
                  </a:lnTo>
                  <a:lnTo>
                    <a:pt x="346" y="1503"/>
                  </a:lnTo>
                  <a:lnTo>
                    <a:pt x="346" y="1503"/>
                  </a:lnTo>
                  <a:lnTo>
                    <a:pt x="346" y="1503"/>
                  </a:lnTo>
                  <a:lnTo>
                    <a:pt x="346" y="1503"/>
                  </a:lnTo>
                  <a:lnTo>
                    <a:pt x="346" y="1506"/>
                  </a:lnTo>
                  <a:lnTo>
                    <a:pt x="346" y="1506"/>
                  </a:lnTo>
                  <a:lnTo>
                    <a:pt x="346" y="1506"/>
                  </a:lnTo>
                  <a:lnTo>
                    <a:pt x="346" y="1506"/>
                  </a:lnTo>
                  <a:lnTo>
                    <a:pt x="343" y="1510"/>
                  </a:lnTo>
                  <a:lnTo>
                    <a:pt x="343" y="1510"/>
                  </a:lnTo>
                  <a:lnTo>
                    <a:pt x="343" y="1510"/>
                  </a:lnTo>
                  <a:lnTo>
                    <a:pt x="343" y="1510"/>
                  </a:lnTo>
                  <a:lnTo>
                    <a:pt x="343" y="1510"/>
                  </a:lnTo>
                  <a:lnTo>
                    <a:pt x="346" y="1510"/>
                  </a:lnTo>
                  <a:lnTo>
                    <a:pt x="346" y="1510"/>
                  </a:lnTo>
                  <a:lnTo>
                    <a:pt x="346" y="1516"/>
                  </a:lnTo>
                  <a:lnTo>
                    <a:pt x="346" y="1516"/>
                  </a:lnTo>
                  <a:lnTo>
                    <a:pt x="346" y="1516"/>
                  </a:lnTo>
                  <a:lnTo>
                    <a:pt x="346" y="1516"/>
                  </a:lnTo>
                  <a:lnTo>
                    <a:pt x="343" y="1520"/>
                  </a:lnTo>
                  <a:lnTo>
                    <a:pt x="343" y="1520"/>
                  </a:lnTo>
                  <a:lnTo>
                    <a:pt x="343" y="1523"/>
                  </a:lnTo>
                  <a:lnTo>
                    <a:pt x="343" y="1523"/>
                  </a:lnTo>
                  <a:lnTo>
                    <a:pt x="343" y="1523"/>
                  </a:lnTo>
                  <a:lnTo>
                    <a:pt x="343" y="1523"/>
                  </a:lnTo>
                  <a:lnTo>
                    <a:pt x="343" y="1523"/>
                  </a:lnTo>
                  <a:lnTo>
                    <a:pt x="343" y="1523"/>
                  </a:lnTo>
                  <a:lnTo>
                    <a:pt x="343" y="1523"/>
                  </a:lnTo>
                  <a:lnTo>
                    <a:pt x="343" y="1523"/>
                  </a:lnTo>
                  <a:lnTo>
                    <a:pt x="343" y="1527"/>
                  </a:lnTo>
                  <a:lnTo>
                    <a:pt x="343" y="1527"/>
                  </a:lnTo>
                  <a:lnTo>
                    <a:pt x="343" y="1527"/>
                  </a:lnTo>
                  <a:lnTo>
                    <a:pt x="343" y="1527"/>
                  </a:lnTo>
                  <a:lnTo>
                    <a:pt x="346" y="1530"/>
                  </a:lnTo>
                  <a:lnTo>
                    <a:pt x="346" y="1530"/>
                  </a:lnTo>
                  <a:lnTo>
                    <a:pt x="346" y="1530"/>
                  </a:lnTo>
                  <a:lnTo>
                    <a:pt x="346" y="1530"/>
                  </a:lnTo>
                  <a:lnTo>
                    <a:pt x="350" y="1533"/>
                  </a:lnTo>
                  <a:lnTo>
                    <a:pt x="350" y="1533"/>
                  </a:lnTo>
                  <a:lnTo>
                    <a:pt x="350" y="1533"/>
                  </a:lnTo>
                  <a:lnTo>
                    <a:pt x="350" y="1533"/>
                  </a:lnTo>
                  <a:lnTo>
                    <a:pt x="350" y="1537"/>
                  </a:lnTo>
                  <a:lnTo>
                    <a:pt x="350" y="1537"/>
                  </a:lnTo>
                  <a:lnTo>
                    <a:pt x="350" y="1540"/>
                  </a:lnTo>
                  <a:lnTo>
                    <a:pt x="350" y="1540"/>
                  </a:lnTo>
                  <a:lnTo>
                    <a:pt x="353" y="1537"/>
                  </a:lnTo>
                  <a:lnTo>
                    <a:pt x="353" y="1537"/>
                  </a:lnTo>
                  <a:lnTo>
                    <a:pt x="353" y="1533"/>
                  </a:lnTo>
                  <a:lnTo>
                    <a:pt x="353" y="1533"/>
                  </a:lnTo>
                  <a:lnTo>
                    <a:pt x="357" y="1533"/>
                  </a:lnTo>
                  <a:lnTo>
                    <a:pt x="357" y="1533"/>
                  </a:lnTo>
                  <a:lnTo>
                    <a:pt x="357" y="1533"/>
                  </a:lnTo>
                  <a:lnTo>
                    <a:pt x="357" y="1533"/>
                  </a:lnTo>
                  <a:lnTo>
                    <a:pt x="357" y="1530"/>
                  </a:lnTo>
                  <a:lnTo>
                    <a:pt x="357" y="1527"/>
                  </a:lnTo>
                  <a:lnTo>
                    <a:pt x="357" y="1527"/>
                  </a:lnTo>
                  <a:lnTo>
                    <a:pt x="357" y="1527"/>
                  </a:lnTo>
                  <a:lnTo>
                    <a:pt x="353" y="1523"/>
                  </a:lnTo>
                  <a:lnTo>
                    <a:pt x="353" y="1523"/>
                  </a:lnTo>
                  <a:lnTo>
                    <a:pt x="353" y="1520"/>
                  </a:lnTo>
                  <a:lnTo>
                    <a:pt x="353" y="1520"/>
                  </a:lnTo>
                  <a:lnTo>
                    <a:pt x="353" y="1520"/>
                  </a:lnTo>
                  <a:lnTo>
                    <a:pt x="353" y="1520"/>
                  </a:lnTo>
                  <a:lnTo>
                    <a:pt x="353" y="1520"/>
                  </a:lnTo>
                  <a:lnTo>
                    <a:pt x="353" y="1523"/>
                  </a:lnTo>
                  <a:lnTo>
                    <a:pt x="353" y="1523"/>
                  </a:lnTo>
                  <a:lnTo>
                    <a:pt x="357" y="1523"/>
                  </a:lnTo>
                  <a:lnTo>
                    <a:pt x="357" y="1523"/>
                  </a:lnTo>
                  <a:lnTo>
                    <a:pt x="357" y="1523"/>
                  </a:lnTo>
                  <a:lnTo>
                    <a:pt x="357" y="1527"/>
                  </a:lnTo>
                  <a:lnTo>
                    <a:pt x="357" y="1527"/>
                  </a:lnTo>
                  <a:lnTo>
                    <a:pt x="357" y="1527"/>
                  </a:lnTo>
                  <a:lnTo>
                    <a:pt x="357" y="1527"/>
                  </a:lnTo>
                  <a:lnTo>
                    <a:pt x="357" y="1527"/>
                  </a:lnTo>
                  <a:lnTo>
                    <a:pt x="357" y="1527"/>
                  </a:lnTo>
                  <a:lnTo>
                    <a:pt x="357" y="1527"/>
                  </a:lnTo>
                  <a:lnTo>
                    <a:pt x="357" y="1527"/>
                  </a:lnTo>
                  <a:lnTo>
                    <a:pt x="357" y="1527"/>
                  </a:lnTo>
                  <a:lnTo>
                    <a:pt x="357" y="1527"/>
                  </a:lnTo>
                  <a:lnTo>
                    <a:pt x="360" y="1527"/>
                  </a:lnTo>
                  <a:lnTo>
                    <a:pt x="360" y="1527"/>
                  </a:lnTo>
                  <a:lnTo>
                    <a:pt x="360" y="1530"/>
                  </a:lnTo>
                  <a:lnTo>
                    <a:pt x="360" y="1530"/>
                  </a:lnTo>
                  <a:lnTo>
                    <a:pt x="360" y="1530"/>
                  </a:lnTo>
                  <a:lnTo>
                    <a:pt x="360" y="1530"/>
                  </a:lnTo>
                  <a:lnTo>
                    <a:pt x="360" y="1533"/>
                  </a:lnTo>
                  <a:lnTo>
                    <a:pt x="360" y="1533"/>
                  </a:lnTo>
                  <a:lnTo>
                    <a:pt x="360" y="1533"/>
                  </a:lnTo>
                  <a:lnTo>
                    <a:pt x="360" y="1533"/>
                  </a:lnTo>
                  <a:lnTo>
                    <a:pt x="360" y="1533"/>
                  </a:lnTo>
                  <a:lnTo>
                    <a:pt x="360" y="1533"/>
                  </a:lnTo>
                  <a:lnTo>
                    <a:pt x="360" y="1537"/>
                  </a:lnTo>
                  <a:lnTo>
                    <a:pt x="360" y="1537"/>
                  </a:lnTo>
                  <a:lnTo>
                    <a:pt x="360" y="1537"/>
                  </a:lnTo>
                  <a:lnTo>
                    <a:pt x="360" y="1537"/>
                  </a:lnTo>
                  <a:lnTo>
                    <a:pt x="360" y="1537"/>
                  </a:lnTo>
                  <a:lnTo>
                    <a:pt x="363" y="1537"/>
                  </a:lnTo>
                  <a:lnTo>
                    <a:pt x="363" y="1537"/>
                  </a:lnTo>
                  <a:lnTo>
                    <a:pt x="363" y="1537"/>
                  </a:lnTo>
                  <a:lnTo>
                    <a:pt x="363" y="1537"/>
                  </a:lnTo>
                  <a:lnTo>
                    <a:pt x="363" y="1537"/>
                  </a:lnTo>
                  <a:lnTo>
                    <a:pt x="363" y="1537"/>
                  </a:lnTo>
                  <a:lnTo>
                    <a:pt x="363" y="1540"/>
                  </a:lnTo>
                  <a:lnTo>
                    <a:pt x="363" y="1540"/>
                  </a:lnTo>
                  <a:lnTo>
                    <a:pt x="367" y="1540"/>
                  </a:lnTo>
                  <a:lnTo>
                    <a:pt x="367" y="1544"/>
                  </a:lnTo>
                  <a:lnTo>
                    <a:pt x="367" y="1540"/>
                  </a:lnTo>
                  <a:lnTo>
                    <a:pt x="367" y="1540"/>
                  </a:lnTo>
                  <a:lnTo>
                    <a:pt x="370" y="1547"/>
                  </a:lnTo>
                  <a:lnTo>
                    <a:pt x="370" y="1547"/>
                  </a:lnTo>
                  <a:lnTo>
                    <a:pt x="370" y="1547"/>
                  </a:lnTo>
                  <a:lnTo>
                    <a:pt x="374" y="1550"/>
                  </a:lnTo>
                  <a:lnTo>
                    <a:pt x="374" y="1550"/>
                  </a:lnTo>
                  <a:lnTo>
                    <a:pt x="374" y="1557"/>
                  </a:lnTo>
                  <a:lnTo>
                    <a:pt x="374" y="1557"/>
                  </a:lnTo>
                  <a:lnTo>
                    <a:pt x="374" y="1557"/>
                  </a:lnTo>
                  <a:lnTo>
                    <a:pt x="374" y="1557"/>
                  </a:lnTo>
                  <a:lnTo>
                    <a:pt x="374" y="1557"/>
                  </a:lnTo>
                  <a:lnTo>
                    <a:pt x="374" y="1561"/>
                  </a:lnTo>
                  <a:lnTo>
                    <a:pt x="374" y="1561"/>
                  </a:lnTo>
                  <a:lnTo>
                    <a:pt x="370" y="1561"/>
                  </a:lnTo>
                  <a:lnTo>
                    <a:pt x="370" y="1561"/>
                  </a:lnTo>
                  <a:lnTo>
                    <a:pt x="374" y="1564"/>
                  </a:lnTo>
                  <a:lnTo>
                    <a:pt x="374" y="1564"/>
                  </a:lnTo>
                  <a:lnTo>
                    <a:pt x="377" y="1567"/>
                  </a:lnTo>
                  <a:lnTo>
                    <a:pt x="377" y="1567"/>
                  </a:lnTo>
                  <a:lnTo>
                    <a:pt x="380" y="1564"/>
                  </a:lnTo>
                  <a:lnTo>
                    <a:pt x="380" y="1564"/>
                  </a:lnTo>
                  <a:lnTo>
                    <a:pt x="380" y="1564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77" y="1561"/>
                  </a:lnTo>
                  <a:lnTo>
                    <a:pt x="380" y="1561"/>
                  </a:lnTo>
                  <a:lnTo>
                    <a:pt x="380" y="1561"/>
                  </a:lnTo>
                  <a:lnTo>
                    <a:pt x="384" y="1564"/>
                  </a:lnTo>
                  <a:lnTo>
                    <a:pt x="384" y="1564"/>
                  </a:lnTo>
                  <a:lnTo>
                    <a:pt x="384" y="1571"/>
                  </a:lnTo>
                  <a:lnTo>
                    <a:pt x="384" y="1571"/>
                  </a:lnTo>
                  <a:lnTo>
                    <a:pt x="384" y="1571"/>
                  </a:lnTo>
                  <a:lnTo>
                    <a:pt x="384" y="1571"/>
                  </a:lnTo>
                  <a:lnTo>
                    <a:pt x="384" y="1571"/>
                  </a:lnTo>
                  <a:lnTo>
                    <a:pt x="384" y="1571"/>
                  </a:lnTo>
                  <a:lnTo>
                    <a:pt x="387" y="1567"/>
                  </a:lnTo>
                  <a:lnTo>
                    <a:pt x="387" y="1567"/>
                  </a:lnTo>
                  <a:lnTo>
                    <a:pt x="387" y="1567"/>
                  </a:lnTo>
                  <a:lnTo>
                    <a:pt x="387" y="1567"/>
                  </a:lnTo>
                  <a:lnTo>
                    <a:pt x="387" y="1567"/>
                  </a:lnTo>
                  <a:lnTo>
                    <a:pt x="387" y="1567"/>
                  </a:lnTo>
                  <a:lnTo>
                    <a:pt x="391" y="1567"/>
                  </a:lnTo>
                  <a:lnTo>
                    <a:pt x="391" y="1567"/>
                  </a:lnTo>
                  <a:lnTo>
                    <a:pt x="391" y="1567"/>
                  </a:lnTo>
                  <a:lnTo>
                    <a:pt x="391" y="1567"/>
                  </a:lnTo>
                  <a:lnTo>
                    <a:pt x="391" y="1567"/>
                  </a:lnTo>
                  <a:lnTo>
                    <a:pt x="391" y="1567"/>
                  </a:lnTo>
                  <a:lnTo>
                    <a:pt x="391" y="1567"/>
                  </a:lnTo>
                  <a:lnTo>
                    <a:pt x="394" y="1567"/>
                  </a:lnTo>
                  <a:lnTo>
                    <a:pt x="394" y="1567"/>
                  </a:lnTo>
                  <a:lnTo>
                    <a:pt x="394" y="1567"/>
                  </a:lnTo>
                  <a:lnTo>
                    <a:pt x="394" y="1567"/>
                  </a:lnTo>
                  <a:lnTo>
                    <a:pt x="394" y="1567"/>
                  </a:lnTo>
                  <a:lnTo>
                    <a:pt x="394" y="1567"/>
                  </a:lnTo>
                  <a:lnTo>
                    <a:pt x="394" y="1567"/>
                  </a:lnTo>
                  <a:lnTo>
                    <a:pt x="394" y="1567"/>
                  </a:lnTo>
                  <a:lnTo>
                    <a:pt x="394" y="1567"/>
                  </a:lnTo>
                  <a:lnTo>
                    <a:pt x="394" y="1567"/>
                  </a:lnTo>
                  <a:lnTo>
                    <a:pt x="394" y="1567"/>
                  </a:lnTo>
                  <a:lnTo>
                    <a:pt x="397" y="1571"/>
                  </a:lnTo>
                  <a:lnTo>
                    <a:pt x="397" y="1571"/>
                  </a:lnTo>
                  <a:lnTo>
                    <a:pt x="397" y="1571"/>
                  </a:lnTo>
                  <a:lnTo>
                    <a:pt x="397" y="1571"/>
                  </a:lnTo>
                  <a:lnTo>
                    <a:pt x="397" y="1571"/>
                  </a:lnTo>
                  <a:lnTo>
                    <a:pt x="397" y="1571"/>
                  </a:lnTo>
                  <a:lnTo>
                    <a:pt x="401" y="1571"/>
                  </a:lnTo>
                  <a:lnTo>
                    <a:pt x="401" y="1571"/>
                  </a:lnTo>
                  <a:lnTo>
                    <a:pt x="401" y="1571"/>
                  </a:lnTo>
                  <a:lnTo>
                    <a:pt x="401" y="1571"/>
                  </a:lnTo>
                  <a:lnTo>
                    <a:pt x="404" y="1574"/>
                  </a:lnTo>
                  <a:lnTo>
                    <a:pt x="404" y="1574"/>
                  </a:lnTo>
                  <a:lnTo>
                    <a:pt x="404" y="1581"/>
                  </a:lnTo>
                  <a:lnTo>
                    <a:pt x="404" y="1581"/>
                  </a:lnTo>
                  <a:lnTo>
                    <a:pt x="408" y="1581"/>
                  </a:lnTo>
                  <a:lnTo>
                    <a:pt x="408" y="1581"/>
                  </a:lnTo>
                  <a:lnTo>
                    <a:pt x="408" y="1581"/>
                  </a:lnTo>
                  <a:lnTo>
                    <a:pt x="408" y="1581"/>
                  </a:lnTo>
                  <a:lnTo>
                    <a:pt x="411" y="1581"/>
                  </a:lnTo>
                  <a:lnTo>
                    <a:pt x="411" y="1581"/>
                  </a:lnTo>
                  <a:lnTo>
                    <a:pt x="411" y="1578"/>
                  </a:lnTo>
                  <a:lnTo>
                    <a:pt x="411" y="1578"/>
                  </a:lnTo>
                  <a:lnTo>
                    <a:pt x="411" y="1578"/>
                  </a:lnTo>
                  <a:lnTo>
                    <a:pt x="411" y="1578"/>
                  </a:lnTo>
                  <a:lnTo>
                    <a:pt x="411" y="1581"/>
                  </a:lnTo>
                  <a:lnTo>
                    <a:pt x="411" y="1581"/>
                  </a:lnTo>
                  <a:lnTo>
                    <a:pt x="414" y="1584"/>
                  </a:lnTo>
                  <a:lnTo>
                    <a:pt x="414" y="1584"/>
                  </a:lnTo>
                  <a:lnTo>
                    <a:pt x="414" y="1584"/>
                  </a:lnTo>
                  <a:lnTo>
                    <a:pt x="414" y="1584"/>
                  </a:lnTo>
                  <a:lnTo>
                    <a:pt x="414" y="1588"/>
                  </a:lnTo>
                  <a:lnTo>
                    <a:pt x="414" y="1588"/>
                  </a:lnTo>
                  <a:lnTo>
                    <a:pt x="414" y="1588"/>
                  </a:lnTo>
                  <a:lnTo>
                    <a:pt x="418" y="1591"/>
                  </a:lnTo>
                  <a:lnTo>
                    <a:pt x="418" y="1591"/>
                  </a:lnTo>
                  <a:lnTo>
                    <a:pt x="418" y="1591"/>
                  </a:lnTo>
                  <a:lnTo>
                    <a:pt x="418" y="1591"/>
                  </a:lnTo>
                  <a:lnTo>
                    <a:pt x="421" y="1591"/>
                  </a:lnTo>
                  <a:lnTo>
                    <a:pt x="421" y="1591"/>
                  </a:lnTo>
                  <a:lnTo>
                    <a:pt x="421" y="1591"/>
                  </a:lnTo>
                  <a:lnTo>
                    <a:pt x="425" y="1588"/>
                  </a:lnTo>
                  <a:lnTo>
                    <a:pt x="425" y="1588"/>
                  </a:lnTo>
                  <a:lnTo>
                    <a:pt x="425" y="1588"/>
                  </a:lnTo>
                  <a:lnTo>
                    <a:pt x="425" y="1588"/>
                  </a:lnTo>
                  <a:lnTo>
                    <a:pt x="425" y="1588"/>
                  </a:lnTo>
                  <a:lnTo>
                    <a:pt x="425" y="1588"/>
                  </a:lnTo>
                  <a:lnTo>
                    <a:pt x="425" y="1588"/>
                  </a:lnTo>
                  <a:lnTo>
                    <a:pt x="425" y="1588"/>
                  </a:lnTo>
                  <a:lnTo>
                    <a:pt x="428" y="1588"/>
                  </a:lnTo>
                  <a:lnTo>
                    <a:pt x="428" y="1588"/>
                  </a:lnTo>
                  <a:lnTo>
                    <a:pt x="428" y="1588"/>
                  </a:lnTo>
                  <a:lnTo>
                    <a:pt x="428" y="1588"/>
                  </a:lnTo>
                  <a:lnTo>
                    <a:pt x="428" y="1588"/>
                  </a:lnTo>
                  <a:lnTo>
                    <a:pt x="428" y="1588"/>
                  </a:lnTo>
                  <a:lnTo>
                    <a:pt x="431" y="1584"/>
                  </a:lnTo>
                  <a:lnTo>
                    <a:pt x="431" y="1584"/>
                  </a:lnTo>
                  <a:lnTo>
                    <a:pt x="431" y="1584"/>
                  </a:lnTo>
                  <a:lnTo>
                    <a:pt x="431" y="1581"/>
                  </a:lnTo>
                  <a:lnTo>
                    <a:pt x="431" y="1581"/>
                  </a:lnTo>
                  <a:lnTo>
                    <a:pt x="431" y="1581"/>
                  </a:lnTo>
                  <a:lnTo>
                    <a:pt x="431" y="1581"/>
                  </a:lnTo>
                  <a:lnTo>
                    <a:pt x="428" y="1578"/>
                  </a:lnTo>
                  <a:lnTo>
                    <a:pt x="428" y="1578"/>
                  </a:lnTo>
                  <a:lnTo>
                    <a:pt x="428" y="1578"/>
                  </a:lnTo>
                  <a:lnTo>
                    <a:pt x="428" y="1578"/>
                  </a:lnTo>
                  <a:lnTo>
                    <a:pt x="428" y="1578"/>
                  </a:lnTo>
                  <a:lnTo>
                    <a:pt x="428" y="1578"/>
                  </a:lnTo>
                  <a:lnTo>
                    <a:pt x="428" y="1578"/>
                  </a:lnTo>
                  <a:lnTo>
                    <a:pt x="428" y="1578"/>
                  </a:lnTo>
                  <a:lnTo>
                    <a:pt x="428" y="1574"/>
                  </a:lnTo>
                  <a:lnTo>
                    <a:pt x="428" y="1574"/>
                  </a:lnTo>
                  <a:lnTo>
                    <a:pt x="428" y="1574"/>
                  </a:lnTo>
                  <a:lnTo>
                    <a:pt x="428" y="1574"/>
                  </a:lnTo>
                  <a:lnTo>
                    <a:pt x="425" y="1571"/>
                  </a:lnTo>
                  <a:lnTo>
                    <a:pt x="425" y="1571"/>
                  </a:lnTo>
                  <a:lnTo>
                    <a:pt x="428" y="1571"/>
                  </a:lnTo>
                  <a:lnTo>
                    <a:pt x="428" y="1571"/>
                  </a:lnTo>
                  <a:lnTo>
                    <a:pt x="428" y="1567"/>
                  </a:lnTo>
                  <a:lnTo>
                    <a:pt x="428" y="1567"/>
                  </a:lnTo>
                  <a:lnTo>
                    <a:pt x="431" y="1567"/>
                  </a:lnTo>
                  <a:lnTo>
                    <a:pt x="431" y="1567"/>
                  </a:lnTo>
                  <a:lnTo>
                    <a:pt x="435" y="1564"/>
                  </a:lnTo>
                  <a:lnTo>
                    <a:pt x="435" y="1564"/>
                  </a:lnTo>
                  <a:lnTo>
                    <a:pt x="438" y="1564"/>
                  </a:lnTo>
                  <a:lnTo>
                    <a:pt x="438" y="1564"/>
                  </a:lnTo>
                  <a:lnTo>
                    <a:pt x="438" y="1561"/>
                  </a:lnTo>
                  <a:lnTo>
                    <a:pt x="438" y="1561"/>
                  </a:lnTo>
                  <a:lnTo>
                    <a:pt x="438" y="1561"/>
                  </a:lnTo>
                  <a:lnTo>
                    <a:pt x="438" y="1561"/>
                  </a:lnTo>
                  <a:lnTo>
                    <a:pt x="438" y="1561"/>
                  </a:lnTo>
                  <a:lnTo>
                    <a:pt x="438" y="1561"/>
                  </a:lnTo>
                  <a:lnTo>
                    <a:pt x="438" y="1557"/>
                  </a:lnTo>
                  <a:lnTo>
                    <a:pt x="438" y="1557"/>
                  </a:lnTo>
                  <a:lnTo>
                    <a:pt x="438" y="1557"/>
                  </a:lnTo>
                  <a:lnTo>
                    <a:pt x="438" y="1557"/>
                  </a:lnTo>
                  <a:lnTo>
                    <a:pt x="438" y="1557"/>
                  </a:lnTo>
                  <a:lnTo>
                    <a:pt x="438" y="1557"/>
                  </a:lnTo>
                  <a:lnTo>
                    <a:pt x="438" y="1554"/>
                  </a:lnTo>
                  <a:lnTo>
                    <a:pt x="438" y="1554"/>
                  </a:lnTo>
                  <a:lnTo>
                    <a:pt x="438" y="1554"/>
                  </a:lnTo>
                  <a:lnTo>
                    <a:pt x="442" y="1554"/>
                  </a:lnTo>
                  <a:lnTo>
                    <a:pt x="442" y="1554"/>
                  </a:lnTo>
                  <a:lnTo>
                    <a:pt x="442" y="1554"/>
                  </a:lnTo>
                  <a:lnTo>
                    <a:pt x="442" y="1554"/>
                  </a:lnTo>
                  <a:lnTo>
                    <a:pt x="442" y="1554"/>
                  </a:lnTo>
                  <a:lnTo>
                    <a:pt x="442" y="1554"/>
                  </a:lnTo>
                  <a:lnTo>
                    <a:pt x="442" y="1554"/>
                  </a:lnTo>
                  <a:lnTo>
                    <a:pt x="442" y="1554"/>
                  </a:lnTo>
                  <a:lnTo>
                    <a:pt x="442" y="1554"/>
                  </a:lnTo>
                  <a:lnTo>
                    <a:pt x="442" y="1554"/>
                  </a:lnTo>
                  <a:lnTo>
                    <a:pt x="442" y="1554"/>
                  </a:lnTo>
                  <a:lnTo>
                    <a:pt x="445" y="1550"/>
                  </a:lnTo>
                  <a:lnTo>
                    <a:pt x="445" y="1550"/>
                  </a:lnTo>
                  <a:lnTo>
                    <a:pt x="448" y="1550"/>
                  </a:lnTo>
                  <a:lnTo>
                    <a:pt x="448" y="1550"/>
                  </a:lnTo>
                  <a:lnTo>
                    <a:pt x="448" y="1550"/>
                  </a:lnTo>
                  <a:lnTo>
                    <a:pt x="452" y="1554"/>
                  </a:lnTo>
                  <a:lnTo>
                    <a:pt x="452" y="1554"/>
                  </a:lnTo>
                  <a:lnTo>
                    <a:pt x="452" y="1554"/>
                  </a:lnTo>
                  <a:lnTo>
                    <a:pt x="452" y="1554"/>
                  </a:lnTo>
                  <a:lnTo>
                    <a:pt x="452" y="1557"/>
                  </a:lnTo>
                  <a:lnTo>
                    <a:pt x="452" y="1557"/>
                  </a:lnTo>
                  <a:lnTo>
                    <a:pt x="452" y="1557"/>
                  </a:lnTo>
                  <a:lnTo>
                    <a:pt x="452" y="1557"/>
                  </a:lnTo>
                  <a:lnTo>
                    <a:pt x="452" y="1557"/>
                  </a:lnTo>
                  <a:lnTo>
                    <a:pt x="452" y="1557"/>
                  </a:lnTo>
                  <a:lnTo>
                    <a:pt x="455" y="1561"/>
                  </a:lnTo>
                  <a:lnTo>
                    <a:pt x="455" y="1564"/>
                  </a:lnTo>
                  <a:lnTo>
                    <a:pt x="455" y="1564"/>
                  </a:lnTo>
                  <a:lnTo>
                    <a:pt x="455" y="1564"/>
                  </a:lnTo>
                  <a:lnTo>
                    <a:pt x="455" y="1564"/>
                  </a:lnTo>
                  <a:lnTo>
                    <a:pt x="455" y="1564"/>
                  </a:lnTo>
                  <a:lnTo>
                    <a:pt x="455" y="1567"/>
                  </a:lnTo>
                  <a:lnTo>
                    <a:pt x="455" y="1567"/>
                  </a:lnTo>
                  <a:lnTo>
                    <a:pt x="459" y="1567"/>
                  </a:lnTo>
                  <a:lnTo>
                    <a:pt x="459" y="1567"/>
                  </a:lnTo>
                  <a:lnTo>
                    <a:pt x="459" y="1567"/>
                  </a:lnTo>
                  <a:lnTo>
                    <a:pt x="459" y="1567"/>
                  </a:lnTo>
                  <a:lnTo>
                    <a:pt x="459" y="1567"/>
                  </a:lnTo>
                  <a:lnTo>
                    <a:pt x="459" y="1567"/>
                  </a:lnTo>
                  <a:lnTo>
                    <a:pt x="459" y="1567"/>
                  </a:lnTo>
                  <a:lnTo>
                    <a:pt x="459" y="1571"/>
                  </a:lnTo>
                  <a:lnTo>
                    <a:pt x="459" y="1571"/>
                  </a:lnTo>
                  <a:lnTo>
                    <a:pt x="455" y="1574"/>
                  </a:lnTo>
                  <a:lnTo>
                    <a:pt x="455" y="1574"/>
                  </a:lnTo>
                  <a:lnTo>
                    <a:pt x="455" y="1574"/>
                  </a:lnTo>
                  <a:lnTo>
                    <a:pt x="455" y="1578"/>
                  </a:lnTo>
                  <a:lnTo>
                    <a:pt x="455" y="1578"/>
                  </a:lnTo>
                  <a:lnTo>
                    <a:pt x="455" y="1581"/>
                  </a:lnTo>
                  <a:lnTo>
                    <a:pt x="455" y="1581"/>
                  </a:lnTo>
                  <a:lnTo>
                    <a:pt x="455" y="1584"/>
                  </a:lnTo>
                  <a:lnTo>
                    <a:pt x="455" y="1584"/>
                  </a:lnTo>
                  <a:lnTo>
                    <a:pt x="459" y="1588"/>
                  </a:lnTo>
                  <a:lnTo>
                    <a:pt x="459" y="1588"/>
                  </a:lnTo>
                  <a:lnTo>
                    <a:pt x="459" y="1588"/>
                  </a:lnTo>
                  <a:lnTo>
                    <a:pt x="459" y="1588"/>
                  </a:lnTo>
                  <a:lnTo>
                    <a:pt x="459" y="1588"/>
                  </a:lnTo>
                  <a:lnTo>
                    <a:pt x="462" y="1588"/>
                  </a:lnTo>
                  <a:lnTo>
                    <a:pt x="462" y="1588"/>
                  </a:lnTo>
                  <a:lnTo>
                    <a:pt x="462" y="1591"/>
                  </a:lnTo>
                  <a:lnTo>
                    <a:pt x="462" y="1591"/>
                  </a:lnTo>
                  <a:lnTo>
                    <a:pt x="462" y="1591"/>
                  </a:lnTo>
                  <a:lnTo>
                    <a:pt x="462" y="1591"/>
                  </a:lnTo>
                  <a:lnTo>
                    <a:pt x="462" y="1591"/>
                  </a:lnTo>
                  <a:lnTo>
                    <a:pt x="462" y="1591"/>
                  </a:lnTo>
                  <a:lnTo>
                    <a:pt x="462" y="1591"/>
                  </a:lnTo>
                  <a:lnTo>
                    <a:pt x="462" y="1591"/>
                  </a:lnTo>
                  <a:lnTo>
                    <a:pt x="462" y="1591"/>
                  </a:lnTo>
                  <a:lnTo>
                    <a:pt x="462" y="1591"/>
                  </a:lnTo>
                  <a:lnTo>
                    <a:pt x="462" y="1595"/>
                  </a:lnTo>
                  <a:lnTo>
                    <a:pt x="462" y="1595"/>
                  </a:lnTo>
                  <a:lnTo>
                    <a:pt x="462" y="1595"/>
                  </a:lnTo>
                  <a:lnTo>
                    <a:pt x="462" y="1595"/>
                  </a:lnTo>
                  <a:lnTo>
                    <a:pt x="462" y="1595"/>
                  </a:lnTo>
                  <a:lnTo>
                    <a:pt x="462" y="1598"/>
                  </a:lnTo>
                  <a:lnTo>
                    <a:pt x="462" y="1598"/>
                  </a:lnTo>
                  <a:lnTo>
                    <a:pt x="462" y="1601"/>
                  </a:lnTo>
                  <a:lnTo>
                    <a:pt x="462" y="1601"/>
                  </a:lnTo>
                  <a:lnTo>
                    <a:pt x="462" y="1601"/>
                  </a:lnTo>
                  <a:lnTo>
                    <a:pt x="462" y="1601"/>
                  </a:lnTo>
                  <a:lnTo>
                    <a:pt x="465" y="1601"/>
                  </a:lnTo>
                  <a:lnTo>
                    <a:pt x="465" y="1601"/>
                  </a:lnTo>
                  <a:lnTo>
                    <a:pt x="465" y="1601"/>
                  </a:lnTo>
                  <a:lnTo>
                    <a:pt x="465" y="1605"/>
                  </a:lnTo>
                  <a:lnTo>
                    <a:pt x="465" y="1605"/>
                  </a:lnTo>
                  <a:lnTo>
                    <a:pt x="469" y="1608"/>
                  </a:lnTo>
                  <a:lnTo>
                    <a:pt x="469" y="1608"/>
                  </a:lnTo>
                  <a:lnTo>
                    <a:pt x="465" y="1612"/>
                  </a:lnTo>
                  <a:lnTo>
                    <a:pt x="465" y="1612"/>
                  </a:lnTo>
                  <a:lnTo>
                    <a:pt x="465" y="1612"/>
                  </a:lnTo>
                  <a:lnTo>
                    <a:pt x="465" y="1612"/>
                  </a:lnTo>
                  <a:lnTo>
                    <a:pt x="465" y="1615"/>
                  </a:lnTo>
                  <a:lnTo>
                    <a:pt x="465" y="1615"/>
                  </a:lnTo>
                  <a:lnTo>
                    <a:pt x="465" y="1615"/>
                  </a:lnTo>
                  <a:lnTo>
                    <a:pt x="465" y="1615"/>
                  </a:lnTo>
                  <a:lnTo>
                    <a:pt x="465" y="1622"/>
                  </a:lnTo>
                  <a:lnTo>
                    <a:pt x="465" y="1622"/>
                  </a:lnTo>
                  <a:lnTo>
                    <a:pt x="465" y="1625"/>
                  </a:lnTo>
                  <a:lnTo>
                    <a:pt x="465" y="1625"/>
                  </a:lnTo>
                  <a:lnTo>
                    <a:pt x="462" y="1629"/>
                  </a:lnTo>
                  <a:lnTo>
                    <a:pt x="462" y="1629"/>
                  </a:lnTo>
                  <a:lnTo>
                    <a:pt x="465" y="1629"/>
                  </a:lnTo>
                  <a:lnTo>
                    <a:pt x="465" y="1629"/>
                  </a:lnTo>
                  <a:lnTo>
                    <a:pt x="465" y="1632"/>
                  </a:lnTo>
                  <a:lnTo>
                    <a:pt x="465" y="1632"/>
                  </a:lnTo>
                  <a:lnTo>
                    <a:pt x="465" y="1635"/>
                  </a:lnTo>
                  <a:lnTo>
                    <a:pt x="465" y="1635"/>
                  </a:lnTo>
                  <a:lnTo>
                    <a:pt x="465" y="1639"/>
                  </a:lnTo>
                  <a:lnTo>
                    <a:pt x="465" y="1639"/>
                  </a:lnTo>
                  <a:lnTo>
                    <a:pt x="465" y="1646"/>
                  </a:lnTo>
                  <a:lnTo>
                    <a:pt x="465" y="1646"/>
                  </a:lnTo>
                  <a:lnTo>
                    <a:pt x="462" y="1646"/>
                  </a:lnTo>
                  <a:lnTo>
                    <a:pt x="462" y="1646"/>
                  </a:lnTo>
                  <a:lnTo>
                    <a:pt x="465" y="1652"/>
                  </a:lnTo>
                  <a:lnTo>
                    <a:pt x="465" y="1652"/>
                  </a:lnTo>
                  <a:lnTo>
                    <a:pt x="465" y="1652"/>
                  </a:lnTo>
                  <a:lnTo>
                    <a:pt x="465" y="1652"/>
                  </a:lnTo>
                  <a:lnTo>
                    <a:pt x="465" y="1656"/>
                  </a:lnTo>
                  <a:lnTo>
                    <a:pt x="465" y="1656"/>
                  </a:lnTo>
                  <a:lnTo>
                    <a:pt x="462" y="1656"/>
                  </a:lnTo>
                  <a:lnTo>
                    <a:pt x="462" y="1656"/>
                  </a:lnTo>
                  <a:lnTo>
                    <a:pt x="462" y="1656"/>
                  </a:lnTo>
                  <a:lnTo>
                    <a:pt x="462" y="1659"/>
                  </a:lnTo>
                  <a:lnTo>
                    <a:pt x="462" y="1659"/>
                  </a:lnTo>
                  <a:lnTo>
                    <a:pt x="462" y="1659"/>
                  </a:lnTo>
                  <a:lnTo>
                    <a:pt x="462" y="1659"/>
                  </a:lnTo>
                  <a:lnTo>
                    <a:pt x="465" y="1659"/>
                  </a:lnTo>
                  <a:lnTo>
                    <a:pt x="465" y="1659"/>
                  </a:lnTo>
                  <a:lnTo>
                    <a:pt x="465" y="1659"/>
                  </a:lnTo>
                  <a:lnTo>
                    <a:pt x="465" y="1659"/>
                  </a:lnTo>
                  <a:lnTo>
                    <a:pt x="465" y="1659"/>
                  </a:lnTo>
                  <a:lnTo>
                    <a:pt x="465" y="1659"/>
                  </a:lnTo>
                  <a:lnTo>
                    <a:pt x="469" y="1663"/>
                  </a:lnTo>
                  <a:lnTo>
                    <a:pt x="469" y="1663"/>
                  </a:lnTo>
                  <a:lnTo>
                    <a:pt x="469" y="1663"/>
                  </a:lnTo>
                  <a:lnTo>
                    <a:pt x="469" y="1663"/>
                  </a:lnTo>
                  <a:lnTo>
                    <a:pt x="465" y="1663"/>
                  </a:lnTo>
                  <a:lnTo>
                    <a:pt x="465" y="1663"/>
                  </a:lnTo>
                  <a:lnTo>
                    <a:pt x="469" y="1663"/>
                  </a:lnTo>
                  <a:lnTo>
                    <a:pt x="469" y="1663"/>
                  </a:lnTo>
                  <a:lnTo>
                    <a:pt x="469" y="1663"/>
                  </a:lnTo>
                  <a:lnTo>
                    <a:pt x="469" y="1663"/>
                  </a:lnTo>
                  <a:lnTo>
                    <a:pt x="469" y="1663"/>
                  </a:lnTo>
                  <a:lnTo>
                    <a:pt x="469" y="1663"/>
                  </a:lnTo>
                  <a:lnTo>
                    <a:pt x="469" y="1663"/>
                  </a:lnTo>
                  <a:lnTo>
                    <a:pt x="469" y="1663"/>
                  </a:lnTo>
                  <a:lnTo>
                    <a:pt x="469" y="1666"/>
                  </a:lnTo>
                  <a:lnTo>
                    <a:pt x="469" y="1666"/>
                  </a:lnTo>
                  <a:lnTo>
                    <a:pt x="469" y="1666"/>
                  </a:lnTo>
                  <a:lnTo>
                    <a:pt x="469" y="1666"/>
                  </a:lnTo>
                  <a:lnTo>
                    <a:pt x="469" y="1666"/>
                  </a:lnTo>
                  <a:lnTo>
                    <a:pt x="465" y="1669"/>
                  </a:lnTo>
                  <a:lnTo>
                    <a:pt x="465" y="1669"/>
                  </a:lnTo>
                  <a:lnTo>
                    <a:pt x="465" y="1673"/>
                  </a:lnTo>
                  <a:lnTo>
                    <a:pt x="465" y="1673"/>
                  </a:lnTo>
                  <a:lnTo>
                    <a:pt x="465" y="1676"/>
                  </a:lnTo>
                  <a:lnTo>
                    <a:pt x="465" y="1676"/>
                  </a:lnTo>
                  <a:lnTo>
                    <a:pt x="462" y="1676"/>
                  </a:lnTo>
                  <a:lnTo>
                    <a:pt x="462" y="1676"/>
                  </a:lnTo>
                  <a:lnTo>
                    <a:pt x="462" y="1676"/>
                  </a:lnTo>
                  <a:lnTo>
                    <a:pt x="462" y="1676"/>
                  </a:lnTo>
                  <a:lnTo>
                    <a:pt x="462" y="1680"/>
                  </a:lnTo>
                  <a:lnTo>
                    <a:pt x="462" y="1680"/>
                  </a:lnTo>
                  <a:lnTo>
                    <a:pt x="459" y="1683"/>
                  </a:lnTo>
                  <a:lnTo>
                    <a:pt x="459" y="1686"/>
                  </a:lnTo>
                  <a:lnTo>
                    <a:pt x="459" y="1686"/>
                  </a:lnTo>
                  <a:lnTo>
                    <a:pt x="459" y="1690"/>
                  </a:lnTo>
                  <a:lnTo>
                    <a:pt x="459" y="1690"/>
                  </a:lnTo>
                  <a:lnTo>
                    <a:pt x="452" y="1693"/>
                  </a:lnTo>
                  <a:lnTo>
                    <a:pt x="452" y="1693"/>
                  </a:lnTo>
                  <a:lnTo>
                    <a:pt x="448" y="1693"/>
                  </a:lnTo>
                  <a:lnTo>
                    <a:pt x="448" y="1693"/>
                  </a:lnTo>
                  <a:lnTo>
                    <a:pt x="445" y="1697"/>
                  </a:lnTo>
                  <a:lnTo>
                    <a:pt x="445" y="1697"/>
                  </a:lnTo>
                  <a:lnTo>
                    <a:pt x="445" y="1697"/>
                  </a:lnTo>
                  <a:lnTo>
                    <a:pt x="445" y="1697"/>
                  </a:lnTo>
                  <a:lnTo>
                    <a:pt x="445" y="1700"/>
                  </a:lnTo>
                  <a:lnTo>
                    <a:pt x="445" y="1700"/>
                  </a:lnTo>
                  <a:lnTo>
                    <a:pt x="445" y="1703"/>
                  </a:lnTo>
                  <a:lnTo>
                    <a:pt x="445" y="1703"/>
                  </a:lnTo>
                  <a:lnTo>
                    <a:pt x="445" y="1703"/>
                  </a:lnTo>
                  <a:lnTo>
                    <a:pt x="445" y="1703"/>
                  </a:lnTo>
                  <a:lnTo>
                    <a:pt x="445" y="1703"/>
                  </a:lnTo>
                  <a:lnTo>
                    <a:pt x="445" y="1703"/>
                  </a:lnTo>
                  <a:lnTo>
                    <a:pt x="445" y="1710"/>
                  </a:lnTo>
                  <a:lnTo>
                    <a:pt x="445" y="1710"/>
                  </a:lnTo>
                  <a:lnTo>
                    <a:pt x="445" y="1710"/>
                  </a:lnTo>
                  <a:lnTo>
                    <a:pt x="445" y="1710"/>
                  </a:lnTo>
                  <a:lnTo>
                    <a:pt x="442" y="1707"/>
                  </a:lnTo>
                  <a:lnTo>
                    <a:pt x="442" y="1707"/>
                  </a:lnTo>
                  <a:lnTo>
                    <a:pt x="438" y="1707"/>
                  </a:lnTo>
                  <a:lnTo>
                    <a:pt x="438" y="1707"/>
                  </a:lnTo>
                  <a:lnTo>
                    <a:pt x="438" y="1707"/>
                  </a:lnTo>
                  <a:lnTo>
                    <a:pt x="438" y="1707"/>
                  </a:lnTo>
                  <a:lnTo>
                    <a:pt x="435" y="1710"/>
                  </a:lnTo>
                  <a:lnTo>
                    <a:pt x="438" y="1714"/>
                  </a:lnTo>
                  <a:lnTo>
                    <a:pt x="438" y="1714"/>
                  </a:lnTo>
                  <a:lnTo>
                    <a:pt x="438" y="1714"/>
                  </a:lnTo>
                  <a:lnTo>
                    <a:pt x="438" y="1714"/>
                  </a:lnTo>
                  <a:lnTo>
                    <a:pt x="438" y="1717"/>
                  </a:lnTo>
                  <a:lnTo>
                    <a:pt x="438" y="1717"/>
                  </a:lnTo>
                  <a:lnTo>
                    <a:pt x="438" y="1717"/>
                  </a:lnTo>
                  <a:lnTo>
                    <a:pt x="438" y="1717"/>
                  </a:lnTo>
                  <a:lnTo>
                    <a:pt x="438" y="1720"/>
                  </a:lnTo>
                  <a:lnTo>
                    <a:pt x="438" y="1720"/>
                  </a:lnTo>
                  <a:lnTo>
                    <a:pt x="435" y="1720"/>
                  </a:lnTo>
                  <a:lnTo>
                    <a:pt x="435" y="1720"/>
                  </a:lnTo>
                  <a:lnTo>
                    <a:pt x="431" y="1720"/>
                  </a:lnTo>
                  <a:lnTo>
                    <a:pt x="431" y="1720"/>
                  </a:lnTo>
                  <a:lnTo>
                    <a:pt x="431" y="1724"/>
                  </a:lnTo>
                  <a:lnTo>
                    <a:pt x="431" y="1724"/>
                  </a:lnTo>
                  <a:lnTo>
                    <a:pt x="431" y="1724"/>
                  </a:lnTo>
                  <a:lnTo>
                    <a:pt x="431" y="1724"/>
                  </a:lnTo>
                  <a:lnTo>
                    <a:pt x="431" y="1724"/>
                  </a:lnTo>
                  <a:lnTo>
                    <a:pt x="428" y="1727"/>
                  </a:lnTo>
                  <a:lnTo>
                    <a:pt x="428" y="1727"/>
                  </a:lnTo>
                  <a:lnTo>
                    <a:pt x="428" y="1727"/>
                  </a:lnTo>
                  <a:lnTo>
                    <a:pt x="428" y="1727"/>
                  </a:lnTo>
                  <a:lnTo>
                    <a:pt x="428" y="1727"/>
                  </a:lnTo>
                  <a:lnTo>
                    <a:pt x="428" y="1727"/>
                  </a:lnTo>
                  <a:lnTo>
                    <a:pt x="428" y="1727"/>
                  </a:lnTo>
                  <a:lnTo>
                    <a:pt x="425" y="1727"/>
                  </a:lnTo>
                  <a:lnTo>
                    <a:pt x="425" y="1727"/>
                  </a:lnTo>
                  <a:lnTo>
                    <a:pt x="425" y="1727"/>
                  </a:lnTo>
                  <a:lnTo>
                    <a:pt x="425" y="1731"/>
                  </a:lnTo>
                  <a:lnTo>
                    <a:pt x="425" y="1731"/>
                  </a:lnTo>
                  <a:lnTo>
                    <a:pt x="425" y="1734"/>
                  </a:lnTo>
                  <a:lnTo>
                    <a:pt x="425" y="1734"/>
                  </a:lnTo>
                  <a:lnTo>
                    <a:pt x="425" y="1734"/>
                  </a:lnTo>
                  <a:lnTo>
                    <a:pt x="425" y="1734"/>
                  </a:lnTo>
                  <a:lnTo>
                    <a:pt x="425" y="1737"/>
                  </a:lnTo>
                  <a:lnTo>
                    <a:pt x="425" y="1737"/>
                  </a:lnTo>
                  <a:lnTo>
                    <a:pt x="421" y="1741"/>
                  </a:lnTo>
                  <a:lnTo>
                    <a:pt x="421" y="1741"/>
                  </a:lnTo>
                  <a:lnTo>
                    <a:pt x="421" y="1744"/>
                  </a:lnTo>
                  <a:lnTo>
                    <a:pt x="421" y="1744"/>
                  </a:lnTo>
                  <a:lnTo>
                    <a:pt x="421" y="1748"/>
                  </a:lnTo>
                  <a:lnTo>
                    <a:pt x="421" y="1748"/>
                  </a:lnTo>
                  <a:lnTo>
                    <a:pt x="421" y="1754"/>
                  </a:lnTo>
                  <a:lnTo>
                    <a:pt x="421" y="1754"/>
                  </a:lnTo>
                  <a:lnTo>
                    <a:pt x="418" y="1758"/>
                  </a:lnTo>
                  <a:lnTo>
                    <a:pt x="418" y="1758"/>
                  </a:lnTo>
                  <a:lnTo>
                    <a:pt x="418" y="1758"/>
                  </a:lnTo>
                  <a:lnTo>
                    <a:pt x="418" y="1758"/>
                  </a:lnTo>
                  <a:lnTo>
                    <a:pt x="418" y="1765"/>
                  </a:lnTo>
                  <a:lnTo>
                    <a:pt x="418" y="1765"/>
                  </a:lnTo>
                  <a:lnTo>
                    <a:pt x="418" y="1765"/>
                  </a:lnTo>
                  <a:lnTo>
                    <a:pt x="418" y="1765"/>
                  </a:lnTo>
                  <a:lnTo>
                    <a:pt x="414" y="1765"/>
                  </a:lnTo>
                  <a:lnTo>
                    <a:pt x="414" y="1765"/>
                  </a:lnTo>
                  <a:lnTo>
                    <a:pt x="414" y="1768"/>
                  </a:lnTo>
                  <a:lnTo>
                    <a:pt x="414" y="1768"/>
                  </a:lnTo>
                  <a:lnTo>
                    <a:pt x="414" y="1768"/>
                  </a:lnTo>
                  <a:lnTo>
                    <a:pt x="414" y="1768"/>
                  </a:lnTo>
                  <a:lnTo>
                    <a:pt x="411" y="1768"/>
                  </a:lnTo>
                  <a:lnTo>
                    <a:pt x="411" y="1768"/>
                  </a:lnTo>
                  <a:lnTo>
                    <a:pt x="411" y="1768"/>
                  </a:lnTo>
                  <a:lnTo>
                    <a:pt x="411" y="1768"/>
                  </a:lnTo>
                  <a:lnTo>
                    <a:pt x="408" y="1768"/>
                  </a:lnTo>
                  <a:lnTo>
                    <a:pt x="408" y="1768"/>
                  </a:lnTo>
                  <a:lnTo>
                    <a:pt x="411" y="1771"/>
                  </a:lnTo>
                  <a:lnTo>
                    <a:pt x="411" y="1771"/>
                  </a:lnTo>
                  <a:lnTo>
                    <a:pt x="411" y="1771"/>
                  </a:lnTo>
                  <a:lnTo>
                    <a:pt x="411" y="1771"/>
                  </a:lnTo>
                  <a:lnTo>
                    <a:pt x="411" y="1778"/>
                  </a:lnTo>
                  <a:lnTo>
                    <a:pt x="411" y="1778"/>
                  </a:lnTo>
                  <a:lnTo>
                    <a:pt x="411" y="1785"/>
                  </a:lnTo>
                  <a:lnTo>
                    <a:pt x="411" y="1785"/>
                  </a:lnTo>
                  <a:lnTo>
                    <a:pt x="411" y="1785"/>
                  </a:lnTo>
                  <a:lnTo>
                    <a:pt x="411" y="1785"/>
                  </a:lnTo>
                  <a:lnTo>
                    <a:pt x="411" y="1788"/>
                  </a:lnTo>
                  <a:lnTo>
                    <a:pt x="411" y="1788"/>
                  </a:lnTo>
                  <a:lnTo>
                    <a:pt x="411" y="1792"/>
                  </a:lnTo>
                  <a:lnTo>
                    <a:pt x="411" y="1792"/>
                  </a:lnTo>
                  <a:lnTo>
                    <a:pt x="411" y="1792"/>
                  </a:lnTo>
                  <a:lnTo>
                    <a:pt x="411" y="1792"/>
                  </a:lnTo>
                  <a:lnTo>
                    <a:pt x="411" y="1792"/>
                  </a:lnTo>
                  <a:lnTo>
                    <a:pt x="411" y="1792"/>
                  </a:lnTo>
                  <a:lnTo>
                    <a:pt x="411" y="1795"/>
                  </a:lnTo>
                  <a:lnTo>
                    <a:pt x="411" y="1795"/>
                  </a:lnTo>
                  <a:lnTo>
                    <a:pt x="411" y="1795"/>
                  </a:lnTo>
                  <a:lnTo>
                    <a:pt x="411" y="1795"/>
                  </a:lnTo>
                  <a:lnTo>
                    <a:pt x="411" y="1795"/>
                  </a:lnTo>
                  <a:lnTo>
                    <a:pt x="411" y="1795"/>
                  </a:lnTo>
                  <a:lnTo>
                    <a:pt x="411" y="1795"/>
                  </a:lnTo>
                  <a:lnTo>
                    <a:pt x="408" y="1795"/>
                  </a:lnTo>
                  <a:lnTo>
                    <a:pt x="408" y="1795"/>
                  </a:lnTo>
                  <a:lnTo>
                    <a:pt x="408" y="1795"/>
                  </a:lnTo>
                  <a:lnTo>
                    <a:pt x="408" y="1795"/>
                  </a:lnTo>
                  <a:lnTo>
                    <a:pt x="411" y="1799"/>
                  </a:lnTo>
                  <a:lnTo>
                    <a:pt x="411" y="1799"/>
                  </a:lnTo>
                  <a:lnTo>
                    <a:pt x="411" y="1799"/>
                  </a:lnTo>
                  <a:lnTo>
                    <a:pt x="411" y="1799"/>
                  </a:lnTo>
                  <a:lnTo>
                    <a:pt x="411" y="1802"/>
                  </a:lnTo>
                  <a:lnTo>
                    <a:pt x="411" y="1802"/>
                  </a:lnTo>
                  <a:lnTo>
                    <a:pt x="414" y="1802"/>
                  </a:lnTo>
                  <a:lnTo>
                    <a:pt x="414" y="1802"/>
                  </a:lnTo>
                  <a:lnTo>
                    <a:pt x="414" y="1805"/>
                  </a:lnTo>
                  <a:lnTo>
                    <a:pt x="414" y="1805"/>
                  </a:lnTo>
                  <a:lnTo>
                    <a:pt x="414" y="1805"/>
                  </a:lnTo>
                  <a:lnTo>
                    <a:pt x="414" y="1805"/>
                  </a:lnTo>
                  <a:lnTo>
                    <a:pt x="418" y="1805"/>
                  </a:lnTo>
                  <a:lnTo>
                    <a:pt x="418" y="1805"/>
                  </a:lnTo>
                  <a:lnTo>
                    <a:pt x="418" y="1809"/>
                  </a:lnTo>
                  <a:lnTo>
                    <a:pt x="418" y="1809"/>
                  </a:lnTo>
                  <a:lnTo>
                    <a:pt x="418" y="1809"/>
                  </a:lnTo>
                  <a:lnTo>
                    <a:pt x="418" y="1809"/>
                  </a:lnTo>
                  <a:lnTo>
                    <a:pt x="421" y="1805"/>
                  </a:lnTo>
                  <a:lnTo>
                    <a:pt x="425" y="1802"/>
                  </a:lnTo>
                  <a:lnTo>
                    <a:pt x="425" y="1802"/>
                  </a:lnTo>
                  <a:lnTo>
                    <a:pt x="425" y="1799"/>
                  </a:lnTo>
                  <a:lnTo>
                    <a:pt x="425" y="1799"/>
                  </a:lnTo>
                  <a:lnTo>
                    <a:pt x="425" y="1799"/>
                  </a:lnTo>
                  <a:lnTo>
                    <a:pt x="425" y="1799"/>
                  </a:lnTo>
                  <a:lnTo>
                    <a:pt x="425" y="1802"/>
                  </a:lnTo>
                  <a:lnTo>
                    <a:pt x="425" y="1802"/>
                  </a:lnTo>
                  <a:lnTo>
                    <a:pt x="428" y="1802"/>
                  </a:lnTo>
                  <a:lnTo>
                    <a:pt x="428" y="1802"/>
                  </a:lnTo>
                  <a:lnTo>
                    <a:pt x="428" y="1799"/>
                  </a:lnTo>
                  <a:lnTo>
                    <a:pt x="428" y="1799"/>
                  </a:lnTo>
                  <a:lnTo>
                    <a:pt x="428" y="1795"/>
                  </a:lnTo>
                  <a:lnTo>
                    <a:pt x="428" y="1795"/>
                  </a:lnTo>
                  <a:lnTo>
                    <a:pt x="428" y="1795"/>
                  </a:lnTo>
                  <a:lnTo>
                    <a:pt x="428" y="1799"/>
                  </a:lnTo>
                  <a:lnTo>
                    <a:pt x="428" y="1799"/>
                  </a:lnTo>
                  <a:lnTo>
                    <a:pt x="428" y="1799"/>
                  </a:lnTo>
                  <a:lnTo>
                    <a:pt x="428" y="1799"/>
                  </a:lnTo>
                  <a:lnTo>
                    <a:pt x="428" y="1802"/>
                  </a:lnTo>
                  <a:lnTo>
                    <a:pt x="428" y="1802"/>
                  </a:lnTo>
                  <a:lnTo>
                    <a:pt x="428" y="1802"/>
                  </a:lnTo>
                  <a:lnTo>
                    <a:pt x="428" y="1802"/>
                  </a:lnTo>
                  <a:lnTo>
                    <a:pt x="428" y="1805"/>
                  </a:lnTo>
                  <a:lnTo>
                    <a:pt x="428" y="1805"/>
                  </a:lnTo>
                  <a:lnTo>
                    <a:pt x="428" y="1809"/>
                  </a:lnTo>
                  <a:lnTo>
                    <a:pt x="428" y="1809"/>
                  </a:lnTo>
                  <a:lnTo>
                    <a:pt x="428" y="1812"/>
                  </a:lnTo>
                  <a:lnTo>
                    <a:pt x="421" y="1816"/>
                  </a:lnTo>
                  <a:lnTo>
                    <a:pt x="421" y="1816"/>
                  </a:lnTo>
                  <a:lnTo>
                    <a:pt x="421" y="1816"/>
                  </a:lnTo>
                  <a:lnTo>
                    <a:pt x="421" y="1816"/>
                  </a:lnTo>
                  <a:lnTo>
                    <a:pt x="421" y="1816"/>
                  </a:lnTo>
                  <a:lnTo>
                    <a:pt x="421" y="1816"/>
                  </a:lnTo>
                  <a:lnTo>
                    <a:pt x="421" y="1816"/>
                  </a:lnTo>
                  <a:lnTo>
                    <a:pt x="421" y="1816"/>
                  </a:lnTo>
                  <a:lnTo>
                    <a:pt x="421" y="1819"/>
                  </a:lnTo>
                  <a:lnTo>
                    <a:pt x="421" y="1819"/>
                  </a:lnTo>
                  <a:lnTo>
                    <a:pt x="421" y="1819"/>
                  </a:lnTo>
                  <a:lnTo>
                    <a:pt x="421" y="1816"/>
                  </a:lnTo>
                  <a:lnTo>
                    <a:pt x="421" y="1816"/>
                  </a:lnTo>
                  <a:lnTo>
                    <a:pt x="421" y="1816"/>
                  </a:lnTo>
                  <a:lnTo>
                    <a:pt x="421" y="1816"/>
                  </a:lnTo>
                  <a:lnTo>
                    <a:pt x="421" y="1819"/>
                  </a:lnTo>
                  <a:lnTo>
                    <a:pt x="421" y="1819"/>
                  </a:lnTo>
                  <a:lnTo>
                    <a:pt x="418" y="1819"/>
                  </a:lnTo>
                  <a:lnTo>
                    <a:pt x="418" y="1819"/>
                  </a:lnTo>
                  <a:lnTo>
                    <a:pt x="418" y="1822"/>
                  </a:lnTo>
                  <a:lnTo>
                    <a:pt x="418" y="1822"/>
                  </a:lnTo>
                  <a:lnTo>
                    <a:pt x="418" y="1822"/>
                  </a:lnTo>
                  <a:lnTo>
                    <a:pt x="418" y="1822"/>
                  </a:lnTo>
                  <a:lnTo>
                    <a:pt x="414" y="1822"/>
                  </a:lnTo>
                  <a:lnTo>
                    <a:pt x="414" y="1822"/>
                  </a:lnTo>
                  <a:lnTo>
                    <a:pt x="414" y="1826"/>
                  </a:lnTo>
                  <a:lnTo>
                    <a:pt x="414" y="1826"/>
                  </a:lnTo>
                  <a:lnTo>
                    <a:pt x="414" y="1826"/>
                  </a:lnTo>
                  <a:lnTo>
                    <a:pt x="414" y="1826"/>
                  </a:lnTo>
                  <a:lnTo>
                    <a:pt x="411" y="1826"/>
                  </a:lnTo>
                  <a:lnTo>
                    <a:pt x="411" y="1826"/>
                  </a:lnTo>
                  <a:lnTo>
                    <a:pt x="411" y="1826"/>
                  </a:lnTo>
                  <a:lnTo>
                    <a:pt x="411" y="1826"/>
                  </a:lnTo>
                  <a:lnTo>
                    <a:pt x="411" y="1829"/>
                  </a:lnTo>
                  <a:lnTo>
                    <a:pt x="411" y="1829"/>
                  </a:lnTo>
                  <a:lnTo>
                    <a:pt x="411" y="1829"/>
                  </a:lnTo>
                  <a:lnTo>
                    <a:pt x="408" y="1833"/>
                  </a:lnTo>
                  <a:lnTo>
                    <a:pt x="408" y="1833"/>
                  </a:lnTo>
                  <a:lnTo>
                    <a:pt x="408" y="1833"/>
                  </a:lnTo>
                  <a:lnTo>
                    <a:pt x="408" y="1836"/>
                  </a:lnTo>
                  <a:lnTo>
                    <a:pt x="408" y="1836"/>
                  </a:lnTo>
                  <a:lnTo>
                    <a:pt x="408" y="1839"/>
                  </a:lnTo>
                  <a:lnTo>
                    <a:pt x="408" y="1839"/>
                  </a:lnTo>
                  <a:lnTo>
                    <a:pt x="408" y="1839"/>
                  </a:lnTo>
                  <a:lnTo>
                    <a:pt x="408" y="1839"/>
                  </a:lnTo>
                  <a:lnTo>
                    <a:pt x="408" y="1839"/>
                  </a:lnTo>
                  <a:lnTo>
                    <a:pt x="408" y="1839"/>
                  </a:lnTo>
                  <a:lnTo>
                    <a:pt x="408" y="1839"/>
                  </a:lnTo>
                  <a:lnTo>
                    <a:pt x="408" y="1839"/>
                  </a:lnTo>
                  <a:lnTo>
                    <a:pt x="408" y="1839"/>
                  </a:lnTo>
                  <a:lnTo>
                    <a:pt x="408" y="1839"/>
                  </a:lnTo>
                  <a:lnTo>
                    <a:pt x="404" y="1839"/>
                  </a:lnTo>
                  <a:lnTo>
                    <a:pt x="404" y="1839"/>
                  </a:lnTo>
                  <a:lnTo>
                    <a:pt x="404" y="1843"/>
                  </a:lnTo>
                  <a:lnTo>
                    <a:pt x="404" y="1843"/>
                  </a:lnTo>
                  <a:lnTo>
                    <a:pt x="404" y="1846"/>
                  </a:lnTo>
                  <a:lnTo>
                    <a:pt x="404" y="1846"/>
                  </a:lnTo>
                  <a:lnTo>
                    <a:pt x="404" y="1846"/>
                  </a:lnTo>
                  <a:lnTo>
                    <a:pt x="404" y="1846"/>
                  </a:lnTo>
                  <a:lnTo>
                    <a:pt x="404" y="1850"/>
                  </a:lnTo>
                  <a:lnTo>
                    <a:pt x="404" y="1850"/>
                  </a:lnTo>
                  <a:lnTo>
                    <a:pt x="404" y="1853"/>
                  </a:lnTo>
                  <a:lnTo>
                    <a:pt x="404" y="1853"/>
                  </a:lnTo>
                  <a:lnTo>
                    <a:pt x="404" y="1856"/>
                  </a:lnTo>
                  <a:lnTo>
                    <a:pt x="404" y="1856"/>
                  </a:lnTo>
                  <a:lnTo>
                    <a:pt x="408" y="1856"/>
                  </a:lnTo>
                  <a:lnTo>
                    <a:pt x="408" y="1856"/>
                  </a:lnTo>
                  <a:lnTo>
                    <a:pt x="408" y="1860"/>
                  </a:lnTo>
                  <a:lnTo>
                    <a:pt x="408" y="1860"/>
                  </a:lnTo>
                  <a:lnTo>
                    <a:pt x="408" y="1863"/>
                  </a:lnTo>
                  <a:lnTo>
                    <a:pt x="408" y="1863"/>
                  </a:lnTo>
                  <a:lnTo>
                    <a:pt x="408" y="1867"/>
                  </a:lnTo>
                  <a:lnTo>
                    <a:pt x="408" y="1867"/>
                  </a:lnTo>
                  <a:lnTo>
                    <a:pt x="411" y="1870"/>
                  </a:lnTo>
                  <a:lnTo>
                    <a:pt x="411" y="1870"/>
                  </a:lnTo>
                  <a:lnTo>
                    <a:pt x="411" y="1870"/>
                  </a:lnTo>
                  <a:lnTo>
                    <a:pt x="411" y="1873"/>
                  </a:lnTo>
                  <a:lnTo>
                    <a:pt x="408" y="1873"/>
                  </a:lnTo>
                  <a:lnTo>
                    <a:pt x="408" y="1873"/>
                  </a:lnTo>
                  <a:lnTo>
                    <a:pt x="408" y="1880"/>
                  </a:lnTo>
                  <a:lnTo>
                    <a:pt x="408" y="1880"/>
                  </a:lnTo>
                  <a:lnTo>
                    <a:pt x="411" y="1884"/>
                  </a:lnTo>
                  <a:lnTo>
                    <a:pt x="411" y="1884"/>
                  </a:lnTo>
                  <a:lnTo>
                    <a:pt x="414" y="1884"/>
                  </a:lnTo>
                  <a:lnTo>
                    <a:pt x="414" y="1884"/>
                  </a:lnTo>
                  <a:lnTo>
                    <a:pt x="418" y="1887"/>
                  </a:lnTo>
                  <a:lnTo>
                    <a:pt x="418" y="1887"/>
                  </a:lnTo>
                  <a:lnTo>
                    <a:pt x="421" y="1890"/>
                  </a:lnTo>
                  <a:lnTo>
                    <a:pt x="421" y="1890"/>
                  </a:lnTo>
                  <a:lnTo>
                    <a:pt x="425" y="1894"/>
                  </a:lnTo>
                  <a:lnTo>
                    <a:pt x="425" y="1894"/>
                  </a:lnTo>
                  <a:lnTo>
                    <a:pt x="431" y="1901"/>
                  </a:lnTo>
                  <a:lnTo>
                    <a:pt x="431" y="1901"/>
                  </a:lnTo>
                  <a:lnTo>
                    <a:pt x="435" y="1907"/>
                  </a:lnTo>
                  <a:lnTo>
                    <a:pt x="435" y="1911"/>
                  </a:lnTo>
                  <a:lnTo>
                    <a:pt x="435" y="1911"/>
                  </a:lnTo>
                  <a:lnTo>
                    <a:pt x="438" y="1914"/>
                  </a:lnTo>
                  <a:lnTo>
                    <a:pt x="438" y="1918"/>
                  </a:lnTo>
                  <a:lnTo>
                    <a:pt x="438" y="1918"/>
                  </a:lnTo>
                  <a:lnTo>
                    <a:pt x="438" y="1918"/>
                  </a:lnTo>
                  <a:lnTo>
                    <a:pt x="438" y="1918"/>
                  </a:lnTo>
                  <a:lnTo>
                    <a:pt x="442" y="1921"/>
                  </a:lnTo>
                  <a:lnTo>
                    <a:pt x="442" y="1921"/>
                  </a:lnTo>
                  <a:lnTo>
                    <a:pt x="445" y="1924"/>
                  </a:lnTo>
                  <a:lnTo>
                    <a:pt x="445" y="1924"/>
                  </a:lnTo>
                  <a:lnTo>
                    <a:pt x="445" y="1924"/>
                  </a:lnTo>
                  <a:lnTo>
                    <a:pt x="445" y="1924"/>
                  </a:lnTo>
                  <a:lnTo>
                    <a:pt x="448" y="1928"/>
                  </a:lnTo>
                  <a:lnTo>
                    <a:pt x="448" y="1928"/>
                  </a:lnTo>
                  <a:lnTo>
                    <a:pt x="452" y="1931"/>
                  </a:lnTo>
                  <a:lnTo>
                    <a:pt x="452" y="1935"/>
                  </a:lnTo>
                  <a:lnTo>
                    <a:pt x="452" y="1935"/>
                  </a:lnTo>
                  <a:lnTo>
                    <a:pt x="455" y="1948"/>
                  </a:lnTo>
                  <a:lnTo>
                    <a:pt x="455" y="1948"/>
                  </a:lnTo>
                  <a:lnTo>
                    <a:pt x="459" y="1952"/>
                  </a:lnTo>
                  <a:lnTo>
                    <a:pt x="459" y="1955"/>
                  </a:lnTo>
                  <a:lnTo>
                    <a:pt x="459" y="1955"/>
                  </a:lnTo>
                  <a:lnTo>
                    <a:pt x="459" y="1955"/>
                  </a:lnTo>
                  <a:lnTo>
                    <a:pt x="459" y="1955"/>
                  </a:lnTo>
                  <a:lnTo>
                    <a:pt x="459" y="1958"/>
                  </a:lnTo>
                  <a:lnTo>
                    <a:pt x="462" y="1962"/>
                  </a:lnTo>
                  <a:lnTo>
                    <a:pt x="462" y="1962"/>
                  </a:lnTo>
                  <a:lnTo>
                    <a:pt x="465" y="1962"/>
                  </a:lnTo>
                  <a:lnTo>
                    <a:pt x="465" y="1962"/>
                  </a:lnTo>
                  <a:lnTo>
                    <a:pt x="465" y="1965"/>
                  </a:lnTo>
                  <a:lnTo>
                    <a:pt x="465" y="1965"/>
                  </a:lnTo>
                  <a:lnTo>
                    <a:pt x="465" y="1969"/>
                  </a:lnTo>
                  <a:lnTo>
                    <a:pt x="465" y="1969"/>
                  </a:lnTo>
                  <a:lnTo>
                    <a:pt x="465" y="1972"/>
                  </a:lnTo>
                  <a:lnTo>
                    <a:pt x="465" y="1972"/>
                  </a:lnTo>
                  <a:lnTo>
                    <a:pt x="469" y="1972"/>
                  </a:lnTo>
                  <a:lnTo>
                    <a:pt x="469" y="1972"/>
                  </a:lnTo>
                  <a:lnTo>
                    <a:pt x="469" y="1975"/>
                  </a:lnTo>
                  <a:lnTo>
                    <a:pt x="469" y="1975"/>
                  </a:lnTo>
                  <a:lnTo>
                    <a:pt x="469" y="1979"/>
                  </a:lnTo>
                  <a:lnTo>
                    <a:pt x="469" y="1979"/>
                  </a:lnTo>
                  <a:lnTo>
                    <a:pt x="472" y="1982"/>
                  </a:lnTo>
                  <a:lnTo>
                    <a:pt x="472" y="1982"/>
                  </a:lnTo>
                  <a:lnTo>
                    <a:pt x="472" y="1982"/>
                  </a:lnTo>
                  <a:lnTo>
                    <a:pt x="472" y="1982"/>
                  </a:lnTo>
                  <a:lnTo>
                    <a:pt x="472" y="1986"/>
                  </a:lnTo>
                  <a:lnTo>
                    <a:pt x="472" y="1986"/>
                  </a:lnTo>
                  <a:lnTo>
                    <a:pt x="476" y="1989"/>
                  </a:lnTo>
                  <a:lnTo>
                    <a:pt x="476" y="1989"/>
                  </a:lnTo>
                  <a:lnTo>
                    <a:pt x="476" y="1992"/>
                  </a:lnTo>
                  <a:lnTo>
                    <a:pt x="476" y="1992"/>
                  </a:lnTo>
                  <a:lnTo>
                    <a:pt x="476" y="1992"/>
                  </a:lnTo>
                  <a:lnTo>
                    <a:pt x="476" y="1992"/>
                  </a:lnTo>
                  <a:lnTo>
                    <a:pt x="482" y="1996"/>
                  </a:lnTo>
                  <a:lnTo>
                    <a:pt x="482" y="1996"/>
                  </a:lnTo>
                  <a:lnTo>
                    <a:pt x="482" y="2003"/>
                  </a:lnTo>
                  <a:lnTo>
                    <a:pt x="482" y="2003"/>
                  </a:lnTo>
                  <a:lnTo>
                    <a:pt x="482" y="2006"/>
                  </a:lnTo>
                  <a:lnTo>
                    <a:pt x="482" y="2006"/>
                  </a:lnTo>
                  <a:lnTo>
                    <a:pt x="482" y="2009"/>
                  </a:lnTo>
                  <a:lnTo>
                    <a:pt x="482" y="2009"/>
                  </a:lnTo>
                  <a:lnTo>
                    <a:pt x="486" y="2009"/>
                  </a:lnTo>
                  <a:lnTo>
                    <a:pt x="486" y="2009"/>
                  </a:lnTo>
                  <a:lnTo>
                    <a:pt x="489" y="2013"/>
                  </a:lnTo>
                  <a:lnTo>
                    <a:pt x="489" y="2016"/>
                  </a:lnTo>
                  <a:lnTo>
                    <a:pt x="489" y="2016"/>
                  </a:lnTo>
                  <a:lnTo>
                    <a:pt x="489" y="2016"/>
                  </a:lnTo>
                  <a:lnTo>
                    <a:pt x="489" y="2016"/>
                  </a:lnTo>
                  <a:lnTo>
                    <a:pt x="489" y="2020"/>
                  </a:lnTo>
                  <a:lnTo>
                    <a:pt x="489" y="2020"/>
                  </a:lnTo>
                  <a:lnTo>
                    <a:pt x="486" y="2020"/>
                  </a:lnTo>
                  <a:lnTo>
                    <a:pt x="486" y="2020"/>
                  </a:lnTo>
                  <a:lnTo>
                    <a:pt x="489" y="2020"/>
                  </a:lnTo>
                  <a:lnTo>
                    <a:pt x="489" y="2020"/>
                  </a:lnTo>
                  <a:lnTo>
                    <a:pt x="489" y="2020"/>
                  </a:lnTo>
                  <a:lnTo>
                    <a:pt x="489" y="2020"/>
                  </a:lnTo>
                  <a:lnTo>
                    <a:pt x="489" y="2020"/>
                  </a:lnTo>
                  <a:lnTo>
                    <a:pt x="493" y="2023"/>
                  </a:lnTo>
                  <a:lnTo>
                    <a:pt x="493" y="2023"/>
                  </a:lnTo>
                  <a:lnTo>
                    <a:pt x="496" y="2023"/>
                  </a:lnTo>
                  <a:lnTo>
                    <a:pt x="496" y="2023"/>
                  </a:lnTo>
                  <a:lnTo>
                    <a:pt x="496" y="2023"/>
                  </a:lnTo>
                  <a:lnTo>
                    <a:pt x="496" y="2026"/>
                  </a:lnTo>
                  <a:lnTo>
                    <a:pt x="496" y="2026"/>
                  </a:lnTo>
                  <a:lnTo>
                    <a:pt x="496" y="2026"/>
                  </a:lnTo>
                  <a:lnTo>
                    <a:pt x="496" y="2026"/>
                  </a:lnTo>
                  <a:lnTo>
                    <a:pt x="496" y="2026"/>
                  </a:lnTo>
                  <a:lnTo>
                    <a:pt x="496" y="2026"/>
                  </a:lnTo>
                  <a:lnTo>
                    <a:pt x="496" y="2030"/>
                  </a:lnTo>
                  <a:lnTo>
                    <a:pt x="496" y="2030"/>
                  </a:lnTo>
                  <a:lnTo>
                    <a:pt x="499" y="2033"/>
                  </a:lnTo>
                  <a:lnTo>
                    <a:pt x="499" y="2033"/>
                  </a:lnTo>
                  <a:lnTo>
                    <a:pt x="503" y="2033"/>
                  </a:lnTo>
                  <a:lnTo>
                    <a:pt x="503" y="2033"/>
                  </a:lnTo>
                  <a:lnTo>
                    <a:pt x="503" y="2040"/>
                  </a:lnTo>
                  <a:lnTo>
                    <a:pt x="503" y="2040"/>
                  </a:lnTo>
                  <a:lnTo>
                    <a:pt x="503" y="2040"/>
                  </a:lnTo>
                  <a:lnTo>
                    <a:pt x="503" y="2040"/>
                  </a:lnTo>
                  <a:lnTo>
                    <a:pt x="506" y="2043"/>
                  </a:lnTo>
                  <a:lnTo>
                    <a:pt x="506" y="2043"/>
                  </a:lnTo>
                  <a:lnTo>
                    <a:pt x="506" y="2043"/>
                  </a:lnTo>
                  <a:lnTo>
                    <a:pt x="506" y="2043"/>
                  </a:lnTo>
                  <a:lnTo>
                    <a:pt x="506" y="2043"/>
                  </a:lnTo>
                  <a:lnTo>
                    <a:pt x="506" y="2043"/>
                  </a:lnTo>
                  <a:lnTo>
                    <a:pt x="506" y="2043"/>
                  </a:lnTo>
                  <a:lnTo>
                    <a:pt x="506" y="2043"/>
                  </a:lnTo>
                  <a:lnTo>
                    <a:pt x="506" y="2043"/>
                  </a:lnTo>
                  <a:lnTo>
                    <a:pt x="506" y="2043"/>
                  </a:lnTo>
                  <a:lnTo>
                    <a:pt x="506" y="2047"/>
                  </a:lnTo>
                  <a:lnTo>
                    <a:pt x="506" y="2047"/>
                  </a:lnTo>
                  <a:lnTo>
                    <a:pt x="506" y="2043"/>
                  </a:lnTo>
                  <a:lnTo>
                    <a:pt x="506" y="2043"/>
                  </a:lnTo>
                  <a:lnTo>
                    <a:pt x="503" y="2047"/>
                  </a:lnTo>
                  <a:lnTo>
                    <a:pt x="503" y="2047"/>
                  </a:lnTo>
                  <a:lnTo>
                    <a:pt x="503" y="2047"/>
                  </a:lnTo>
                  <a:lnTo>
                    <a:pt x="503" y="2047"/>
                  </a:lnTo>
                  <a:lnTo>
                    <a:pt x="506" y="2050"/>
                  </a:lnTo>
                  <a:lnTo>
                    <a:pt x="510" y="2054"/>
                  </a:lnTo>
                  <a:lnTo>
                    <a:pt x="510" y="2054"/>
                  </a:lnTo>
                  <a:lnTo>
                    <a:pt x="513" y="2054"/>
                  </a:lnTo>
                  <a:lnTo>
                    <a:pt x="513" y="2057"/>
                  </a:lnTo>
                  <a:lnTo>
                    <a:pt x="513" y="2057"/>
                  </a:lnTo>
                  <a:lnTo>
                    <a:pt x="513" y="2060"/>
                  </a:lnTo>
                  <a:lnTo>
                    <a:pt x="513" y="2060"/>
                  </a:lnTo>
                  <a:lnTo>
                    <a:pt x="516" y="2064"/>
                  </a:lnTo>
                  <a:lnTo>
                    <a:pt x="516" y="2064"/>
                  </a:lnTo>
                  <a:lnTo>
                    <a:pt x="516" y="2064"/>
                  </a:lnTo>
                  <a:lnTo>
                    <a:pt x="523" y="2067"/>
                  </a:lnTo>
                  <a:lnTo>
                    <a:pt x="523" y="2067"/>
                  </a:lnTo>
                  <a:lnTo>
                    <a:pt x="527" y="2074"/>
                  </a:lnTo>
                  <a:lnTo>
                    <a:pt x="527" y="2074"/>
                  </a:lnTo>
                  <a:lnTo>
                    <a:pt x="530" y="2077"/>
                  </a:lnTo>
                  <a:lnTo>
                    <a:pt x="530" y="2077"/>
                  </a:lnTo>
                  <a:lnTo>
                    <a:pt x="533" y="2077"/>
                  </a:lnTo>
                  <a:lnTo>
                    <a:pt x="533" y="2077"/>
                  </a:lnTo>
                  <a:lnTo>
                    <a:pt x="533" y="2081"/>
                  </a:lnTo>
                  <a:lnTo>
                    <a:pt x="533" y="2081"/>
                  </a:lnTo>
                  <a:lnTo>
                    <a:pt x="537" y="2081"/>
                  </a:lnTo>
                  <a:lnTo>
                    <a:pt x="537" y="2081"/>
                  </a:lnTo>
                  <a:lnTo>
                    <a:pt x="537" y="2084"/>
                  </a:lnTo>
                  <a:lnTo>
                    <a:pt x="537" y="2084"/>
                  </a:lnTo>
                  <a:lnTo>
                    <a:pt x="544" y="2084"/>
                  </a:lnTo>
                  <a:lnTo>
                    <a:pt x="544" y="2084"/>
                  </a:lnTo>
                  <a:lnTo>
                    <a:pt x="544" y="2088"/>
                  </a:lnTo>
                  <a:lnTo>
                    <a:pt x="544" y="2088"/>
                  </a:lnTo>
                  <a:lnTo>
                    <a:pt x="547" y="2088"/>
                  </a:lnTo>
                  <a:lnTo>
                    <a:pt x="547" y="2088"/>
                  </a:lnTo>
                  <a:lnTo>
                    <a:pt x="550" y="2091"/>
                  </a:lnTo>
                  <a:lnTo>
                    <a:pt x="550" y="2091"/>
                  </a:lnTo>
                  <a:lnTo>
                    <a:pt x="550" y="2091"/>
                  </a:lnTo>
                  <a:lnTo>
                    <a:pt x="550" y="2091"/>
                  </a:lnTo>
                  <a:lnTo>
                    <a:pt x="554" y="2094"/>
                  </a:lnTo>
                  <a:lnTo>
                    <a:pt x="554" y="2094"/>
                  </a:lnTo>
                  <a:lnTo>
                    <a:pt x="557" y="2098"/>
                  </a:lnTo>
                  <a:lnTo>
                    <a:pt x="557" y="2098"/>
                  </a:lnTo>
                  <a:lnTo>
                    <a:pt x="561" y="2098"/>
                  </a:lnTo>
                  <a:lnTo>
                    <a:pt x="561" y="2098"/>
                  </a:lnTo>
                  <a:lnTo>
                    <a:pt x="564" y="2098"/>
                  </a:lnTo>
                  <a:lnTo>
                    <a:pt x="564" y="2098"/>
                  </a:lnTo>
                  <a:lnTo>
                    <a:pt x="567" y="2101"/>
                  </a:lnTo>
                  <a:lnTo>
                    <a:pt x="567" y="2101"/>
                  </a:lnTo>
                  <a:lnTo>
                    <a:pt x="574" y="2105"/>
                  </a:lnTo>
                  <a:lnTo>
                    <a:pt x="574" y="2105"/>
                  </a:lnTo>
                  <a:lnTo>
                    <a:pt x="574" y="2105"/>
                  </a:lnTo>
                  <a:lnTo>
                    <a:pt x="581" y="2105"/>
                  </a:lnTo>
                  <a:lnTo>
                    <a:pt x="581" y="2105"/>
                  </a:lnTo>
                  <a:lnTo>
                    <a:pt x="584" y="2108"/>
                  </a:lnTo>
                  <a:lnTo>
                    <a:pt x="584" y="2108"/>
                  </a:lnTo>
                  <a:lnTo>
                    <a:pt x="588" y="2111"/>
                  </a:lnTo>
                  <a:lnTo>
                    <a:pt x="588" y="2111"/>
                  </a:lnTo>
                  <a:lnTo>
                    <a:pt x="591" y="2115"/>
                  </a:lnTo>
                  <a:lnTo>
                    <a:pt x="591" y="2115"/>
                  </a:lnTo>
                  <a:lnTo>
                    <a:pt x="598" y="2118"/>
                  </a:lnTo>
                  <a:lnTo>
                    <a:pt x="598" y="2118"/>
                  </a:lnTo>
                  <a:lnTo>
                    <a:pt x="601" y="2125"/>
                  </a:lnTo>
                  <a:lnTo>
                    <a:pt x="601" y="2125"/>
                  </a:lnTo>
                  <a:lnTo>
                    <a:pt x="605" y="2125"/>
                  </a:lnTo>
                  <a:lnTo>
                    <a:pt x="605" y="2125"/>
                  </a:lnTo>
                  <a:lnTo>
                    <a:pt x="605" y="2128"/>
                  </a:lnTo>
                  <a:lnTo>
                    <a:pt x="605" y="2128"/>
                  </a:lnTo>
                  <a:lnTo>
                    <a:pt x="608" y="2132"/>
                  </a:lnTo>
                  <a:lnTo>
                    <a:pt x="608" y="2132"/>
                  </a:lnTo>
                  <a:lnTo>
                    <a:pt x="612" y="2135"/>
                  </a:lnTo>
                  <a:lnTo>
                    <a:pt x="612" y="2135"/>
                  </a:lnTo>
                  <a:lnTo>
                    <a:pt x="618" y="2139"/>
                  </a:lnTo>
                  <a:lnTo>
                    <a:pt x="618" y="2139"/>
                  </a:lnTo>
                  <a:lnTo>
                    <a:pt x="618" y="2139"/>
                  </a:lnTo>
                  <a:lnTo>
                    <a:pt x="618" y="2139"/>
                  </a:lnTo>
                  <a:lnTo>
                    <a:pt x="618" y="2139"/>
                  </a:lnTo>
                  <a:lnTo>
                    <a:pt x="618" y="2142"/>
                  </a:lnTo>
                  <a:lnTo>
                    <a:pt x="618" y="2142"/>
                  </a:lnTo>
                  <a:lnTo>
                    <a:pt x="618" y="2142"/>
                  </a:lnTo>
                  <a:lnTo>
                    <a:pt x="618" y="2145"/>
                  </a:lnTo>
                  <a:lnTo>
                    <a:pt x="618" y="2145"/>
                  </a:lnTo>
                  <a:lnTo>
                    <a:pt x="622" y="2149"/>
                  </a:lnTo>
                  <a:lnTo>
                    <a:pt x="622" y="2149"/>
                  </a:lnTo>
                  <a:lnTo>
                    <a:pt x="622" y="2152"/>
                  </a:lnTo>
                  <a:lnTo>
                    <a:pt x="622" y="2152"/>
                  </a:lnTo>
                  <a:lnTo>
                    <a:pt x="622" y="2152"/>
                  </a:lnTo>
                  <a:lnTo>
                    <a:pt x="622" y="2152"/>
                  </a:lnTo>
                  <a:lnTo>
                    <a:pt x="622" y="2152"/>
                  </a:lnTo>
                  <a:lnTo>
                    <a:pt x="622" y="2152"/>
                  </a:lnTo>
                  <a:lnTo>
                    <a:pt x="622" y="2156"/>
                  </a:lnTo>
                  <a:lnTo>
                    <a:pt x="622" y="2156"/>
                  </a:lnTo>
                  <a:lnTo>
                    <a:pt x="625" y="2159"/>
                  </a:lnTo>
                  <a:lnTo>
                    <a:pt x="625" y="2159"/>
                  </a:lnTo>
                  <a:lnTo>
                    <a:pt x="625" y="2162"/>
                  </a:lnTo>
                  <a:lnTo>
                    <a:pt x="625" y="2162"/>
                  </a:lnTo>
                  <a:lnTo>
                    <a:pt x="625" y="2166"/>
                  </a:lnTo>
                  <a:lnTo>
                    <a:pt x="625" y="2166"/>
                  </a:lnTo>
                  <a:lnTo>
                    <a:pt x="629" y="2173"/>
                  </a:lnTo>
                  <a:lnTo>
                    <a:pt x="629" y="2173"/>
                  </a:lnTo>
                  <a:lnTo>
                    <a:pt x="629" y="2173"/>
                  </a:lnTo>
                  <a:lnTo>
                    <a:pt x="629" y="2173"/>
                  </a:lnTo>
                  <a:lnTo>
                    <a:pt x="629" y="2179"/>
                  </a:lnTo>
                  <a:lnTo>
                    <a:pt x="629" y="2179"/>
                  </a:lnTo>
                  <a:lnTo>
                    <a:pt x="629" y="2179"/>
                  </a:lnTo>
                  <a:lnTo>
                    <a:pt x="632" y="2186"/>
                  </a:lnTo>
                  <a:lnTo>
                    <a:pt x="632" y="2186"/>
                  </a:lnTo>
                  <a:lnTo>
                    <a:pt x="632" y="2193"/>
                  </a:lnTo>
                  <a:lnTo>
                    <a:pt x="632" y="2193"/>
                  </a:lnTo>
                  <a:lnTo>
                    <a:pt x="632" y="2193"/>
                  </a:lnTo>
                  <a:lnTo>
                    <a:pt x="632" y="2193"/>
                  </a:lnTo>
                  <a:lnTo>
                    <a:pt x="635" y="2200"/>
                  </a:lnTo>
                  <a:lnTo>
                    <a:pt x="635" y="2200"/>
                  </a:lnTo>
                  <a:lnTo>
                    <a:pt x="635" y="2203"/>
                  </a:lnTo>
                  <a:lnTo>
                    <a:pt x="635" y="2203"/>
                  </a:lnTo>
                  <a:lnTo>
                    <a:pt x="639" y="2207"/>
                  </a:lnTo>
                  <a:lnTo>
                    <a:pt x="639" y="2207"/>
                  </a:lnTo>
                  <a:lnTo>
                    <a:pt x="639" y="2210"/>
                  </a:lnTo>
                  <a:lnTo>
                    <a:pt x="639" y="2210"/>
                  </a:lnTo>
                  <a:lnTo>
                    <a:pt x="639" y="2213"/>
                  </a:lnTo>
                  <a:lnTo>
                    <a:pt x="639" y="2213"/>
                  </a:lnTo>
                  <a:lnTo>
                    <a:pt x="639" y="2217"/>
                  </a:lnTo>
                  <a:lnTo>
                    <a:pt x="639" y="2217"/>
                  </a:lnTo>
                  <a:lnTo>
                    <a:pt x="642" y="2220"/>
                  </a:lnTo>
                  <a:lnTo>
                    <a:pt x="642" y="2220"/>
                  </a:lnTo>
                  <a:lnTo>
                    <a:pt x="642" y="2224"/>
                  </a:lnTo>
                  <a:lnTo>
                    <a:pt x="642" y="2224"/>
                  </a:lnTo>
                  <a:lnTo>
                    <a:pt x="642" y="2224"/>
                  </a:lnTo>
                  <a:lnTo>
                    <a:pt x="642" y="2224"/>
                  </a:lnTo>
                  <a:lnTo>
                    <a:pt x="642" y="2227"/>
                  </a:lnTo>
                  <a:lnTo>
                    <a:pt x="642" y="2227"/>
                  </a:lnTo>
                  <a:lnTo>
                    <a:pt x="642" y="2227"/>
                  </a:lnTo>
                  <a:lnTo>
                    <a:pt x="642" y="2227"/>
                  </a:lnTo>
                  <a:lnTo>
                    <a:pt x="642" y="2230"/>
                  </a:lnTo>
                  <a:lnTo>
                    <a:pt x="642" y="2230"/>
                  </a:lnTo>
                  <a:lnTo>
                    <a:pt x="642" y="2234"/>
                  </a:lnTo>
                  <a:lnTo>
                    <a:pt x="642" y="2234"/>
                  </a:lnTo>
                  <a:lnTo>
                    <a:pt x="642" y="2237"/>
                  </a:lnTo>
                  <a:lnTo>
                    <a:pt x="642" y="2237"/>
                  </a:lnTo>
                  <a:lnTo>
                    <a:pt x="642" y="2237"/>
                  </a:lnTo>
                  <a:lnTo>
                    <a:pt x="642" y="2237"/>
                  </a:lnTo>
                  <a:lnTo>
                    <a:pt x="642" y="2241"/>
                  </a:lnTo>
                  <a:lnTo>
                    <a:pt x="642" y="2241"/>
                  </a:lnTo>
                  <a:lnTo>
                    <a:pt x="642" y="2244"/>
                  </a:lnTo>
                  <a:lnTo>
                    <a:pt x="642" y="2244"/>
                  </a:lnTo>
                  <a:lnTo>
                    <a:pt x="642" y="2244"/>
                  </a:lnTo>
                  <a:lnTo>
                    <a:pt x="642" y="2244"/>
                  </a:lnTo>
                  <a:lnTo>
                    <a:pt x="642" y="2247"/>
                  </a:lnTo>
                  <a:lnTo>
                    <a:pt x="642" y="2247"/>
                  </a:lnTo>
                  <a:lnTo>
                    <a:pt x="646" y="2251"/>
                  </a:lnTo>
                  <a:lnTo>
                    <a:pt x="646" y="2251"/>
                  </a:lnTo>
                  <a:lnTo>
                    <a:pt x="646" y="2251"/>
                  </a:lnTo>
                  <a:lnTo>
                    <a:pt x="646" y="2251"/>
                  </a:lnTo>
                  <a:lnTo>
                    <a:pt x="646" y="2254"/>
                  </a:lnTo>
                  <a:lnTo>
                    <a:pt x="646" y="2254"/>
                  </a:lnTo>
                  <a:lnTo>
                    <a:pt x="646" y="2254"/>
                  </a:lnTo>
                  <a:lnTo>
                    <a:pt x="646" y="2254"/>
                  </a:lnTo>
                  <a:lnTo>
                    <a:pt x="646" y="2258"/>
                  </a:lnTo>
                  <a:lnTo>
                    <a:pt x="646" y="2258"/>
                  </a:lnTo>
                  <a:lnTo>
                    <a:pt x="646" y="2258"/>
                  </a:lnTo>
                  <a:lnTo>
                    <a:pt x="646" y="2258"/>
                  </a:lnTo>
                  <a:lnTo>
                    <a:pt x="646" y="2258"/>
                  </a:lnTo>
                  <a:lnTo>
                    <a:pt x="646" y="2258"/>
                  </a:lnTo>
                  <a:lnTo>
                    <a:pt x="646" y="2258"/>
                  </a:lnTo>
                  <a:lnTo>
                    <a:pt x="646" y="2258"/>
                  </a:lnTo>
                  <a:lnTo>
                    <a:pt x="646" y="2261"/>
                  </a:lnTo>
                  <a:lnTo>
                    <a:pt x="646" y="2261"/>
                  </a:lnTo>
                  <a:lnTo>
                    <a:pt x="649" y="2264"/>
                  </a:lnTo>
                  <a:lnTo>
                    <a:pt x="649" y="2264"/>
                  </a:lnTo>
                  <a:lnTo>
                    <a:pt x="649" y="2271"/>
                  </a:lnTo>
                  <a:lnTo>
                    <a:pt x="649" y="2271"/>
                  </a:lnTo>
                  <a:lnTo>
                    <a:pt x="649" y="2275"/>
                  </a:lnTo>
                  <a:lnTo>
                    <a:pt x="649" y="2275"/>
                  </a:lnTo>
                  <a:lnTo>
                    <a:pt x="649" y="2275"/>
                  </a:lnTo>
                  <a:lnTo>
                    <a:pt x="649" y="2275"/>
                  </a:lnTo>
                  <a:lnTo>
                    <a:pt x="649" y="2275"/>
                  </a:lnTo>
                  <a:lnTo>
                    <a:pt x="649" y="2275"/>
                  </a:lnTo>
                  <a:lnTo>
                    <a:pt x="649" y="2278"/>
                  </a:lnTo>
                  <a:lnTo>
                    <a:pt x="649" y="2278"/>
                  </a:lnTo>
                  <a:lnTo>
                    <a:pt x="649" y="2278"/>
                  </a:lnTo>
                  <a:lnTo>
                    <a:pt x="649" y="2278"/>
                  </a:lnTo>
                  <a:lnTo>
                    <a:pt x="652" y="2285"/>
                  </a:lnTo>
                  <a:lnTo>
                    <a:pt x="652" y="2285"/>
                  </a:lnTo>
                  <a:lnTo>
                    <a:pt x="652" y="2285"/>
                  </a:lnTo>
                  <a:lnTo>
                    <a:pt x="652" y="2285"/>
                  </a:lnTo>
                  <a:lnTo>
                    <a:pt x="652" y="2288"/>
                  </a:lnTo>
                  <a:lnTo>
                    <a:pt x="652" y="2288"/>
                  </a:lnTo>
                  <a:lnTo>
                    <a:pt x="652" y="2288"/>
                  </a:lnTo>
                  <a:lnTo>
                    <a:pt x="652" y="2288"/>
                  </a:lnTo>
                  <a:lnTo>
                    <a:pt x="652" y="2288"/>
                  </a:lnTo>
                  <a:lnTo>
                    <a:pt x="652" y="2288"/>
                  </a:lnTo>
                  <a:lnTo>
                    <a:pt x="652" y="2295"/>
                  </a:lnTo>
                  <a:lnTo>
                    <a:pt x="652" y="2295"/>
                  </a:lnTo>
                  <a:lnTo>
                    <a:pt x="656" y="2298"/>
                  </a:lnTo>
                  <a:lnTo>
                    <a:pt x="656" y="2298"/>
                  </a:lnTo>
                  <a:lnTo>
                    <a:pt x="656" y="2298"/>
                  </a:lnTo>
                  <a:lnTo>
                    <a:pt x="656" y="2298"/>
                  </a:lnTo>
                  <a:lnTo>
                    <a:pt x="656" y="2298"/>
                  </a:lnTo>
                  <a:lnTo>
                    <a:pt x="656" y="2298"/>
                  </a:lnTo>
                  <a:lnTo>
                    <a:pt x="656" y="2302"/>
                  </a:lnTo>
                  <a:lnTo>
                    <a:pt x="656" y="2302"/>
                  </a:lnTo>
                  <a:lnTo>
                    <a:pt x="656" y="2305"/>
                  </a:lnTo>
                  <a:lnTo>
                    <a:pt x="656" y="2305"/>
                  </a:lnTo>
                  <a:lnTo>
                    <a:pt x="659" y="2309"/>
                  </a:lnTo>
                  <a:lnTo>
                    <a:pt x="659" y="2309"/>
                  </a:lnTo>
                  <a:lnTo>
                    <a:pt x="659" y="2309"/>
                  </a:lnTo>
                  <a:lnTo>
                    <a:pt x="659" y="2309"/>
                  </a:lnTo>
                  <a:lnTo>
                    <a:pt x="656" y="2309"/>
                  </a:lnTo>
                  <a:lnTo>
                    <a:pt x="656" y="2309"/>
                  </a:lnTo>
                  <a:lnTo>
                    <a:pt x="659" y="2312"/>
                  </a:lnTo>
                  <a:lnTo>
                    <a:pt x="659" y="2312"/>
                  </a:lnTo>
                  <a:lnTo>
                    <a:pt x="659" y="2319"/>
                  </a:lnTo>
                  <a:lnTo>
                    <a:pt x="659" y="2319"/>
                  </a:lnTo>
                  <a:lnTo>
                    <a:pt x="659" y="2322"/>
                  </a:lnTo>
                  <a:lnTo>
                    <a:pt x="659" y="2322"/>
                  </a:lnTo>
                  <a:lnTo>
                    <a:pt x="656" y="2326"/>
                  </a:lnTo>
                  <a:lnTo>
                    <a:pt x="659" y="2329"/>
                  </a:lnTo>
                  <a:lnTo>
                    <a:pt x="659" y="2329"/>
                  </a:lnTo>
                  <a:lnTo>
                    <a:pt x="659" y="2332"/>
                  </a:lnTo>
                  <a:lnTo>
                    <a:pt x="659" y="2332"/>
                  </a:lnTo>
                  <a:lnTo>
                    <a:pt x="659" y="2332"/>
                  </a:lnTo>
                  <a:lnTo>
                    <a:pt x="659" y="2336"/>
                  </a:lnTo>
                  <a:lnTo>
                    <a:pt x="659" y="2336"/>
                  </a:lnTo>
                  <a:lnTo>
                    <a:pt x="663" y="2343"/>
                  </a:lnTo>
                  <a:lnTo>
                    <a:pt x="663" y="2343"/>
                  </a:lnTo>
                  <a:lnTo>
                    <a:pt x="663" y="2343"/>
                  </a:lnTo>
                  <a:lnTo>
                    <a:pt x="663" y="2343"/>
                  </a:lnTo>
                  <a:lnTo>
                    <a:pt x="663" y="2346"/>
                  </a:lnTo>
                  <a:lnTo>
                    <a:pt x="663" y="2346"/>
                  </a:lnTo>
                  <a:lnTo>
                    <a:pt x="666" y="2349"/>
                  </a:lnTo>
                  <a:lnTo>
                    <a:pt x="666" y="2349"/>
                  </a:lnTo>
                  <a:lnTo>
                    <a:pt x="666" y="2356"/>
                  </a:lnTo>
                  <a:lnTo>
                    <a:pt x="666" y="2356"/>
                  </a:lnTo>
                  <a:lnTo>
                    <a:pt x="663" y="2356"/>
                  </a:lnTo>
                  <a:lnTo>
                    <a:pt x="663" y="2356"/>
                  </a:lnTo>
                  <a:lnTo>
                    <a:pt x="663" y="2360"/>
                  </a:lnTo>
                  <a:lnTo>
                    <a:pt x="663" y="2360"/>
                  </a:lnTo>
                  <a:lnTo>
                    <a:pt x="663" y="2366"/>
                  </a:lnTo>
                  <a:lnTo>
                    <a:pt x="666" y="2370"/>
                  </a:lnTo>
                  <a:lnTo>
                    <a:pt x="666" y="2370"/>
                  </a:lnTo>
                  <a:lnTo>
                    <a:pt x="666" y="2370"/>
                  </a:lnTo>
                  <a:lnTo>
                    <a:pt x="666" y="2370"/>
                  </a:lnTo>
                  <a:lnTo>
                    <a:pt x="669" y="2373"/>
                  </a:lnTo>
                  <a:lnTo>
                    <a:pt x="669" y="2373"/>
                  </a:lnTo>
                  <a:lnTo>
                    <a:pt x="669" y="2373"/>
                  </a:lnTo>
                  <a:lnTo>
                    <a:pt x="669" y="2373"/>
                  </a:lnTo>
                  <a:lnTo>
                    <a:pt x="669" y="2377"/>
                  </a:lnTo>
                  <a:lnTo>
                    <a:pt x="669" y="2377"/>
                  </a:lnTo>
                  <a:lnTo>
                    <a:pt x="673" y="2380"/>
                  </a:lnTo>
                  <a:lnTo>
                    <a:pt x="673" y="2380"/>
                  </a:lnTo>
                  <a:lnTo>
                    <a:pt x="673" y="2383"/>
                  </a:lnTo>
                  <a:lnTo>
                    <a:pt x="673" y="2383"/>
                  </a:lnTo>
                  <a:lnTo>
                    <a:pt x="673" y="2387"/>
                  </a:lnTo>
                  <a:lnTo>
                    <a:pt x="673" y="2387"/>
                  </a:lnTo>
                  <a:lnTo>
                    <a:pt x="673" y="2387"/>
                  </a:lnTo>
                  <a:lnTo>
                    <a:pt x="673" y="2387"/>
                  </a:lnTo>
                  <a:lnTo>
                    <a:pt x="673" y="2390"/>
                  </a:lnTo>
                  <a:lnTo>
                    <a:pt x="673" y="2390"/>
                  </a:lnTo>
                  <a:lnTo>
                    <a:pt x="673" y="2394"/>
                  </a:lnTo>
                  <a:lnTo>
                    <a:pt x="673" y="2394"/>
                  </a:lnTo>
                  <a:lnTo>
                    <a:pt x="673" y="2394"/>
                  </a:lnTo>
                  <a:lnTo>
                    <a:pt x="673" y="2394"/>
                  </a:lnTo>
                  <a:lnTo>
                    <a:pt x="673" y="2397"/>
                  </a:lnTo>
                  <a:lnTo>
                    <a:pt x="673" y="2397"/>
                  </a:lnTo>
                  <a:lnTo>
                    <a:pt x="673" y="2400"/>
                  </a:lnTo>
                  <a:lnTo>
                    <a:pt x="673" y="2400"/>
                  </a:lnTo>
                  <a:lnTo>
                    <a:pt x="676" y="2404"/>
                  </a:lnTo>
                  <a:lnTo>
                    <a:pt x="676" y="2404"/>
                  </a:lnTo>
                  <a:lnTo>
                    <a:pt x="676" y="2411"/>
                  </a:lnTo>
                  <a:lnTo>
                    <a:pt x="676" y="2411"/>
                  </a:lnTo>
                  <a:lnTo>
                    <a:pt x="680" y="2414"/>
                  </a:lnTo>
                  <a:lnTo>
                    <a:pt x="680" y="2414"/>
                  </a:lnTo>
                  <a:lnTo>
                    <a:pt x="680" y="2414"/>
                  </a:lnTo>
                  <a:lnTo>
                    <a:pt x="680" y="2414"/>
                  </a:lnTo>
                  <a:lnTo>
                    <a:pt x="680" y="2414"/>
                  </a:lnTo>
                  <a:lnTo>
                    <a:pt x="680" y="2414"/>
                  </a:lnTo>
                  <a:lnTo>
                    <a:pt x="680" y="2414"/>
                  </a:lnTo>
                  <a:lnTo>
                    <a:pt x="680" y="2414"/>
                  </a:lnTo>
                  <a:lnTo>
                    <a:pt x="680" y="2414"/>
                  </a:lnTo>
                  <a:lnTo>
                    <a:pt x="680" y="2414"/>
                  </a:lnTo>
                  <a:lnTo>
                    <a:pt x="680" y="2414"/>
                  </a:lnTo>
                  <a:lnTo>
                    <a:pt x="680" y="2417"/>
                  </a:lnTo>
                  <a:lnTo>
                    <a:pt x="680" y="2417"/>
                  </a:lnTo>
                  <a:lnTo>
                    <a:pt x="683" y="2417"/>
                  </a:lnTo>
                  <a:lnTo>
                    <a:pt x="683" y="2417"/>
                  </a:lnTo>
                  <a:lnTo>
                    <a:pt x="683" y="2417"/>
                  </a:lnTo>
                  <a:lnTo>
                    <a:pt x="683" y="2417"/>
                  </a:lnTo>
                  <a:lnTo>
                    <a:pt x="683" y="2421"/>
                  </a:lnTo>
                  <a:lnTo>
                    <a:pt x="683" y="2421"/>
                  </a:lnTo>
                  <a:lnTo>
                    <a:pt x="683" y="2421"/>
                  </a:lnTo>
                  <a:lnTo>
                    <a:pt x="683" y="2421"/>
                  </a:lnTo>
                  <a:lnTo>
                    <a:pt x="683" y="2424"/>
                  </a:lnTo>
                  <a:lnTo>
                    <a:pt x="683" y="2424"/>
                  </a:lnTo>
                  <a:lnTo>
                    <a:pt x="683" y="2424"/>
                  </a:lnTo>
                  <a:lnTo>
                    <a:pt x="683" y="2424"/>
                  </a:lnTo>
                  <a:lnTo>
                    <a:pt x="683" y="2428"/>
                  </a:lnTo>
                  <a:lnTo>
                    <a:pt x="683" y="2428"/>
                  </a:lnTo>
                  <a:lnTo>
                    <a:pt x="683" y="2428"/>
                  </a:lnTo>
                  <a:lnTo>
                    <a:pt x="683" y="2428"/>
                  </a:lnTo>
                  <a:lnTo>
                    <a:pt x="686" y="2434"/>
                  </a:lnTo>
                  <a:lnTo>
                    <a:pt x="686" y="2434"/>
                  </a:lnTo>
                  <a:lnTo>
                    <a:pt x="686" y="2434"/>
                  </a:lnTo>
                  <a:lnTo>
                    <a:pt x="690" y="2438"/>
                  </a:lnTo>
                  <a:lnTo>
                    <a:pt x="690" y="2438"/>
                  </a:lnTo>
                  <a:lnTo>
                    <a:pt x="690" y="2438"/>
                  </a:lnTo>
                  <a:lnTo>
                    <a:pt x="690" y="2438"/>
                  </a:lnTo>
                  <a:lnTo>
                    <a:pt x="690" y="2441"/>
                  </a:lnTo>
                  <a:lnTo>
                    <a:pt x="690" y="2441"/>
                  </a:lnTo>
                  <a:lnTo>
                    <a:pt x="693" y="2441"/>
                  </a:lnTo>
                  <a:lnTo>
                    <a:pt x="693" y="2441"/>
                  </a:lnTo>
                  <a:lnTo>
                    <a:pt x="693" y="2445"/>
                  </a:lnTo>
                  <a:lnTo>
                    <a:pt x="693" y="2445"/>
                  </a:lnTo>
                  <a:lnTo>
                    <a:pt x="693" y="2448"/>
                  </a:lnTo>
                  <a:lnTo>
                    <a:pt x="693" y="2448"/>
                  </a:lnTo>
                  <a:lnTo>
                    <a:pt x="693" y="2448"/>
                  </a:lnTo>
                  <a:lnTo>
                    <a:pt x="693" y="2448"/>
                  </a:lnTo>
                  <a:lnTo>
                    <a:pt x="693" y="2451"/>
                  </a:lnTo>
                  <a:lnTo>
                    <a:pt x="693" y="2451"/>
                  </a:lnTo>
                  <a:lnTo>
                    <a:pt x="697" y="2451"/>
                  </a:lnTo>
                  <a:lnTo>
                    <a:pt x="697" y="2451"/>
                  </a:lnTo>
                  <a:lnTo>
                    <a:pt x="697" y="2451"/>
                  </a:lnTo>
                  <a:lnTo>
                    <a:pt x="697" y="2451"/>
                  </a:lnTo>
                  <a:lnTo>
                    <a:pt x="697" y="2455"/>
                  </a:lnTo>
                  <a:lnTo>
                    <a:pt x="697" y="2455"/>
                  </a:lnTo>
                  <a:lnTo>
                    <a:pt x="697" y="2458"/>
                  </a:lnTo>
                  <a:lnTo>
                    <a:pt x="697" y="2458"/>
                  </a:lnTo>
                  <a:lnTo>
                    <a:pt x="697" y="2458"/>
                  </a:lnTo>
                  <a:lnTo>
                    <a:pt x="697" y="2458"/>
                  </a:lnTo>
                  <a:lnTo>
                    <a:pt x="697" y="2458"/>
                  </a:lnTo>
                  <a:lnTo>
                    <a:pt x="697" y="2458"/>
                  </a:lnTo>
                  <a:lnTo>
                    <a:pt x="700" y="2462"/>
                  </a:lnTo>
                  <a:lnTo>
                    <a:pt x="700" y="2462"/>
                  </a:lnTo>
                  <a:lnTo>
                    <a:pt x="700" y="2462"/>
                  </a:lnTo>
                  <a:lnTo>
                    <a:pt x="700" y="2462"/>
                  </a:lnTo>
                  <a:lnTo>
                    <a:pt x="700" y="2465"/>
                  </a:lnTo>
                  <a:lnTo>
                    <a:pt x="700" y="2465"/>
                  </a:lnTo>
                  <a:lnTo>
                    <a:pt x="700" y="2468"/>
                  </a:lnTo>
                  <a:lnTo>
                    <a:pt x="700" y="2468"/>
                  </a:lnTo>
                  <a:lnTo>
                    <a:pt x="700" y="2468"/>
                  </a:lnTo>
                  <a:lnTo>
                    <a:pt x="700" y="2468"/>
                  </a:lnTo>
                  <a:lnTo>
                    <a:pt x="697" y="2472"/>
                  </a:lnTo>
                  <a:lnTo>
                    <a:pt x="697" y="2475"/>
                  </a:lnTo>
                  <a:lnTo>
                    <a:pt x="697" y="2475"/>
                  </a:lnTo>
                  <a:lnTo>
                    <a:pt x="700" y="2479"/>
                  </a:lnTo>
                  <a:lnTo>
                    <a:pt x="700" y="2479"/>
                  </a:lnTo>
                  <a:lnTo>
                    <a:pt x="700" y="2485"/>
                  </a:lnTo>
                  <a:lnTo>
                    <a:pt x="700" y="2485"/>
                  </a:lnTo>
                  <a:lnTo>
                    <a:pt x="703" y="2489"/>
                  </a:lnTo>
                  <a:lnTo>
                    <a:pt x="703" y="2489"/>
                  </a:lnTo>
                  <a:lnTo>
                    <a:pt x="703" y="2489"/>
                  </a:lnTo>
                  <a:lnTo>
                    <a:pt x="703" y="2496"/>
                  </a:lnTo>
                  <a:lnTo>
                    <a:pt x="703" y="2496"/>
                  </a:lnTo>
                  <a:lnTo>
                    <a:pt x="703" y="2502"/>
                  </a:lnTo>
                  <a:lnTo>
                    <a:pt x="703" y="2502"/>
                  </a:lnTo>
                  <a:lnTo>
                    <a:pt x="703" y="2506"/>
                  </a:lnTo>
                  <a:lnTo>
                    <a:pt x="703" y="2506"/>
                  </a:lnTo>
                  <a:lnTo>
                    <a:pt x="703" y="2509"/>
                  </a:lnTo>
                  <a:lnTo>
                    <a:pt x="703" y="2509"/>
                  </a:lnTo>
                  <a:lnTo>
                    <a:pt x="707" y="2513"/>
                  </a:lnTo>
                  <a:lnTo>
                    <a:pt x="707" y="2513"/>
                  </a:lnTo>
                  <a:lnTo>
                    <a:pt x="707" y="2519"/>
                  </a:lnTo>
                  <a:lnTo>
                    <a:pt x="707" y="2519"/>
                  </a:lnTo>
                  <a:lnTo>
                    <a:pt x="707" y="2523"/>
                  </a:lnTo>
                  <a:lnTo>
                    <a:pt x="707" y="2523"/>
                  </a:lnTo>
                  <a:lnTo>
                    <a:pt x="707" y="2526"/>
                  </a:lnTo>
                  <a:lnTo>
                    <a:pt x="707" y="2526"/>
                  </a:lnTo>
                  <a:lnTo>
                    <a:pt x="707" y="2526"/>
                  </a:lnTo>
                  <a:lnTo>
                    <a:pt x="707" y="2526"/>
                  </a:lnTo>
                  <a:lnTo>
                    <a:pt x="707" y="2526"/>
                  </a:lnTo>
                  <a:lnTo>
                    <a:pt x="707" y="2526"/>
                  </a:lnTo>
                  <a:lnTo>
                    <a:pt x="707" y="2530"/>
                  </a:lnTo>
                  <a:lnTo>
                    <a:pt x="707" y="2530"/>
                  </a:lnTo>
                  <a:lnTo>
                    <a:pt x="707" y="2530"/>
                  </a:lnTo>
                  <a:lnTo>
                    <a:pt x="707" y="2530"/>
                  </a:lnTo>
                  <a:lnTo>
                    <a:pt x="707" y="2530"/>
                  </a:lnTo>
                  <a:lnTo>
                    <a:pt x="707" y="2530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10" y="2533"/>
                  </a:lnTo>
                  <a:lnTo>
                    <a:pt x="710" y="2533"/>
                  </a:lnTo>
                  <a:lnTo>
                    <a:pt x="710" y="2536"/>
                  </a:lnTo>
                  <a:lnTo>
                    <a:pt x="710" y="2536"/>
                  </a:lnTo>
                  <a:lnTo>
                    <a:pt x="710" y="2536"/>
                  </a:lnTo>
                  <a:lnTo>
                    <a:pt x="710" y="2536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07" y="2533"/>
                  </a:lnTo>
                  <a:lnTo>
                    <a:pt x="707" y="2536"/>
                  </a:lnTo>
                  <a:lnTo>
                    <a:pt x="707" y="2536"/>
                  </a:lnTo>
                  <a:lnTo>
                    <a:pt x="707" y="2536"/>
                  </a:lnTo>
                  <a:lnTo>
                    <a:pt x="707" y="2536"/>
                  </a:lnTo>
                  <a:lnTo>
                    <a:pt x="707" y="2536"/>
                  </a:lnTo>
                  <a:lnTo>
                    <a:pt x="707" y="2536"/>
                  </a:lnTo>
                  <a:lnTo>
                    <a:pt x="707" y="2540"/>
                  </a:lnTo>
                  <a:lnTo>
                    <a:pt x="707" y="2540"/>
                  </a:lnTo>
                  <a:lnTo>
                    <a:pt x="707" y="2540"/>
                  </a:lnTo>
                  <a:lnTo>
                    <a:pt x="707" y="2540"/>
                  </a:lnTo>
                  <a:lnTo>
                    <a:pt x="707" y="2540"/>
                  </a:lnTo>
                  <a:lnTo>
                    <a:pt x="707" y="2540"/>
                  </a:lnTo>
                  <a:lnTo>
                    <a:pt x="707" y="2540"/>
                  </a:lnTo>
                  <a:lnTo>
                    <a:pt x="707" y="2540"/>
                  </a:lnTo>
                  <a:lnTo>
                    <a:pt x="707" y="2540"/>
                  </a:lnTo>
                  <a:lnTo>
                    <a:pt x="707" y="2540"/>
                  </a:lnTo>
                  <a:lnTo>
                    <a:pt x="707" y="2543"/>
                  </a:lnTo>
                  <a:lnTo>
                    <a:pt x="707" y="2543"/>
                  </a:lnTo>
                  <a:lnTo>
                    <a:pt x="707" y="2543"/>
                  </a:lnTo>
                  <a:lnTo>
                    <a:pt x="707" y="2543"/>
                  </a:lnTo>
                  <a:lnTo>
                    <a:pt x="707" y="2543"/>
                  </a:lnTo>
                  <a:lnTo>
                    <a:pt x="707" y="2540"/>
                  </a:lnTo>
                  <a:lnTo>
                    <a:pt x="707" y="2540"/>
                  </a:lnTo>
                  <a:lnTo>
                    <a:pt x="710" y="2540"/>
                  </a:lnTo>
                  <a:lnTo>
                    <a:pt x="710" y="2540"/>
                  </a:lnTo>
                  <a:lnTo>
                    <a:pt x="710" y="2540"/>
                  </a:lnTo>
                  <a:lnTo>
                    <a:pt x="710" y="2540"/>
                  </a:lnTo>
                  <a:lnTo>
                    <a:pt x="710" y="2543"/>
                  </a:lnTo>
                  <a:lnTo>
                    <a:pt x="710" y="2543"/>
                  </a:lnTo>
                  <a:lnTo>
                    <a:pt x="710" y="2543"/>
                  </a:lnTo>
                  <a:lnTo>
                    <a:pt x="710" y="2543"/>
                  </a:lnTo>
                  <a:lnTo>
                    <a:pt x="710" y="2543"/>
                  </a:lnTo>
                  <a:lnTo>
                    <a:pt x="710" y="2543"/>
                  </a:lnTo>
                  <a:lnTo>
                    <a:pt x="707" y="2547"/>
                  </a:lnTo>
                  <a:lnTo>
                    <a:pt x="707" y="2547"/>
                  </a:lnTo>
                  <a:lnTo>
                    <a:pt x="710" y="2553"/>
                  </a:lnTo>
                  <a:lnTo>
                    <a:pt x="710" y="2553"/>
                  </a:lnTo>
                  <a:lnTo>
                    <a:pt x="710" y="2553"/>
                  </a:lnTo>
                  <a:lnTo>
                    <a:pt x="710" y="2553"/>
                  </a:lnTo>
                  <a:lnTo>
                    <a:pt x="710" y="2557"/>
                  </a:lnTo>
                  <a:lnTo>
                    <a:pt x="710" y="2557"/>
                  </a:lnTo>
                  <a:lnTo>
                    <a:pt x="714" y="2560"/>
                  </a:lnTo>
                  <a:lnTo>
                    <a:pt x="714" y="2560"/>
                  </a:lnTo>
                  <a:lnTo>
                    <a:pt x="717" y="2567"/>
                  </a:lnTo>
                  <a:lnTo>
                    <a:pt x="717" y="2567"/>
                  </a:lnTo>
                  <a:lnTo>
                    <a:pt x="720" y="2570"/>
                  </a:lnTo>
                  <a:lnTo>
                    <a:pt x="720" y="2570"/>
                  </a:lnTo>
                  <a:lnTo>
                    <a:pt x="720" y="2570"/>
                  </a:lnTo>
                  <a:lnTo>
                    <a:pt x="720" y="2574"/>
                  </a:lnTo>
                  <a:lnTo>
                    <a:pt x="720" y="2574"/>
                  </a:lnTo>
                  <a:lnTo>
                    <a:pt x="720" y="2574"/>
                  </a:lnTo>
                  <a:lnTo>
                    <a:pt x="720" y="2574"/>
                  </a:lnTo>
                  <a:lnTo>
                    <a:pt x="720" y="2577"/>
                  </a:lnTo>
                  <a:lnTo>
                    <a:pt x="720" y="2577"/>
                  </a:lnTo>
                  <a:lnTo>
                    <a:pt x="720" y="2577"/>
                  </a:lnTo>
                  <a:lnTo>
                    <a:pt x="720" y="2577"/>
                  </a:lnTo>
                  <a:lnTo>
                    <a:pt x="724" y="2581"/>
                  </a:lnTo>
                  <a:lnTo>
                    <a:pt x="724" y="2581"/>
                  </a:lnTo>
                  <a:lnTo>
                    <a:pt x="727" y="2584"/>
                  </a:lnTo>
                  <a:lnTo>
                    <a:pt x="727" y="2584"/>
                  </a:lnTo>
                  <a:lnTo>
                    <a:pt x="727" y="2584"/>
                  </a:lnTo>
                  <a:lnTo>
                    <a:pt x="727" y="2584"/>
                  </a:lnTo>
                  <a:lnTo>
                    <a:pt x="731" y="2584"/>
                  </a:lnTo>
                  <a:lnTo>
                    <a:pt x="731" y="2584"/>
                  </a:lnTo>
                  <a:lnTo>
                    <a:pt x="731" y="2587"/>
                  </a:lnTo>
                  <a:lnTo>
                    <a:pt x="731" y="2587"/>
                  </a:lnTo>
                  <a:lnTo>
                    <a:pt x="734" y="2591"/>
                  </a:lnTo>
                  <a:lnTo>
                    <a:pt x="734" y="2591"/>
                  </a:lnTo>
                  <a:lnTo>
                    <a:pt x="734" y="2591"/>
                  </a:lnTo>
                  <a:lnTo>
                    <a:pt x="734" y="2591"/>
                  </a:lnTo>
                  <a:lnTo>
                    <a:pt x="734" y="2594"/>
                  </a:lnTo>
                  <a:lnTo>
                    <a:pt x="734" y="2594"/>
                  </a:lnTo>
                  <a:lnTo>
                    <a:pt x="734" y="2598"/>
                  </a:lnTo>
                  <a:lnTo>
                    <a:pt x="734" y="2598"/>
                  </a:lnTo>
                  <a:lnTo>
                    <a:pt x="734" y="2598"/>
                  </a:lnTo>
                  <a:lnTo>
                    <a:pt x="734" y="2598"/>
                  </a:lnTo>
                  <a:lnTo>
                    <a:pt x="734" y="2601"/>
                  </a:lnTo>
                  <a:lnTo>
                    <a:pt x="734" y="2601"/>
                  </a:lnTo>
                  <a:lnTo>
                    <a:pt x="734" y="2601"/>
                  </a:lnTo>
                  <a:lnTo>
                    <a:pt x="734" y="2601"/>
                  </a:lnTo>
                  <a:lnTo>
                    <a:pt x="734" y="2601"/>
                  </a:lnTo>
                  <a:lnTo>
                    <a:pt x="734" y="2601"/>
                  </a:lnTo>
                  <a:lnTo>
                    <a:pt x="734" y="2604"/>
                  </a:lnTo>
                  <a:lnTo>
                    <a:pt x="734" y="2604"/>
                  </a:lnTo>
                  <a:lnTo>
                    <a:pt x="734" y="2604"/>
                  </a:lnTo>
                  <a:lnTo>
                    <a:pt x="734" y="2611"/>
                  </a:lnTo>
                  <a:lnTo>
                    <a:pt x="734" y="2611"/>
                  </a:lnTo>
                  <a:lnTo>
                    <a:pt x="737" y="2615"/>
                  </a:lnTo>
                  <a:lnTo>
                    <a:pt x="737" y="2615"/>
                  </a:lnTo>
                  <a:lnTo>
                    <a:pt x="741" y="2621"/>
                  </a:lnTo>
                  <a:lnTo>
                    <a:pt x="741" y="2621"/>
                  </a:lnTo>
                  <a:lnTo>
                    <a:pt x="741" y="2621"/>
                  </a:lnTo>
                  <a:lnTo>
                    <a:pt x="741" y="2621"/>
                  </a:lnTo>
                  <a:lnTo>
                    <a:pt x="741" y="2625"/>
                  </a:lnTo>
                  <a:lnTo>
                    <a:pt x="741" y="2625"/>
                  </a:lnTo>
                  <a:lnTo>
                    <a:pt x="744" y="2632"/>
                  </a:lnTo>
                  <a:lnTo>
                    <a:pt x="744" y="2632"/>
                  </a:lnTo>
                  <a:lnTo>
                    <a:pt x="744" y="2632"/>
                  </a:lnTo>
                  <a:lnTo>
                    <a:pt x="748" y="2635"/>
                  </a:lnTo>
                  <a:lnTo>
                    <a:pt x="748" y="2635"/>
                  </a:lnTo>
                  <a:lnTo>
                    <a:pt x="748" y="2635"/>
                  </a:lnTo>
                  <a:lnTo>
                    <a:pt x="748" y="2635"/>
                  </a:lnTo>
                  <a:lnTo>
                    <a:pt x="748" y="2635"/>
                  </a:lnTo>
                  <a:lnTo>
                    <a:pt x="748" y="2638"/>
                  </a:lnTo>
                  <a:lnTo>
                    <a:pt x="748" y="2638"/>
                  </a:lnTo>
                  <a:lnTo>
                    <a:pt x="748" y="2642"/>
                  </a:lnTo>
                  <a:lnTo>
                    <a:pt x="748" y="2642"/>
                  </a:lnTo>
                  <a:lnTo>
                    <a:pt x="751" y="2642"/>
                  </a:lnTo>
                  <a:lnTo>
                    <a:pt x="751" y="2642"/>
                  </a:lnTo>
                  <a:lnTo>
                    <a:pt x="751" y="2642"/>
                  </a:lnTo>
                  <a:lnTo>
                    <a:pt x="751" y="2642"/>
                  </a:lnTo>
                  <a:lnTo>
                    <a:pt x="751" y="2638"/>
                  </a:lnTo>
                  <a:lnTo>
                    <a:pt x="751" y="2638"/>
                  </a:lnTo>
                  <a:lnTo>
                    <a:pt x="751" y="2638"/>
                  </a:lnTo>
                  <a:lnTo>
                    <a:pt x="751" y="2638"/>
                  </a:lnTo>
                  <a:lnTo>
                    <a:pt x="751" y="2638"/>
                  </a:lnTo>
                  <a:lnTo>
                    <a:pt x="751" y="2638"/>
                  </a:lnTo>
                  <a:lnTo>
                    <a:pt x="751" y="2638"/>
                  </a:lnTo>
                  <a:lnTo>
                    <a:pt x="754" y="2642"/>
                  </a:lnTo>
                  <a:lnTo>
                    <a:pt x="754" y="2642"/>
                  </a:lnTo>
                  <a:lnTo>
                    <a:pt x="758" y="2645"/>
                  </a:lnTo>
                  <a:lnTo>
                    <a:pt x="758" y="2645"/>
                  </a:lnTo>
                  <a:lnTo>
                    <a:pt x="758" y="2645"/>
                  </a:lnTo>
                  <a:lnTo>
                    <a:pt x="758" y="2645"/>
                  </a:lnTo>
                  <a:lnTo>
                    <a:pt x="758" y="2642"/>
                  </a:lnTo>
                  <a:lnTo>
                    <a:pt x="758" y="2642"/>
                  </a:lnTo>
                  <a:lnTo>
                    <a:pt x="761" y="2645"/>
                  </a:lnTo>
                  <a:lnTo>
                    <a:pt x="761" y="2645"/>
                  </a:lnTo>
                  <a:lnTo>
                    <a:pt x="761" y="2645"/>
                  </a:lnTo>
                  <a:lnTo>
                    <a:pt x="761" y="2645"/>
                  </a:lnTo>
                  <a:lnTo>
                    <a:pt x="761" y="2645"/>
                  </a:lnTo>
                  <a:lnTo>
                    <a:pt x="765" y="2645"/>
                  </a:lnTo>
                  <a:lnTo>
                    <a:pt x="765" y="2645"/>
                  </a:lnTo>
                  <a:lnTo>
                    <a:pt x="765" y="2645"/>
                  </a:lnTo>
                  <a:lnTo>
                    <a:pt x="765" y="2642"/>
                  </a:lnTo>
                  <a:lnTo>
                    <a:pt x="765" y="2642"/>
                  </a:lnTo>
                  <a:lnTo>
                    <a:pt x="765" y="2638"/>
                  </a:lnTo>
                  <a:lnTo>
                    <a:pt x="765" y="2638"/>
                  </a:lnTo>
                  <a:lnTo>
                    <a:pt x="765" y="2638"/>
                  </a:lnTo>
                  <a:lnTo>
                    <a:pt x="765" y="2638"/>
                  </a:lnTo>
                  <a:lnTo>
                    <a:pt x="765" y="2638"/>
                  </a:lnTo>
                  <a:lnTo>
                    <a:pt x="765" y="2638"/>
                  </a:lnTo>
                  <a:lnTo>
                    <a:pt x="768" y="2642"/>
                  </a:lnTo>
                  <a:lnTo>
                    <a:pt x="768" y="2642"/>
                  </a:lnTo>
                  <a:lnTo>
                    <a:pt x="768" y="2642"/>
                  </a:lnTo>
                  <a:lnTo>
                    <a:pt x="768" y="2642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38"/>
                  </a:lnTo>
                  <a:lnTo>
                    <a:pt x="771" y="2642"/>
                  </a:lnTo>
                  <a:lnTo>
                    <a:pt x="771" y="2642"/>
                  </a:lnTo>
                  <a:lnTo>
                    <a:pt x="771" y="2642"/>
                  </a:lnTo>
                  <a:lnTo>
                    <a:pt x="771" y="2642"/>
                  </a:lnTo>
                  <a:lnTo>
                    <a:pt x="771" y="2642"/>
                  </a:lnTo>
                  <a:lnTo>
                    <a:pt x="771" y="2645"/>
                  </a:lnTo>
                  <a:lnTo>
                    <a:pt x="771" y="2645"/>
                  </a:lnTo>
                  <a:lnTo>
                    <a:pt x="771" y="2645"/>
                  </a:lnTo>
                  <a:lnTo>
                    <a:pt x="771" y="2645"/>
                  </a:lnTo>
                  <a:lnTo>
                    <a:pt x="775" y="2649"/>
                  </a:lnTo>
                  <a:lnTo>
                    <a:pt x="775" y="2649"/>
                  </a:lnTo>
                  <a:lnTo>
                    <a:pt x="775" y="2649"/>
                  </a:lnTo>
                  <a:lnTo>
                    <a:pt x="775" y="2649"/>
                  </a:lnTo>
                  <a:lnTo>
                    <a:pt x="775" y="2652"/>
                  </a:lnTo>
                  <a:lnTo>
                    <a:pt x="775" y="2652"/>
                  </a:lnTo>
                  <a:lnTo>
                    <a:pt x="778" y="2652"/>
                  </a:lnTo>
                  <a:lnTo>
                    <a:pt x="778" y="2655"/>
                  </a:lnTo>
                  <a:lnTo>
                    <a:pt x="778" y="2655"/>
                  </a:lnTo>
                  <a:lnTo>
                    <a:pt x="778" y="2655"/>
                  </a:lnTo>
                  <a:lnTo>
                    <a:pt x="778" y="2655"/>
                  </a:lnTo>
                  <a:lnTo>
                    <a:pt x="778" y="2655"/>
                  </a:lnTo>
                  <a:lnTo>
                    <a:pt x="778" y="2655"/>
                  </a:lnTo>
                  <a:lnTo>
                    <a:pt x="778" y="2655"/>
                  </a:lnTo>
                  <a:lnTo>
                    <a:pt x="778" y="2655"/>
                  </a:lnTo>
                  <a:lnTo>
                    <a:pt x="778" y="2655"/>
                  </a:lnTo>
                  <a:lnTo>
                    <a:pt x="778" y="2655"/>
                  </a:lnTo>
                  <a:lnTo>
                    <a:pt x="775" y="2655"/>
                  </a:lnTo>
                  <a:lnTo>
                    <a:pt x="775" y="2655"/>
                  </a:lnTo>
                  <a:lnTo>
                    <a:pt x="775" y="2655"/>
                  </a:lnTo>
                  <a:lnTo>
                    <a:pt x="775" y="2655"/>
                  </a:lnTo>
                  <a:lnTo>
                    <a:pt x="775" y="2659"/>
                  </a:lnTo>
                  <a:lnTo>
                    <a:pt x="775" y="2659"/>
                  </a:lnTo>
                  <a:lnTo>
                    <a:pt x="778" y="2659"/>
                  </a:lnTo>
                  <a:lnTo>
                    <a:pt x="778" y="2659"/>
                  </a:lnTo>
                  <a:lnTo>
                    <a:pt x="778" y="2662"/>
                  </a:lnTo>
                  <a:lnTo>
                    <a:pt x="778" y="2662"/>
                  </a:lnTo>
                  <a:lnTo>
                    <a:pt x="778" y="2662"/>
                  </a:lnTo>
                  <a:lnTo>
                    <a:pt x="778" y="2662"/>
                  </a:lnTo>
                  <a:lnTo>
                    <a:pt x="782" y="2662"/>
                  </a:lnTo>
                  <a:lnTo>
                    <a:pt x="782" y="2662"/>
                  </a:lnTo>
                  <a:lnTo>
                    <a:pt x="782" y="2662"/>
                  </a:lnTo>
                  <a:lnTo>
                    <a:pt x="782" y="2662"/>
                  </a:lnTo>
                  <a:lnTo>
                    <a:pt x="782" y="2662"/>
                  </a:lnTo>
                  <a:lnTo>
                    <a:pt x="782" y="2662"/>
                  </a:lnTo>
                  <a:lnTo>
                    <a:pt x="782" y="2662"/>
                  </a:lnTo>
                  <a:lnTo>
                    <a:pt x="782" y="2662"/>
                  </a:lnTo>
                  <a:lnTo>
                    <a:pt x="782" y="2662"/>
                  </a:lnTo>
                  <a:lnTo>
                    <a:pt x="778" y="2666"/>
                  </a:lnTo>
                  <a:lnTo>
                    <a:pt x="778" y="2666"/>
                  </a:lnTo>
                  <a:lnTo>
                    <a:pt x="782" y="2672"/>
                  </a:lnTo>
                  <a:lnTo>
                    <a:pt x="782" y="2672"/>
                  </a:lnTo>
                  <a:lnTo>
                    <a:pt x="782" y="2676"/>
                  </a:lnTo>
                  <a:lnTo>
                    <a:pt x="782" y="2676"/>
                  </a:lnTo>
                  <a:lnTo>
                    <a:pt x="782" y="2676"/>
                  </a:lnTo>
                  <a:lnTo>
                    <a:pt x="782" y="2676"/>
                  </a:lnTo>
                  <a:lnTo>
                    <a:pt x="785" y="2676"/>
                  </a:lnTo>
                  <a:lnTo>
                    <a:pt x="785" y="2676"/>
                  </a:lnTo>
                  <a:lnTo>
                    <a:pt x="785" y="2679"/>
                  </a:lnTo>
                  <a:lnTo>
                    <a:pt x="785" y="2679"/>
                  </a:lnTo>
                  <a:lnTo>
                    <a:pt x="785" y="2683"/>
                  </a:lnTo>
                  <a:lnTo>
                    <a:pt x="785" y="2683"/>
                  </a:lnTo>
                  <a:lnTo>
                    <a:pt x="788" y="2686"/>
                  </a:lnTo>
                  <a:lnTo>
                    <a:pt x="788" y="2686"/>
                  </a:lnTo>
                  <a:lnTo>
                    <a:pt x="788" y="2686"/>
                  </a:lnTo>
                  <a:lnTo>
                    <a:pt x="788" y="2686"/>
                  </a:lnTo>
                  <a:lnTo>
                    <a:pt x="788" y="2686"/>
                  </a:lnTo>
                  <a:lnTo>
                    <a:pt x="792" y="2693"/>
                  </a:lnTo>
                  <a:lnTo>
                    <a:pt x="792" y="2693"/>
                  </a:lnTo>
                  <a:lnTo>
                    <a:pt x="792" y="2693"/>
                  </a:lnTo>
                  <a:lnTo>
                    <a:pt x="792" y="2693"/>
                  </a:lnTo>
                  <a:lnTo>
                    <a:pt x="792" y="2696"/>
                  </a:lnTo>
                  <a:lnTo>
                    <a:pt x="792" y="2696"/>
                  </a:lnTo>
                  <a:lnTo>
                    <a:pt x="792" y="2696"/>
                  </a:lnTo>
                  <a:lnTo>
                    <a:pt x="799" y="2700"/>
                  </a:lnTo>
                  <a:lnTo>
                    <a:pt x="799" y="2700"/>
                  </a:lnTo>
                  <a:lnTo>
                    <a:pt x="799" y="2700"/>
                  </a:lnTo>
                  <a:lnTo>
                    <a:pt x="799" y="2700"/>
                  </a:lnTo>
                  <a:lnTo>
                    <a:pt x="799" y="2700"/>
                  </a:lnTo>
                  <a:lnTo>
                    <a:pt x="799" y="2700"/>
                  </a:lnTo>
                  <a:lnTo>
                    <a:pt x="799" y="2700"/>
                  </a:lnTo>
                  <a:lnTo>
                    <a:pt x="799" y="2700"/>
                  </a:lnTo>
                  <a:lnTo>
                    <a:pt x="802" y="2700"/>
                  </a:lnTo>
                  <a:lnTo>
                    <a:pt x="802" y="2700"/>
                  </a:lnTo>
                  <a:lnTo>
                    <a:pt x="802" y="2700"/>
                  </a:lnTo>
                  <a:lnTo>
                    <a:pt x="802" y="2700"/>
                  </a:lnTo>
                  <a:lnTo>
                    <a:pt x="802" y="2700"/>
                  </a:lnTo>
                  <a:lnTo>
                    <a:pt x="802" y="2700"/>
                  </a:lnTo>
                  <a:lnTo>
                    <a:pt x="802" y="2696"/>
                  </a:lnTo>
                  <a:lnTo>
                    <a:pt x="795" y="2696"/>
                  </a:lnTo>
                  <a:lnTo>
                    <a:pt x="795" y="2696"/>
                  </a:lnTo>
                  <a:lnTo>
                    <a:pt x="795" y="2696"/>
                  </a:lnTo>
                  <a:lnTo>
                    <a:pt x="799" y="2696"/>
                  </a:lnTo>
                  <a:lnTo>
                    <a:pt x="799" y="2700"/>
                  </a:lnTo>
                  <a:lnTo>
                    <a:pt x="802" y="2700"/>
                  </a:lnTo>
                  <a:lnTo>
                    <a:pt x="802" y="2700"/>
                  </a:lnTo>
                  <a:lnTo>
                    <a:pt x="802" y="2700"/>
                  </a:lnTo>
                  <a:lnTo>
                    <a:pt x="802" y="2700"/>
                  </a:lnTo>
                  <a:lnTo>
                    <a:pt x="802" y="2700"/>
                  </a:lnTo>
                  <a:lnTo>
                    <a:pt x="802" y="2703"/>
                  </a:lnTo>
                  <a:lnTo>
                    <a:pt x="802" y="2703"/>
                  </a:lnTo>
                  <a:lnTo>
                    <a:pt x="802" y="2706"/>
                  </a:lnTo>
                  <a:lnTo>
                    <a:pt x="802" y="2706"/>
                  </a:lnTo>
                  <a:lnTo>
                    <a:pt x="802" y="2710"/>
                  </a:lnTo>
                  <a:lnTo>
                    <a:pt x="802" y="2710"/>
                  </a:lnTo>
                  <a:lnTo>
                    <a:pt x="802" y="2713"/>
                  </a:lnTo>
                  <a:lnTo>
                    <a:pt x="802" y="2713"/>
                  </a:lnTo>
                  <a:lnTo>
                    <a:pt x="799" y="2713"/>
                  </a:lnTo>
                  <a:lnTo>
                    <a:pt x="799" y="2713"/>
                  </a:lnTo>
                  <a:lnTo>
                    <a:pt x="802" y="2720"/>
                  </a:lnTo>
                  <a:lnTo>
                    <a:pt x="802" y="2720"/>
                  </a:lnTo>
                  <a:lnTo>
                    <a:pt x="802" y="2720"/>
                  </a:lnTo>
                  <a:lnTo>
                    <a:pt x="802" y="2720"/>
                  </a:lnTo>
                  <a:lnTo>
                    <a:pt x="802" y="2720"/>
                  </a:lnTo>
                  <a:lnTo>
                    <a:pt x="802" y="2720"/>
                  </a:lnTo>
                  <a:lnTo>
                    <a:pt x="805" y="2720"/>
                  </a:lnTo>
                  <a:lnTo>
                    <a:pt x="805" y="2720"/>
                  </a:lnTo>
                  <a:lnTo>
                    <a:pt x="805" y="2720"/>
                  </a:lnTo>
                  <a:lnTo>
                    <a:pt x="805" y="2720"/>
                  </a:lnTo>
                  <a:lnTo>
                    <a:pt x="805" y="2720"/>
                  </a:lnTo>
                  <a:lnTo>
                    <a:pt x="805" y="2720"/>
                  </a:lnTo>
                  <a:lnTo>
                    <a:pt x="805" y="2720"/>
                  </a:lnTo>
                  <a:lnTo>
                    <a:pt x="805" y="2720"/>
                  </a:lnTo>
                  <a:lnTo>
                    <a:pt x="805" y="2720"/>
                  </a:lnTo>
                  <a:lnTo>
                    <a:pt x="809" y="2720"/>
                  </a:lnTo>
                  <a:lnTo>
                    <a:pt x="809" y="2720"/>
                  </a:lnTo>
                  <a:lnTo>
                    <a:pt x="809" y="2720"/>
                  </a:lnTo>
                  <a:lnTo>
                    <a:pt x="809" y="2720"/>
                  </a:lnTo>
                  <a:lnTo>
                    <a:pt x="809" y="2723"/>
                  </a:lnTo>
                  <a:lnTo>
                    <a:pt x="809" y="2723"/>
                  </a:lnTo>
                  <a:lnTo>
                    <a:pt x="809" y="2723"/>
                  </a:lnTo>
                  <a:lnTo>
                    <a:pt x="809" y="2723"/>
                  </a:lnTo>
                  <a:lnTo>
                    <a:pt x="805" y="2723"/>
                  </a:lnTo>
                  <a:lnTo>
                    <a:pt x="805" y="2723"/>
                  </a:lnTo>
                  <a:lnTo>
                    <a:pt x="805" y="2720"/>
                  </a:lnTo>
                  <a:lnTo>
                    <a:pt x="805" y="2720"/>
                  </a:lnTo>
                  <a:lnTo>
                    <a:pt x="802" y="2723"/>
                  </a:lnTo>
                  <a:lnTo>
                    <a:pt x="802" y="2723"/>
                  </a:lnTo>
                  <a:lnTo>
                    <a:pt x="802" y="2723"/>
                  </a:lnTo>
                  <a:lnTo>
                    <a:pt x="802" y="2727"/>
                  </a:lnTo>
                  <a:lnTo>
                    <a:pt x="802" y="2727"/>
                  </a:lnTo>
                  <a:lnTo>
                    <a:pt x="805" y="2727"/>
                  </a:lnTo>
                  <a:lnTo>
                    <a:pt x="805" y="2727"/>
                  </a:lnTo>
                  <a:lnTo>
                    <a:pt x="805" y="2727"/>
                  </a:lnTo>
                  <a:lnTo>
                    <a:pt x="805" y="2727"/>
                  </a:lnTo>
                  <a:lnTo>
                    <a:pt x="805" y="2730"/>
                  </a:lnTo>
                  <a:lnTo>
                    <a:pt x="805" y="2730"/>
                  </a:lnTo>
                  <a:lnTo>
                    <a:pt x="805" y="2730"/>
                  </a:lnTo>
                  <a:lnTo>
                    <a:pt x="805" y="2730"/>
                  </a:lnTo>
                  <a:lnTo>
                    <a:pt x="805" y="2730"/>
                  </a:lnTo>
                  <a:lnTo>
                    <a:pt x="805" y="2730"/>
                  </a:lnTo>
                  <a:lnTo>
                    <a:pt x="809" y="2727"/>
                  </a:lnTo>
                  <a:lnTo>
                    <a:pt x="809" y="2727"/>
                  </a:lnTo>
                  <a:lnTo>
                    <a:pt x="809" y="2727"/>
                  </a:lnTo>
                  <a:lnTo>
                    <a:pt x="809" y="2727"/>
                  </a:lnTo>
                  <a:lnTo>
                    <a:pt x="809" y="2730"/>
                  </a:lnTo>
                  <a:lnTo>
                    <a:pt x="809" y="2730"/>
                  </a:lnTo>
                  <a:lnTo>
                    <a:pt x="809" y="2734"/>
                  </a:lnTo>
                  <a:lnTo>
                    <a:pt x="809" y="2734"/>
                  </a:lnTo>
                  <a:lnTo>
                    <a:pt x="809" y="2734"/>
                  </a:lnTo>
                  <a:lnTo>
                    <a:pt x="809" y="2734"/>
                  </a:lnTo>
                  <a:lnTo>
                    <a:pt x="809" y="2734"/>
                  </a:lnTo>
                  <a:lnTo>
                    <a:pt x="809" y="2734"/>
                  </a:lnTo>
                  <a:lnTo>
                    <a:pt x="809" y="2737"/>
                  </a:lnTo>
                  <a:lnTo>
                    <a:pt x="809" y="2737"/>
                  </a:lnTo>
                  <a:lnTo>
                    <a:pt x="812" y="2737"/>
                  </a:lnTo>
                  <a:lnTo>
                    <a:pt x="812" y="2737"/>
                  </a:lnTo>
                  <a:lnTo>
                    <a:pt x="816" y="2737"/>
                  </a:lnTo>
                  <a:lnTo>
                    <a:pt x="816" y="2737"/>
                  </a:lnTo>
                  <a:lnTo>
                    <a:pt x="816" y="2737"/>
                  </a:lnTo>
                  <a:lnTo>
                    <a:pt x="812" y="2734"/>
                  </a:lnTo>
                  <a:lnTo>
                    <a:pt x="812" y="2734"/>
                  </a:lnTo>
                  <a:lnTo>
                    <a:pt x="812" y="2730"/>
                  </a:lnTo>
                  <a:lnTo>
                    <a:pt x="812" y="2730"/>
                  </a:lnTo>
                  <a:lnTo>
                    <a:pt x="812" y="2730"/>
                  </a:lnTo>
                  <a:lnTo>
                    <a:pt x="812" y="2737"/>
                  </a:lnTo>
                  <a:lnTo>
                    <a:pt x="812" y="2737"/>
                  </a:lnTo>
                  <a:lnTo>
                    <a:pt x="812" y="2744"/>
                  </a:lnTo>
                  <a:lnTo>
                    <a:pt x="812" y="2744"/>
                  </a:lnTo>
                  <a:lnTo>
                    <a:pt x="812" y="2747"/>
                  </a:lnTo>
                  <a:lnTo>
                    <a:pt x="812" y="2747"/>
                  </a:lnTo>
                  <a:lnTo>
                    <a:pt x="812" y="2747"/>
                  </a:lnTo>
                  <a:lnTo>
                    <a:pt x="812" y="2747"/>
                  </a:lnTo>
                  <a:lnTo>
                    <a:pt x="812" y="2747"/>
                  </a:lnTo>
                  <a:lnTo>
                    <a:pt x="812" y="2751"/>
                  </a:lnTo>
                  <a:lnTo>
                    <a:pt x="812" y="2751"/>
                  </a:lnTo>
                  <a:lnTo>
                    <a:pt x="812" y="2751"/>
                  </a:lnTo>
                  <a:lnTo>
                    <a:pt x="812" y="2751"/>
                  </a:lnTo>
                  <a:lnTo>
                    <a:pt x="809" y="2747"/>
                  </a:lnTo>
                  <a:lnTo>
                    <a:pt x="809" y="2747"/>
                  </a:lnTo>
                  <a:lnTo>
                    <a:pt x="809" y="2747"/>
                  </a:lnTo>
                  <a:lnTo>
                    <a:pt x="809" y="2744"/>
                  </a:lnTo>
                  <a:lnTo>
                    <a:pt x="809" y="2744"/>
                  </a:lnTo>
                  <a:lnTo>
                    <a:pt x="809" y="2744"/>
                  </a:lnTo>
                  <a:lnTo>
                    <a:pt x="809" y="2744"/>
                  </a:lnTo>
                  <a:lnTo>
                    <a:pt x="809" y="2744"/>
                  </a:lnTo>
                  <a:lnTo>
                    <a:pt x="809" y="2744"/>
                  </a:lnTo>
                  <a:lnTo>
                    <a:pt x="809" y="2740"/>
                  </a:lnTo>
                  <a:lnTo>
                    <a:pt x="809" y="2740"/>
                  </a:lnTo>
                  <a:lnTo>
                    <a:pt x="809" y="2740"/>
                  </a:lnTo>
                  <a:lnTo>
                    <a:pt x="809" y="2740"/>
                  </a:lnTo>
                  <a:lnTo>
                    <a:pt x="805" y="2744"/>
                  </a:lnTo>
                  <a:lnTo>
                    <a:pt x="805" y="2744"/>
                  </a:lnTo>
                  <a:lnTo>
                    <a:pt x="805" y="2744"/>
                  </a:lnTo>
                  <a:lnTo>
                    <a:pt x="805" y="2744"/>
                  </a:lnTo>
                  <a:lnTo>
                    <a:pt x="802" y="2744"/>
                  </a:lnTo>
                  <a:lnTo>
                    <a:pt x="802" y="2744"/>
                  </a:lnTo>
                  <a:lnTo>
                    <a:pt x="802" y="2744"/>
                  </a:lnTo>
                  <a:lnTo>
                    <a:pt x="802" y="2744"/>
                  </a:lnTo>
                  <a:lnTo>
                    <a:pt x="802" y="2744"/>
                  </a:lnTo>
                  <a:lnTo>
                    <a:pt x="802" y="2744"/>
                  </a:lnTo>
                  <a:lnTo>
                    <a:pt x="802" y="2744"/>
                  </a:lnTo>
                  <a:lnTo>
                    <a:pt x="802" y="2744"/>
                  </a:lnTo>
                  <a:lnTo>
                    <a:pt x="802" y="2744"/>
                  </a:lnTo>
                  <a:lnTo>
                    <a:pt x="805" y="2740"/>
                  </a:lnTo>
                  <a:lnTo>
                    <a:pt x="805" y="2740"/>
                  </a:lnTo>
                  <a:lnTo>
                    <a:pt x="802" y="2740"/>
                  </a:lnTo>
                  <a:lnTo>
                    <a:pt x="802" y="2740"/>
                  </a:lnTo>
                  <a:lnTo>
                    <a:pt x="802" y="2740"/>
                  </a:lnTo>
                  <a:lnTo>
                    <a:pt x="802" y="2740"/>
                  </a:lnTo>
                  <a:lnTo>
                    <a:pt x="802" y="2737"/>
                  </a:lnTo>
                  <a:lnTo>
                    <a:pt x="802" y="2737"/>
                  </a:lnTo>
                  <a:lnTo>
                    <a:pt x="802" y="2737"/>
                  </a:lnTo>
                  <a:lnTo>
                    <a:pt x="802" y="2737"/>
                  </a:lnTo>
                  <a:lnTo>
                    <a:pt x="802" y="2737"/>
                  </a:lnTo>
                  <a:lnTo>
                    <a:pt x="802" y="2737"/>
                  </a:lnTo>
                  <a:lnTo>
                    <a:pt x="799" y="2734"/>
                  </a:lnTo>
                  <a:lnTo>
                    <a:pt x="799" y="2734"/>
                  </a:lnTo>
                  <a:lnTo>
                    <a:pt x="799" y="2734"/>
                  </a:lnTo>
                  <a:lnTo>
                    <a:pt x="799" y="2734"/>
                  </a:lnTo>
                  <a:lnTo>
                    <a:pt x="799" y="2734"/>
                  </a:lnTo>
                  <a:lnTo>
                    <a:pt x="799" y="2734"/>
                  </a:lnTo>
                  <a:lnTo>
                    <a:pt x="795" y="2734"/>
                  </a:lnTo>
                  <a:lnTo>
                    <a:pt x="795" y="2734"/>
                  </a:lnTo>
                  <a:lnTo>
                    <a:pt x="795" y="2737"/>
                  </a:lnTo>
                  <a:lnTo>
                    <a:pt x="795" y="2737"/>
                  </a:lnTo>
                  <a:lnTo>
                    <a:pt x="792" y="2737"/>
                  </a:lnTo>
                  <a:lnTo>
                    <a:pt x="792" y="2737"/>
                  </a:lnTo>
                  <a:lnTo>
                    <a:pt x="792" y="2737"/>
                  </a:lnTo>
                  <a:lnTo>
                    <a:pt x="792" y="2737"/>
                  </a:lnTo>
                  <a:lnTo>
                    <a:pt x="792" y="2734"/>
                  </a:lnTo>
                  <a:lnTo>
                    <a:pt x="792" y="2734"/>
                  </a:lnTo>
                  <a:lnTo>
                    <a:pt x="788" y="2737"/>
                  </a:lnTo>
                  <a:lnTo>
                    <a:pt x="788" y="2737"/>
                  </a:lnTo>
                  <a:lnTo>
                    <a:pt x="788" y="2737"/>
                  </a:lnTo>
                  <a:lnTo>
                    <a:pt x="788" y="2737"/>
                  </a:lnTo>
                  <a:lnTo>
                    <a:pt x="788" y="2737"/>
                  </a:lnTo>
                  <a:lnTo>
                    <a:pt x="788" y="2737"/>
                  </a:lnTo>
                  <a:lnTo>
                    <a:pt x="788" y="2737"/>
                  </a:lnTo>
                  <a:lnTo>
                    <a:pt x="788" y="2740"/>
                  </a:lnTo>
                  <a:lnTo>
                    <a:pt x="788" y="2740"/>
                  </a:lnTo>
                  <a:lnTo>
                    <a:pt x="788" y="2740"/>
                  </a:lnTo>
                  <a:lnTo>
                    <a:pt x="788" y="2740"/>
                  </a:lnTo>
                  <a:lnTo>
                    <a:pt x="788" y="2740"/>
                  </a:lnTo>
                  <a:lnTo>
                    <a:pt x="788" y="2740"/>
                  </a:lnTo>
                  <a:lnTo>
                    <a:pt x="792" y="2744"/>
                  </a:lnTo>
                  <a:lnTo>
                    <a:pt x="792" y="2744"/>
                  </a:lnTo>
                  <a:lnTo>
                    <a:pt x="792" y="2744"/>
                  </a:lnTo>
                  <a:lnTo>
                    <a:pt x="792" y="2744"/>
                  </a:lnTo>
                  <a:lnTo>
                    <a:pt x="792" y="2744"/>
                  </a:lnTo>
                  <a:lnTo>
                    <a:pt x="792" y="2740"/>
                  </a:lnTo>
                  <a:lnTo>
                    <a:pt x="792" y="2740"/>
                  </a:lnTo>
                  <a:lnTo>
                    <a:pt x="792" y="2740"/>
                  </a:lnTo>
                  <a:lnTo>
                    <a:pt x="792" y="2740"/>
                  </a:lnTo>
                  <a:lnTo>
                    <a:pt x="792" y="2740"/>
                  </a:lnTo>
                  <a:lnTo>
                    <a:pt x="795" y="2740"/>
                  </a:lnTo>
                  <a:lnTo>
                    <a:pt x="795" y="2740"/>
                  </a:lnTo>
                  <a:lnTo>
                    <a:pt x="795" y="2740"/>
                  </a:lnTo>
                  <a:lnTo>
                    <a:pt x="795" y="2744"/>
                  </a:lnTo>
                  <a:lnTo>
                    <a:pt x="795" y="2744"/>
                  </a:lnTo>
                  <a:lnTo>
                    <a:pt x="795" y="2744"/>
                  </a:lnTo>
                  <a:lnTo>
                    <a:pt x="795" y="2744"/>
                  </a:lnTo>
                  <a:lnTo>
                    <a:pt x="792" y="2747"/>
                  </a:lnTo>
                  <a:lnTo>
                    <a:pt x="792" y="2747"/>
                  </a:lnTo>
                  <a:lnTo>
                    <a:pt x="792" y="2751"/>
                  </a:lnTo>
                  <a:lnTo>
                    <a:pt x="792" y="2751"/>
                  </a:lnTo>
                  <a:lnTo>
                    <a:pt x="792" y="2754"/>
                  </a:lnTo>
                  <a:lnTo>
                    <a:pt x="792" y="2754"/>
                  </a:lnTo>
                  <a:lnTo>
                    <a:pt x="792" y="2754"/>
                  </a:lnTo>
                  <a:lnTo>
                    <a:pt x="792" y="2754"/>
                  </a:lnTo>
                  <a:lnTo>
                    <a:pt x="792" y="2757"/>
                  </a:lnTo>
                  <a:lnTo>
                    <a:pt x="792" y="2757"/>
                  </a:lnTo>
                  <a:lnTo>
                    <a:pt x="795" y="2757"/>
                  </a:lnTo>
                  <a:lnTo>
                    <a:pt x="795" y="2757"/>
                  </a:lnTo>
                  <a:lnTo>
                    <a:pt x="795" y="2757"/>
                  </a:lnTo>
                  <a:lnTo>
                    <a:pt x="795" y="2761"/>
                  </a:lnTo>
                  <a:lnTo>
                    <a:pt x="795" y="2761"/>
                  </a:lnTo>
                  <a:lnTo>
                    <a:pt x="799" y="2761"/>
                  </a:lnTo>
                  <a:lnTo>
                    <a:pt x="799" y="2761"/>
                  </a:lnTo>
                  <a:lnTo>
                    <a:pt x="799" y="2757"/>
                  </a:lnTo>
                  <a:lnTo>
                    <a:pt x="799" y="2757"/>
                  </a:lnTo>
                  <a:lnTo>
                    <a:pt x="799" y="2757"/>
                  </a:lnTo>
                  <a:lnTo>
                    <a:pt x="799" y="2757"/>
                  </a:lnTo>
                  <a:lnTo>
                    <a:pt x="795" y="2757"/>
                  </a:lnTo>
                  <a:lnTo>
                    <a:pt x="795" y="2757"/>
                  </a:lnTo>
                  <a:lnTo>
                    <a:pt x="795" y="2754"/>
                  </a:lnTo>
                  <a:lnTo>
                    <a:pt x="795" y="2754"/>
                  </a:lnTo>
                  <a:lnTo>
                    <a:pt x="795" y="2751"/>
                  </a:lnTo>
                  <a:lnTo>
                    <a:pt x="795" y="2751"/>
                  </a:lnTo>
                  <a:lnTo>
                    <a:pt x="799" y="2751"/>
                  </a:lnTo>
                  <a:lnTo>
                    <a:pt x="799" y="2751"/>
                  </a:lnTo>
                  <a:lnTo>
                    <a:pt x="799" y="2751"/>
                  </a:lnTo>
                  <a:lnTo>
                    <a:pt x="799" y="2751"/>
                  </a:lnTo>
                  <a:lnTo>
                    <a:pt x="799" y="2751"/>
                  </a:lnTo>
                  <a:lnTo>
                    <a:pt x="799" y="2751"/>
                  </a:lnTo>
                  <a:lnTo>
                    <a:pt x="799" y="2751"/>
                  </a:lnTo>
                  <a:lnTo>
                    <a:pt x="799" y="2751"/>
                  </a:lnTo>
                  <a:lnTo>
                    <a:pt x="802" y="2751"/>
                  </a:lnTo>
                  <a:lnTo>
                    <a:pt x="802" y="2751"/>
                  </a:lnTo>
                  <a:lnTo>
                    <a:pt x="802" y="2751"/>
                  </a:lnTo>
                  <a:lnTo>
                    <a:pt x="805" y="2754"/>
                  </a:lnTo>
                  <a:lnTo>
                    <a:pt x="805" y="2754"/>
                  </a:lnTo>
                  <a:lnTo>
                    <a:pt x="805" y="2754"/>
                  </a:lnTo>
                  <a:lnTo>
                    <a:pt x="805" y="2754"/>
                  </a:lnTo>
                  <a:lnTo>
                    <a:pt x="805" y="2757"/>
                  </a:lnTo>
                  <a:lnTo>
                    <a:pt x="805" y="2757"/>
                  </a:lnTo>
                  <a:lnTo>
                    <a:pt x="809" y="2757"/>
                  </a:lnTo>
                  <a:lnTo>
                    <a:pt x="809" y="2757"/>
                  </a:lnTo>
                  <a:lnTo>
                    <a:pt x="809" y="2757"/>
                  </a:lnTo>
                  <a:lnTo>
                    <a:pt x="809" y="2757"/>
                  </a:lnTo>
                  <a:lnTo>
                    <a:pt x="809" y="2757"/>
                  </a:lnTo>
                  <a:lnTo>
                    <a:pt x="809" y="2757"/>
                  </a:lnTo>
                  <a:lnTo>
                    <a:pt x="809" y="2757"/>
                  </a:lnTo>
                  <a:lnTo>
                    <a:pt x="809" y="2757"/>
                  </a:lnTo>
                  <a:lnTo>
                    <a:pt x="809" y="2754"/>
                  </a:lnTo>
                  <a:lnTo>
                    <a:pt x="809" y="2754"/>
                  </a:lnTo>
                  <a:lnTo>
                    <a:pt x="809" y="2754"/>
                  </a:lnTo>
                  <a:lnTo>
                    <a:pt x="809" y="2754"/>
                  </a:lnTo>
                  <a:lnTo>
                    <a:pt x="809" y="2754"/>
                  </a:lnTo>
                  <a:lnTo>
                    <a:pt x="809" y="2754"/>
                  </a:lnTo>
                  <a:lnTo>
                    <a:pt x="809" y="2754"/>
                  </a:lnTo>
                  <a:lnTo>
                    <a:pt x="812" y="2757"/>
                  </a:lnTo>
                  <a:lnTo>
                    <a:pt x="812" y="2757"/>
                  </a:lnTo>
                  <a:lnTo>
                    <a:pt x="812" y="2757"/>
                  </a:lnTo>
                  <a:lnTo>
                    <a:pt x="812" y="2757"/>
                  </a:lnTo>
                  <a:lnTo>
                    <a:pt x="816" y="2757"/>
                  </a:lnTo>
                  <a:lnTo>
                    <a:pt x="816" y="2757"/>
                  </a:lnTo>
                  <a:lnTo>
                    <a:pt x="816" y="2761"/>
                  </a:lnTo>
                  <a:lnTo>
                    <a:pt x="816" y="2761"/>
                  </a:lnTo>
                  <a:lnTo>
                    <a:pt x="816" y="2761"/>
                  </a:lnTo>
                  <a:lnTo>
                    <a:pt x="816" y="2761"/>
                  </a:lnTo>
                  <a:lnTo>
                    <a:pt x="819" y="2764"/>
                  </a:lnTo>
                  <a:lnTo>
                    <a:pt x="819" y="2764"/>
                  </a:lnTo>
                  <a:lnTo>
                    <a:pt x="819" y="2768"/>
                  </a:lnTo>
                  <a:lnTo>
                    <a:pt x="819" y="2768"/>
                  </a:lnTo>
                  <a:lnTo>
                    <a:pt x="819" y="2768"/>
                  </a:lnTo>
                  <a:lnTo>
                    <a:pt x="819" y="2768"/>
                  </a:lnTo>
                  <a:lnTo>
                    <a:pt x="819" y="2768"/>
                  </a:lnTo>
                  <a:lnTo>
                    <a:pt x="819" y="2768"/>
                  </a:lnTo>
                  <a:lnTo>
                    <a:pt x="819" y="2764"/>
                  </a:lnTo>
                  <a:lnTo>
                    <a:pt x="819" y="2764"/>
                  </a:lnTo>
                  <a:lnTo>
                    <a:pt x="816" y="2764"/>
                  </a:lnTo>
                  <a:lnTo>
                    <a:pt x="816" y="2764"/>
                  </a:lnTo>
                  <a:lnTo>
                    <a:pt x="816" y="2764"/>
                  </a:lnTo>
                  <a:lnTo>
                    <a:pt x="816" y="2764"/>
                  </a:lnTo>
                  <a:lnTo>
                    <a:pt x="816" y="2768"/>
                  </a:lnTo>
                  <a:lnTo>
                    <a:pt x="816" y="2768"/>
                  </a:lnTo>
                  <a:lnTo>
                    <a:pt x="816" y="2771"/>
                  </a:lnTo>
                  <a:lnTo>
                    <a:pt x="819" y="2771"/>
                  </a:lnTo>
                  <a:lnTo>
                    <a:pt x="819" y="2771"/>
                  </a:lnTo>
                  <a:lnTo>
                    <a:pt x="819" y="2771"/>
                  </a:lnTo>
                  <a:lnTo>
                    <a:pt x="819" y="2771"/>
                  </a:lnTo>
                  <a:lnTo>
                    <a:pt x="822" y="2771"/>
                  </a:lnTo>
                  <a:lnTo>
                    <a:pt x="822" y="2771"/>
                  </a:lnTo>
                  <a:lnTo>
                    <a:pt x="822" y="2771"/>
                  </a:lnTo>
                  <a:lnTo>
                    <a:pt x="822" y="2771"/>
                  </a:lnTo>
                  <a:lnTo>
                    <a:pt x="822" y="2768"/>
                  </a:lnTo>
                  <a:lnTo>
                    <a:pt x="822" y="2768"/>
                  </a:lnTo>
                  <a:lnTo>
                    <a:pt x="822" y="2768"/>
                  </a:lnTo>
                  <a:lnTo>
                    <a:pt x="822" y="2768"/>
                  </a:lnTo>
                  <a:lnTo>
                    <a:pt x="822" y="2771"/>
                  </a:lnTo>
                  <a:lnTo>
                    <a:pt x="822" y="2771"/>
                  </a:lnTo>
                  <a:lnTo>
                    <a:pt x="822" y="2771"/>
                  </a:lnTo>
                  <a:lnTo>
                    <a:pt x="822" y="2771"/>
                  </a:lnTo>
                  <a:lnTo>
                    <a:pt x="822" y="2771"/>
                  </a:lnTo>
                  <a:lnTo>
                    <a:pt x="822" y="2771"/>
                  </a:lnTo>
                  <a:lnTo>
                    <a:pt x="819" y="2774"/>
                  </a:lnTo>
                  <a:lnTo>
                    <a:pt x="819" y="2774"/>
                  </a:lnTo>
                  <a:lnTo>
                    <a:pt x="819" y="2778"/>
                  </a:lnTo>
                  <a:lnTo>
                    <a:pt x="819" y="2778"/>
                  </a:lnTo>
                  <a:lnTo>
                    <a:pt x="819" y="2778"/>
                  </a:lnTo>
                  <a:lnTo>
                    <a:pt x="819" y="2778"/>
                  </a:lnTo>
                  <a:lnTo>
                    <a:pt x="822" y="2778"/>
                  </a:lnTo>
                  <a:lnTo>
                    <a:pt x="822" y="2778"/>
                  </a:lnTo>
                  <a:lnTo>
                    <a:pt x="822" y="2778"/>
                  </a:lnTo>
                  <a:lnTo>
                    <a:pt x="822" y="2778"/>
                  </a:lnTo>
                  <a:lnTo>
                    <a:pt x="822" y="2778"/>
                  </a:lnTo>
                  <a:lnTo>
                    <a:pt x="822" y="2778"/>
                  </a:lnTo>
                  <a:lnTo>
                    <a:pt x="826" y="2774"/>
                  </a:lnTo>
                  <a:lnTo>
                    <a:pt x="826" y="2774"/>
                  </a:lnTo>
                  <a:lnTo>
                    <a:pt x="826" y="2774"/>
                  </a:lnTo>
                  <a:lnTo>
                    <a:pt x="829" y="2774"/>
                  </a:lnTo>
                  <a:lnTo>
                    <a:pt x="829" y="2774"/>
                  </a:lnTo>
                  <a:lnTo>
                    <a:pt x="829" y="2774"/>
                  </a:lnTo>
                  <a:lnTo>
                    <a:pt x="829" y="2774"/>
                  </a:lnTo>
                  <a:lnTo>
                    <a:pt x="829" y="2774"/>
                  </a:lnTo>
                  <a:lnTo>
                    <a:pt x="829" y="2774"/>
                  </a:lnTo>
                  <a:lnTo>
                    <a:pt x="829" y="2771"/>
                  </a:lnTo>
                  <a:lnTo>
                    <a:pt x="829" y="2771"/>
                  </a:lnTo>
                  <a:lnTo>
                    <a:pt x="829" y="2771"/>
                  </a:lnTo>
                  <a:lnTo>
                    <a:pt x="829" y="2771"/>
                  </a:lnTo>
                  <a:lnTo>
                    <a:pt x="829" y="2774"/>
                  </a:lnTo>
                  <a:lnTo>
                    <a:pt x="829" y="2774"/>
                  </a:lnTo>
                  <a:lnTo>
                    <a:pt x="833" y="2774"/>
                  </a:lnTo>
                  <a:lnTo>
                    <a:pt x="833" y="2774"/>
                  </a:lnTo>
                  <a:lnTo>
                    <a:pt x="833" y="2774"/>
                  </a:lnTo>
                  <a:lnTo>
                    <a:pt x="833" y="2774"/>
                  </a:lnTo>
                  <a:lnTo>
                    <a:pt x="836" y="2778"/>
                  </a:lnTo>
                  <a:lnTo>
                    <a:pt x="836" y="2778"/>
                  </a:lnTo>
                  <a:lnTo>
                    <a:pt x="836" y="2778"/>
                  </a:lnTo>
                  <a:lnTo>
                    <a:pt x="836" y="2778"/>
                  </a:lnTo>
                  <a:lnTo>
                    <a:pt x="836" y="2781"/>
                  </a:lnTo>
                  <a:lnTo>
                    <a:pt x="836" y="2781"/>
                  </a:lnTo>
                  <a:lnTo>
                    <a:pt x="839" y="2781"/>
                  </a:lnTo>
                  <a:lnTo>
                    <a:pt x="839" y="2781"/>
                  </a:lnTo>
                  <a:lnTo>
                    <a:pt x="839" y="2781"/>
                  </a:lnTo>
                  <a:lnTo>
                    <a:pt x="839" y="2781"/>
                  </a:lnTo>
                  <a:lnTo>
                    <a:pt x="839" y="2781"/>
                  </a:lnTo>
                  <a:lnTo>
                    <a:pt x="839" y="2781"/>
                  </a:lnTo>
                  <a:lnTo>
                    <a:pt x="839" y="2785"/>
                  </a:lnTo>
                  <a:lnTo>
                    <a:pt x="839" y="2785"/>
                  </a:lnTo>
                  <a:lnTo>
                    <a:pt x="839" y="2788"/>
                  </a:lnTo>
                  <a:lnTo>
                    <a:pt x="839" y="2788"/>
                  </a:lnTo>
                  <a:lnTo>
                    <a:pt x="839" y="2788"/>
                  </a:lnTo>
                  <a:lnTo>
                    <a:pt x="839" y="2788"/>
                  </a:lnTo>
                  <a:lnTo>
                    <a:pt x="839" y="2788"/>
                  </a:lnTo>
                  <a:lnTo>
                    <a:pt x="839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3" y="2785"/>
                  </a:lnTo>
                  <a:lnTo>
                    <a:pt x="833" y="2785"/>
                  </a:lnTo>
                  <a:lnTo>
                    <a:pt x="829" y="2781"/>
                  </a:lnTo>
                  <a:lnTo>
                    <a:pt x="829" y="2781"/>
                  </a:lnTo>
                  <a:lnTo>
                    <a:pt x="829" y="2781"/>
                  </a:lnTo>
                  <a:lnTo>
                    <a:pt x="829" y="2781"/>
                  </a:lnTo>
                  <a:lnTo>
                    <a:pt x="829" y="2785"/>
                  </a:lnTo>
                  <a:lnTo>
                    <a:pt x="829" y="2785"/>
                  </a:lnTo>
                  <a:lnTo>
                    <a:pt x="829" y="2785"/>
                  </a:lnTo>
                  <a:lnTo>
                    <a:pt x="829" y="2785"/>
                  </a:lnTo>
                  <a:lnTo>
                    <a:pt x="829" y="2788"/>
                  </a:lnTo>
                  <a:lnTo>
                    <a:pt x="829" y="2788"/>
                  </a:lnTo>
                  <a:lnTo>
                    <a:pt x="829" y="2788"/>
                  </a:lnTo>
                  <a:lnTo>
                    <a:pt x="829" y="2785"/>
                  </a:lnTo>
                  <a:lnTo>
                    <a:pt x="829" y="2785"/>
                  </a:lnTo>
                  <a:lnTo>
                    <a:pt x="826" y="2785"/>
                  </a:lnTo>
                  <a:lnTo>
                    <a:pt x="826" y="2785"/>
                  </a:lnTo>
                  <a:lnTo>
                    <a:pt x="822" y="2781"/>
                  </a:lnTo>
                  <a:lnTo>
                    <a:pt x="822" y="2781"/>
                  </a:lnTo>
                  <a:lnTo>
                    <a:pt x="822" y="2781"/>
                  </a:lnTo>
                  <a:lnTo>
                    <a:pt x="822" y="2781"/>
                  </a:lnTo>
                  <a:lnTo>
                    <a:pt x="822" y="2781"/>
                  </a:lnTo>
                  <a:lnTo>
                    <a:pt x="822" y="2781"/>
                  </a:lnTo>
                  <a:lnTo>
                    <a:pt x="822" y="2781"/>
                  </a:lnTo>
                  <a:lnTo>
                    <a:pt x="822" y="2781"/>
                  </a:lnTo>
                  <a:lnTo>
                    <a:pt x="826" y="2785"/>
                  </a:lnTo>
                  <a:lnTo>
                    <a:pt x="826" y="2785"/>
                  </a:lnTo>
                  <a:lnTo>
                    <a:pt x="826" y="2785"/>
                  </a:lnTo>
                  <a:lnTo>
                    <a:pt x="826" y="2785"/>
                  </a:lnTo>
                  <a:lnTo>
                    <a:pt x="829" y="2788"/>
                  </a:lnTo>
                  <a:lnTo>
                    <a:pt x="829" y="2788"/>
                  </a:lnTo>
                  <a:lnTo>
                    <a:pt x="829" y="2788"/>
                  </a:lnTo>
                  <a:lnTo>
                    <a:pt x="829" y="2788"/>
                  </a:lnTo>
                  <a:lnTo>
                    <a:pt x="833" y="2791"/>
                  </a:lnTo>
                  <a:lnTo>
                    <a:pt x="833" y="2791"/>
                  </a:lnTo>
                  <a:lnTo>
                    <a:pt x="833" y="2788"/>
                  </a:lnTo>
                  <a:lnTo>
                    <a:pt x="833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88"/>
                  </a:lnTo>
                  <a:lnTo>
                    <a:pt x="836" y="2791"/>
                  </a:lnTo>
                  <a:lnTo>
                    <a:pt x="836" y="2791"/>
                  </a:lnTo>
                  <a:lnTo>
                    <a:pt x="833" y="2791"/>
                  </a:lnTo>
                  <a:lnTo>
                    <a:pt x="833" y="2791"/>
                  </a:lnTo>
                  <a:lnTo>
                    <a:pt x="836" y="2795"/>
                  </a:lnTo>
                  <a:lnTo>
                    <a:pt x="836" y="2795"/>
                  </a:lnTo>
                  <a:lnTo>
                    <a:pt x="836" y="2795"/>
                  </a:lnTo>
                  <a:lnTo>
                    <a:pt x="836" y="2795"/>
                  </a:lnTo>
                  <a:lnTo>
                    <a:pt x="839" y="2798"/>
                  </a:lnTo>
                  <a:lnTo>
                    <a:pt x="839" y="2798"/>
                  </a:lnTo>
                  <a:lnTo>
                    <a:pt x="836" y="2795"/>
                  </a:lnTo>
                  <a:lnTo>
                    <a:pt x="836" y="2795"/>
                  </a:lnTo>
                  <a:lnTo>
                    <a:pt x="836" y="2798"/>
                  </a:lnTo>
                  <a:lnTo>
                    <a:pt x="836" y="2798"/>
                  </a:lnTo>
                  <a:lnTo>
                    <a:pt x="836" y="2798"/>
                  </a:lnTo>
                  <a:lnTo>
                    <a:pt x="836" y="2798"/>
                  </a:lnTo>
                  <a:lnTo>
                    <a:pt x="836" y="2798"/>
                  </a:lnTo>
                  <a:lnTo>
                    <a:pt x="836" y="2798"/>
                  </a:lnTo>
                  <a:lnTo>
                    <a:pt x="839" y="2802"/>
                  </a:lnTo>
                  <a:lnTo>
                    <a:pt x="839" y="2802"/>
                  </a:lnTo>
                  <a:lnTo>
                    <a:pt x="839" y="2802"/>
                  </a:lnTo>
                  <a:lnTo>
                    <a:pt x="839" y="2802"/>
                  </a:lnTo>
                  <a:lnTo>
                    <a:pt x="843" y="2808"/>
                  </a:lnTo>
                  <a:lnTo>
                    <a:pt x="843" y="2808"/>
                  </a:lnTo>
                  <a:lnTo>
                    <a:pt x="846" y="2812"/>
                  </a:lnTo>
                  <a:lnTo>
                    <a:pt x="846" y="2812"/>
                  </a:lnTo>
                  <a:lnTo>
                    <a:pt x="846" y="2812"/>
                  </a:lnTo>
                  <a:lnTo>
                    <a:pt x="846" y="2808"/>
                  </a:lnTo>
                  <a:lnTo>
                    <a:pt x="846" y="2808"/>
                  </a:lnTo>
                  <a:lnTo>
                    <a:pt x="846" y="2808"/>
                  </a:lnTo>
                  <a:lnTo>
                    <a:pt x="846" y="2808"/>
                  </a:lnTo>
                  <a:lnTo>
                    <a:pt x="846" y="2808"/>
                  </a:lnTo>
                  <a:lnTo>
                    <a:pt x="846" y="2805"/>
                  </a:lnTo>
                  <a:lnTo>
                    <a:pt x="846" y="2805"/>
                  </a:lnTo>
                  <a:lnTo>
                    <a:pt x="846" y="2805"/>
                  </a:lnTo>
                  <a:lnTo>
                    <a:pt x="850" y="2808"/>
                  </a:lnTo>
                  <a:lnTo>
                    <a:pt x="850" y="2808"/>
                  </a:lnTo>
                  <a:lnTo>
                    <a:pt x="850" y="2808"/>
                  </a:lnTo>
                  <a:lnTo>
                    <a:pt x="850" y="2808"/>
                  </a:lnTo>
                  <a:lnTo>
                    <a:pt x="850" y="2812"/>
                  </a:lnTo>
                  <a:lnTo>
                    <a:pt x="850" y="2812"/>
                  </a:lnTo>
                  <a:lnTo>
                    <a:pt x="850" y="2812"/>
                  </a:lnTo>
                  <a:lnTo>
                    <a:pt x="850" y="2812"/>
                  </a:lnTo>
                  <a:lnTo>
                    <a:pt x="850" y="2812"/>
                  </a:lnTo>
                  <a:lnTo>
                    <a:pt x="850" y="2815"/>
                  </a:lnTo>
                  <a:lnTo>
                    <a:pt x="850" y="2815"/>
                  </a:lnTo>
                  <a:lnTo>
                    <a:pt x="850" y="2815"/>
                  </a:lnTo>
                  <a:lnTo>
                    <a:pt x="850" y="2815"/>
                  </a:lnTo>
                  <a:lnTo>
                    <a:pt x="850" y="2815"/>
                  </a:lnTo>
                  <a:lnTo>
                    <a:pt x="850" y="2815"/>
                  </a:lnTo>
                  <a:lnTo>
                    <a:pt x="850" y="2815"/>
                  </a:lnTo>
                  <a:lnTo>
                    <a:pt x="850" y="2815"/>
                  </a:lnTo>
                  <a:lnTo>
                    <a:pt x="850" y="2819"/>
                  </a:lnTo>
                  <a:lnTo>
                    <a:pt x="850" y="2819"/>
                  </a:lnTo>
                  <a:lnTo>
                    <a:pt x="850" y="2819"/>
                  </a:lnTo>
                  <a:lnTo>
                    <a:pt x="850" y="2819"/>
                  </a:lnTo>
                  <a:lnTo>
                    <a:pt x="850" y="2819"/>
                  </a:lnTo>
                  <a:lnTo>
                    <a:pt x="850" y="2819"/>
                  </a:lnTo>
                  <a:lnTo>
                    <a:pt x="850" y="2819"/>
                  </a:lnTo>
                  <a:lnTo>
                    <a:pt x="850" y="2819"/>
                  </a:lnTo>
                  <a:lnTo>
                    <a:pt x="850" y="2822"/>
                  </a:lnTo>
                  <a:lnTo>
                    <a:pt x="850" y="2822"/>
                  </a:lnTo>
                  <a:lnTo>
                    <a:pt x="850" y="2822"/>
                  </a:lnTo>
                  <a:lnTo>
                    <a:pt x="850" y="2822"/>
                  </a:lnTo>
                  <a:lnTo>
                    <a:pt x="850" y="2825"/>
                  </a:lnTo>
                  <a:lnTo>
                    <a:pt x="850" y="2825"/>
                  </a:lnTo>
                  <a:lnTo>
                    <a:pt x="853" y="2825"/>
                  </a:lnTo>
                  <a:lnTo>
                    <a:pt x="853" y="2825"/>
                  </a:lnTo>
                  <a:lnTo>
                    <a:pt x="856" y="2825"/>
                  </a:lnTo>
                  <a:lnTo>
                    <a:pt x="856" y="2825"/>
                  </a:lnTo>
                  <a:lnTo>
                    <a:pt x="856" y="2825"/>
                  </a:lnTo>
                  <a:lnTo>
                    <a:pt x="856" y="2825"/>
                  </a:lnTo>
                  <a:lnTo>
                    <a:pt x="856" y="2825"/>
                  </a:lnTo>
                  <a:lnTo>
                    <a:pt x="856" y="2825"/>
                  </a:lnTo>
                  <a:lnTo>
                    <a:pt x="856" y="2825"/>
                  </a:lnTo>
                  <a:lnTo>
                    <a:pt x="856" y="2825"/>
                  </a:lnTo>
                  <a:lnTo>
                    <a:pt x="856" y="2825"/>
                  </a:lnTo>
                  <a:lnTo>
                    <a:pt x="860" y="2829"/>
                  </a:lnTo>
                  <a:lnTo>
                    <a:pt x="860" y="2829"/>
                  </a:lnTo>
                  <a:lnTo>
                    <a:pt x="860" y="2829"/>
                  </a:lnTo>
                  <a:lnTo>
                    <a:pt x="860" y="2829"/>
                  </a:lnTo>
                  <a:lnTo>
                    <a:pt x="863" y="2829"/>
                  </a:lnTo>
                  <a:lnTo>
                    <a:pt x="863" y="2829"/>
                  </a:lnTo>
                  <a:lnTo>
                    <a:pt x="863" y="2832"/>
                  </a:lnTo>
                  <a:lnTo>
                    <a:pt x="863" y="2832"/>
                  </a:lnTo>
                  <a:lnTo>
                    <a:pt x="863" y="2832"/>
                  </a:lnTo>
                  <a:lnTo>
                    <a:pt x="863" y="2832"/>
                  </a:lnTo>
                  <a:lnTo>
                    <a:pt x="860" y="2832"/>
                  </a:lnTo>
                  <a:lnTo>
                    <a:pt x="860" y="2832"/>
                  </a:lnTo>
                  <a:lnTo>
                    <a:pt x="863" y="2836"/>
                  </a:lnTo>
                  <a:lnTo>
                    <a:pt x="863" y="2836"/>
                  </a:lnTo>
                  <a:lnTo>
                    <a:pt x="863" y="2836"/>
                  </a:lnTo>
                  <a:lnTo>
                    <a:pt x="867" y="2836"/>
                  </a:lnTo>
                  <a:lnTo>
                    <a:pt x="867" y="2836"/>
                  </a:lnTo>
                  <a:lnTo>
                    <a:pt x="867" y="2839"/>
                  </a:lnTo>
                  <a:lnTo>
                    <a:pt x="867" y="2839"/>
                  </a:lnTo>
                  <a:lnTo>
                    <a:pt x="867" y="2839"/>
                  </a:lnTo>
                  <a:lnTo>
                    <a:pt x="867" y="2839"/>
                  </a:lnTo>
                  <a:lnTo>
                    <a:pt x="867" y="2839"/>
                  </a:lnTo>
                  <a:lnTo>
                    <a:pt x="867" y="2839"/>
                  </a:lnTo>
                  <a:lnTo>
                    <a:pt x="870" y="2839"/>
                  </a:lnTo>
                  <a:lnTo>
                    <a:pt x="870" y="2839"/>
                  </a:lnTo>
                  <a:lnTo>
                    <a:pt x="870" y="2836"/>
                  </a:lnTo>
                  <a:lnTo>
                    <a:pt x="870" y="2836"/>
                  </a:lnTo>
                  <a:lnTo>
                    <a:pt x="870" y="2832"/>
                  </a:lnTo>
                  <a:lnTo>
                    <a:pt x="870" y="2832"/>
                  </a:lnTo>
                  <a:lnTo>
                    <a:pt x="870" y="2836"/>
                  </a:lnTo>
                  <a:lnTo>
                    <a:pt x="870" y="2836"/>
                  </a:lnTo>
                  <a:lnTo>
                    <a:pt x="870" y="2839"/>
                  </a:lnTo>
                  <a:lnTo>
                    <a:pt x="870" y="2839"/>
                  </a:lnTo>
                  <a:lnTo>
                    <a:pt x="870" y="2839"/>
                  </a:lnTo>
                  <a:lnTo>
                    <a:pt x="870" y="2839"/>
                  </a:lnTo>
                  <a:lnTo>
                    <a:pt x="870" y="2839"/>
                  </a:lnTo>
                  <a:lnTo>
                    <a:pt x="870" y="2839"/>
                  </a:lnTo>
                  <a:lnTo>
                    <a:pt x="870" y="2842"/>
                  </a:lnTo>
                  <a:lnTo>
                    <a:pt x="870" y="2842"/>
                  </a:lnTo>
                  <a:lnTo>
                    <a:pt x="870" y="2842"/>
                  </a:lnTo>
                  <a:lnTo>
                    <a:pt x="870" y="2846"/>
                  </a:lnTo>
                  <a:lnTo>
                    <a:pt x="870" y="2846"/>
                  </a:lnTo>
                  <a:lnTo>
                    <a:pt x="873" y="2846"/>
                  </a:lnTo>
                  <a:lnTo>
                    <a:pt x="873" y="2846"/>
                  </a:lnTo>
                  <a:lnTo>
                    <a:pt x="873" y="2849"/>
                  </a:lnTo>
                  <a:lnTo>
                    <a:pt x="873" y="2849"/>
                  </a:lnTo>
                  <a:lnTo>
                    <a:pt x="877" y="2849"/>
                  </a:lnTo>
                  <a:lnTo>
                    <a:pt x="877" y="2849"/>
                  </a:lnTo>
                  <a:lnTo>
                    <a:pt x="877" y="2853"/>
                  </a:lnTo>
                  <a:lnTo>
                    <a:pt x="877" y="2853"/>
                  </a:lnTo>
                  <a:lnTo>
                    <a:pt x="880" y="2853"/>
                  </a:lnTo>
                  <a:lnTo>
                    <a:pt x="880" y="2853"/>
                  </a:lnTo>
                  <a:lnTo>
                    <a:pt x="880" y="2853"/>
                  </a:lnTo>
                  <a:lnTo>
                    <a:pt x="880" y="2853"/>
                  </a:lnTo>
                  <a:lnTo>
                    <a:pt x="880" y="2853"/>
                  </a:lnTo>
                  <a:lnTo>
                    <a:pt x="880" y="2853"/>
                  </a:lnTo>
                  <a:lnTo>
                    <a:pt x="880" y="2856"/>
                  </a:lnTo>
                  <a:lnTo>
                    <a:pt x="880" y="2856"/>
                  </a:lnTo>
                  <a:lnTo>
                    <a:pt x="884" y="2856"/>
                  </a:lnTo>
                  <a:lnTo>
                    <a:pt x="884" y="2856"/>
                  </a:lnTo>
                  <a:lnTo>
                    <a:pt x="884" y="2859"/>
                  </a:lnTo>
                  <a:lnTo>
                    <a:pt x="884" y="2859"/>
                  </a:lnTo>
                  <a:lnTo>
                    <a:pt x="887" y="2859"/>
                  </a:lnTo>
                  <a:lnTo>
                    <a:pt x="887" y="2859"/>
                  </a:lnTo>
                  <a:lnTo>
                    <a:pt x="887" y="2859"/>
                  </a:lnTo>
                  <a:lnTo>
                    <a:pt x="887" y="2859"/>
                  </a:lnTo>
                  <a:lnTo>
                    <a:pt x="890" y="2863"/>
                  </a:lnTo>
                  <a:lnTo>
                    <a:pt x="890" y="2863"/>
                  </a:lnTo>
                  <a:lnTo>
                    <a:pt x="890" y="2863"/>
                  </a:lnTo>
                  <a:lnTo>
                    <a:pt x="890" y="2866"/>
                  </a:lnTo>
                  <a:lnTo>
                    <a:pt x="890" y="2866"/>
                  </a:lnTo>
                  <a:lnTo>
                    <a:pt x="890" y="2866"/>
                  </a:lnTo>
                  <a:lnTo>
                    <a:pt x="890" y="2866"/>
                  </a:lnTo>
                  <a:lnTo>
                    <a:pt x="890" y="2863"/>
                  </a:lnTo>
                  <a:lnTo>
                    <a:pt x="890" y="2863"/>
                  </a:lnTo>
                  <a:lnTo>
                    <a:pt x="890" y="2859"/>
                  </a:lnTo>
                  <a:lnTo>
                    <a:pt x="890" y="2859"/>
                  </a:lnTo>
                  <a:lnTo>
                    <a:pt x="890" y="2863"/>
                  </a:lnTo>
                  <a:lnTo>
                    <a:pt x="890" y="2863"/>
                  </a:lnTo>
                  <a:lnTo>
                    <a:pt x="890" y="2863"/>
                  </a:lnTo>
                  <a:lnTo>
                    <a:pt x="890" y="2863"/>
                  </a:lnTo>
                  <a:lnTo>
                    <a:pt x="890" y="2863"/>
                  </a:lnTo>
                  <a:lnTo>
                    <a:pt x="894" y="2863"/>
                  </a:lnTo>
                  <a:lnTo>
                    <a:pt x="894" y="2863"/>
                  </a:lnTo>
                  <a:lnTo>
                    <a:pt x="894" y="2866"/>
                  </a:lnTo>
                  <a:lnTo>
                    <a:pt x="894" y="2866"/>
                  </a:lnTo>
                  <a:lnTo>
                    <a:pt x="897" y="2866"/>
                  </a:lnTo>
                  <a:lnTo>
                    <a:pt x="897" y="2866"/>
                  </a:lnTo>
                  <a:lnTo>
                    <a:pt x="897" y="2866"/>
                  </a:lnTo>
                  <a:lnTo>
                    <a:pt x="897" y="2866"/>
                  </a:lnTo>
                  <a:lnTo>
                    <a:pt x="894" y="2859"/>
                  </a:lnTo>
                  <a:lnTo>
                    <a:pt x="894" y="2859"/>
                  </a:lnTo>
                  <a:lnTo>
                    <a:pt x="894" y="2859"/>
                  </a:lnTo>
                  <a:lnTo>
                    <a:pt x="894" y="2853"/>
                  </a:lnTo>
                  <a:lnTo>
                    <a:pt x="894" y="2853"/>
                  </a:lnTo>
                  <a:lnTo>
                    <a:pt x="894" y="2853"/>
                  </a:lnTo>
                  <a:lnTo>
                    <a:pt x="894" y="2853"/>
                  </a:lnTo>
                  <a:lnTo>
                    <a:pt x="894" y="2853"/>
                  </a:lnTo>
                  <a:lnTo>
                    <a:pt x="894" y="2853"/>
                  </a:lnTo>
                  <a:lnTo>
                    <a:pt x="897" y="2853"/>
                  </a:lnTo>
                  <a:lnTo>
                    <a:pt x="897" y="2853"/>
                  </a:lnTo>
                  <a:lnTo>
                    <a:pt x="897" y="2853"/>
                  </a:lnTo>
                  <a:lnTo>
                    <a:pt x="901" y="2856"/>
                  </a:lnTo>
                  <a:lnTo>
                    <a:pt x="901" y="2859"/>
                  </a:lnTo>
                  <a:lnTo>
                    <a:pt x="901" y="2859"/>
                  </a:lnTo>
                  <a:lnTo>
                    <a:pt x="904" y="2866"/>
                  </a:lnTo>
                  <a:lnTo>
                    <a:pt x="904" y="2866"/>
                  </a:lnTo>
                  <a:lnTo>
                    <a:pt x="904" y="2870"/>
                  </a:lnTo>
                  <a:lnTo>
                    <a:pt x="904" y="2870"/>
                  </a:lnTo>
                  <a:lnTo>
                    <a:pt x="904" y="2870"/>
                  </a:lnTo>
                  <a:lnTo>
                    <a:pt x="904" y="2870"/>
                  </a:lnTo>
                  <a:lnTo>
                    <a:pt x="904" y="2870"/>
                  </a:lnTo>
                  <a:lnTo>
                    <a:pt x="904" y="2870"/>
                  </a:lnTo>
                  <a:lnTo>
                    <a:pt x="901" y="2866"/>
                  </a:lnTo>
                  <a:lnTo>
                    <a:pt x="901" y="2866"/>
                  </a:lnTo>
                  <a:lnTo>
                    <a:pt x="901" y="2866"/>
                  </a:lnTo>
                  <a:lnTo>
                    <a:pt x="901" y="2866"/>
                  </a:lnTo>
                  <a:lnTo>
                    <a:pt x="901" y="2866"/>
                  </a:lnTo>
                  <a:lnTo>
                    <a:pt x="897" y="2866"/>
                  </a:lnTo>
                  <a:lnTo>
                    <a:pt x="897" y="2866"/>
                  </a:lnTo>
                  <a:lnTo>
                    <a:pt x="897" y="2870"/>
                  </a:lnTo>
                  <a:lnTo>
                    <a:pt x="897" y="2870"/>
                  </a:lnTo>
                  <a:lnTo>
                    <a:pt x="897" y="2870"/>
                  </a:lnTo>
                  <a:lnTo>
                    <a:pt x="897" y="2870"/>
                  </a:lnTo>
                  <a:lnTo>
                    <a:pt x="897" y="2870"/>
                  </a:lnTo>
                  <a:lnTo>
                    <a:pt x="897" y="2870"/>
                  </a:lnTo>
                  <a:lnTo>
                    <a:pt x="897" y="2870"/>
                  </a:lnTo>
                  <a:lnTo>
                    <a:pt x="897" y="2870"/>
                  </a:lnTo>
                  <a:lnTo>
                    <a:pt x="897" y="2870"/>
                  </a:lnTo>
                  <a:lnTo>
                    <a:pt x="897" y="2870"/>
                  </a:lnTo>
                  <a:lnTo>
                    <a:pt x="894" y="2870"/>
                  </a:lnTo>
                  <a:lnTo>
                    <a:pt x="894" y="2870"/>
                  </a:lnTo>
                  <a:lnTo>
                    <a:pt x="894" y="2873"/>
                  </a:lnTo>
                  <a:lnTo>
                    <a:pt x="894" y="2873"/>
                  </a:lnTo>
                  <a:lnTo>
                    <a:pt x="897" y="2876"/>
                  </a:lnTo>
                  <a:lnTo>
                    <a:pt x="897" y="2876"/>
                  </a:lnTo>
                  <a:lnTo>
                    <a:pt x="897" y="2876"/>
                  </a:lnTo>
                  <a:lnTo>
                    <a:pt x="897" y="2876"/>
                  </a:lnTo>
                  <a:lnTo>
                    <a:pt x="897" y="2880"/>
                  </a:lnTo>
                  <a:lnTo>
                    <a:pt x="897" y="2880"/>
                  </a:lnTo>
                  <a:lnTo>
                    <a:pt x="897" y="2883"/>
                  </a:lnTo>
                  <a:lnTo>
                    <a:pt x="897" y="2883"/>
                  </a:lnTo>
                  <a:lnTo>
                    <a:pt x="901" y="2883"/>
                  </a:lnTo>
                  <a:lnTo>
                    <a:pt x="901" y="2883"/>
                  </a:lnTo>
                  <a:lnTo>
                    <a:pt x="901" y="2876"/>
                  </a:lnTo>
                  <a:lnTo>
                    <a:pt x="901" y="2876"/>
                  </a:lnTo>
                  <a:lnTo>
                    <a:pt x="901" y="2876"/>
                  </a:lnTo>
                  <a:lnTo>
                    <a:pt x="901" y="2876"/>
                  </a:lnTo>
                  <a:lnTo>
                    <a:pt x="901" y="2876"/>
                  </a:lnTo>
                  <a:lnTo>
                    <a:pt x="901" y="2873"/>
                  </a:lnTo>
                  <a:lnTo>
                    <a:pt x="901" y="2873"/>
                  </a:lnTo>
                  <a:lnTo>
                    <a:pt x="901" y="2873"/>
                  </a:lnTo>
                  <a:lnTo>
                    <a:pt x="901" y="2873"/>
                  </a:lnTo>
                  <a:lnTo>
                    <a:pt x="904" y="2876"/>
                  </a:lnTo>
                  <a:lnTo>
                    <a:pt x="904" y="2876"/>
                  </a:lnTo>
                  <a:lnTo>
                    <a:pt x="904" y="2876"/>
                  </a:lnTo>
                  <a:lnTo>
                    <a:pt x="904" y="2876"/>
                  </a:lnTo>
                  <a:lnTo>
                    <a:pt x="904" y="2880"/>
                  </a:lnTo>
                  <a:lnTo>
                    <a:pt x="904" y="2880"/>
                  </a:lnTo>
                  <a:lnTo>
                    <a:pt x="907" y="2883"/>
                  </a:lnTo>
                  <a:lnTo>
                    <a:pt x="907" y="2883"/>
                  </a:lnTo>
                  <a:lnTo>
                    <a:pt x="907" y="2883"/>
                  </a:lnTo>
                  <a:lnTo>
                    <a:pt x="907" y="2886"/>
                  </a:lnTo>
                  <a:lnTo>
                    <a:pt x="907" y="2886"/>
                  </a:lnTo>
                  <a:lnTo>
                    <a:pt x="907" y="2886"/>
                  </a:lnTo>
                  <a:lnTo>
                    <a:pt x="907" y="2886"/>
                  </a:lnTo>
                  <a:lnTo>
                    <a:pt x="911" y="2886"/>
                  </a:lnTo>
                  <a:lnTo>
                    <a:pt x="911" y="2886"/>
                  </a:lnTo>
                  <a:lnTo>
                    <a:pt x="911" y="2886"/>
                  </a:lnTo>
                  <a:lnTo>
                    <a:pt x="911" y="2886"/>
                  </a:lnTo>
                  <a:lnTo>
                    <a:pt x="911" y="2886"/>
                  </a:lnTo>
                  <a:lnTo>
                    <a:pt x="911" y="2886"/>
                  </a:lnTo>
                  <a:lnTo>
                    <a:pt x="911" y="2886"/>
                  </a:lnTo>
                  <a:lnTo>
                    <a:pt x="911" y="2886"/>
                  </a:lnTo>
                  <a:lnTo>
                    <a:pt x="911" y="2886"/>
                  </a:lnTo>
                  <a:lnTo>
                    <a:pt x="911" y="2883"/>
                  </a:lnTo>
                  <a:lnTo>
                    <a:pt x="911" y="2883"/>
                  </a:lnTo>
                  <a:lnTo>
                    <a:pt x="911" y="2883"/>
                  </a:lnTo>
                  <a:lnTo>
                    <a:pt x="911" y="2883"/>
                  </a:lnTo>
                  <a:lnTo>
                    <a:pt x="911" y="2880"/>
                  </a:lnTo>
                  <a:lnTo>
                    <a:pt x="911" y="2880"/>
                  </a:lnTo>
                  <a:lnTo>
                    <a:pt x="911" y="2880"/>
                  </a:lnTo>
                  <a:lnTo>
                    <a:pt x="911" y="2880"/>
                  </a:lnTo>
                  <a:lnTo>
                    <a:pt x="911" y="2876"/>
                  </a:lnTo>
                  <a:lnTo>
                    <a:pt x="911" y="2876"/>
                  </a:lnTo>
                  <a:lnTo>
                    <a:pt x="907" y="2876"/>
                  </a:lnTo>
                  <a:lnTo>
                    <a:pt x="907" y="2876"/>
                  </a:lnTo>
                  <a:lnTo>
                    <a:pt x="907" y="2876"/>
                  </a:lnTo>
                  <a:lnTo>
                    <a:pt x="907" y="2876"/>
                  </a:lnTo>
                  <a:lnTo>
                    <a:pt x="911" y="2873"/>
                  </a:lnTo>
                  <a:lnTo>
                    <a:pt x="911" y="2873"/>
                  </a:lnTo>
                  <a:lnTo>
                    <a:pt x="911" y="2873"/>
                  </a:lnTo>
                  <a:lnTo>
                    <a:pt x="911" y="2873"/>
                  </a:lnTo>
                  <a:lnTo>
                    <a:pt x="911" y="2873"/>
                  </a:lnTo>
                  <a:lnTo>
                    <a:pt x="914" y="2873"/>
                  </a:lnTo>
                  <a:lnTo>
                    <a:pt x="914" y="2873"/>
                  </a:lnTo>
                  <a:lnTo>
                    <a:pt x="914" y="2873"/>
                  </a:lnTo>
                  <a:lnTo>
                    <a:pt x="914" y="2873"/>
                  </a:lnTo>
                  <a:lnTo>
                    <a:pt x="914" y="2870"/>
                  </a:lnTo>
                  <a:lnTo>
                    <a:pt x="914" y="2870"/>
                  </a:lnTo>
                  <a:lnTo>
                    <a:pt x="914" y="2870"/>
                  </a:lnTo>
                  <a:lnTo>
                    <a:pt x="914" y="2870"/>
                  </a:lnTo>
                  <a:lnTo>
                    <a:pt x="914" y="2870"/>
                  </a:lnTo>
                  <a:lnTo>
                    <a:pt x="914" y="2870"/>
                  </a:lnTo>
                  <a:lnTo>
                    <a:pt x="918" y="2870"/>
                  </a:lnTo>
                  <a:lnTo>
                    <a:pt x="918" y="2870"/>
                  </a:lnTo>
                  <a:lnTo>
                    <a:pt x="918" y="2873"/>
                  </a:lnTo>
                  <a:lnTo>
                    <a:pt x="918" y="2873"/>
                  </a:lnTo>
                  <a:lnTo>
                    <a:pt x="921" y="2873"/>
                  </a:lnTo>
                  <a:lnTo>
                    <a:pt x="921" y="2873"/>
                  </a:lnTo>
                  <a:lnTo>
                    <a:pt x="921" y="2873"/>
                  </a:lnTo>
                  <a:lnTo>
                    <a:pt x="924" y="2873"/>
                  </a:lnTo>
                  <a:lnTo>
                    <a:pt x="924" y="2873"/>
                  </a:lnTo>
                  <a:lnTo>
                    <a:pt x="924" y="2873"/>
                  </a:lnTo>
                  <a:lnTo>
                    <a:pt x="924" y="2873"/>
                  </a:lnTo>
                  <a:lnTo>
                    <a:pt x="924" y="2873"/>
                  </a:lnTo>
                  <a:lnTo>
                    <a:pt x="924" y="2873"/>
                  </a:lnTo>
                  <a:lnTo>
                    <a:pt x="928" y="2876"/>
                  </a:lnTo>
                  <a:lnTo>
                    <a:pt x="928" y="2876"/>
                  </a:lnTo>
                  <a:lnTo>
                    <a:pt x="928" y="2876"/>
                  </a:lnTo>
                  <a:lnTo>
                    <a:pt x="931" y="2876"/>
                  </a:lnTo>
                  <a:lnTo>
                    <a:pt x="931" y="2876"/>
                  </a:lnTo>
                  <a:lnTo>
                    <a:pt x="931" y="2880"/>
                  </a:lnTo>
                  <a:lnTo>
                    <a:pt x="931" y="2880"/>
                  </a:lnTo>
                  <a:lnTo>
                    <a:pt x="931" y="2880"/>
                  </a:lnTo>
                  <a:lnTo>
                    <a:pt x="931" y="2880"/>
                  </a:lnTo>
                  <a:lnTo>
                    <a:pt x="935" y="2883"/>
                  </a:lnTo>
                  <a:lnTo>
                    <a:pt x="935" y="2883"/>
                  </a:lnTo>
                  <a:lnTo>
                    <a:pt x="935" y="2883"/>
                  </a:lnTo>
                  <a:lnTo>
                    <a:pt x="935" y="2883"/>
                  </a:lnTo>
                  <a:lnTo>
                    <a:pt x="931" y="2886"/>
                  </a:lnTo>
                  <a:lnTo>
                    <a:pt x="931" y="2886"/>
                  </a:lnTo>
                  <a:lnTo>
                    <a:pt x="931" y="2886"/>
                  </a:lnTo>
                  <a:lnTo>
                    <a:pt x="931" y="2886"/>
                  </a:lnTo>
                  <a:lnTo>
                    <a:pt x="931" y="2886"/>
                  </a:lnTo>
                  <a:lnTo>
                    <a:pt x="931" y="2886"/>
                  </a:lnTo>
                  <a:lnTo>
                    <a:pt x="931" y="2886"/>
                  </a:lnTo>
                  <a:lnTo>
                    <a:pt x="931" y="2890"/>
                  </a:lnTo>
                  <a:lnTo>
                    <a:pt x="931" y="2890"/>
                  </a:lnTo>
                  <a:lnTo>
                    <a:pt x="931" y="2890"/>
                  </a:lnTo>
                  <a:lnTo>
                    <a:pt x="928" y="2890"/>
                  </a:lnTo>
                  <a:lnTo>
                    <a:pt x="928" y="2890"/>
                  </a:lnTo>
                  <a:lnTo>
                    <a:pt x="928" y="2890"/>
                  </a:lnTo>
                  <a:lnTo>
                    <a:pt x="928" y="2890"/>
                  </a:lnTo>
                  <a:lnTo>
                    <a:pt x="928" y="2886"/>
                  </a:lnTo>
                  <a:lnTo>
                    <a:pt x="928" y="2886"/>
                  </a:lnTo>
                  <a:lnTo>
                    <a:pt x="928" y="2886"/>
                  </a:lnTo>
                  <a:lnTo>
                    <a:pt x="928" y="2886"/>
                  </a:lnTo>
                  <a:lnTo>
                    <a:pt x="924" y="2890"/>
                  </a:lnTo>
                  <a:lnTo>
                    <a:pt x="924" y="2890"/>
                  </a:lnTo>
                  <a:lnTo>
                    <a:pt x="924" y="2890"/>
                  </a:lnTo>
                  <a:lnTo>
                    <a:pt x="924" y="2890"/>
                  </a:lnTo>
                  <a:lnTo>
                    <a:pt x="924" y="2890"/>
                  </a:lnTo>
                  <a:lnTo>
                    <a:pt x="928" y="2893"/>
                  </a:lnTo>
                  <a:lnTo>
                    <a:pt x="935" y="2893"/>
                  </a:lnTo>
                  <a:lnTo>
                    <a:pt x="935" y="2893"/>
                  </a:lnTo>
                  <a:lnTo>
                    <a:pt x="941" y="2897"/>
                  </a:lnTo>
                  <a:lnTo>
                    <a:pt x="941" y="2897"/>
                  </a:lnTo>
                  <a:lnTo>
                    <a:pt x="941" y="2897"/>
                  </a:lnTo>
                  <a:lnTo>
                    <a:pt x="945" y="2897"/>
                  </a:lnTo>
                  <a:lnTo>
                    <a:pt x="945" y="2897"/>
                  </a:lnTo>
                  <a:lnTo>
                    <a:pt x="945" y="2897"/>
                  </a:lnTo>
                  <a:lnTo>
                    <a:pt x="945" y="2897"/>
                  </a:lnTo>
                  <a:lnTo>
                    <a:pt x="945" y="2893"/>
                  </a:lnTo>
                  <a:lnTo>
                    <a:pt x="945" y="2893"/>
                  </a:lnTo>
                  <a:lnTo>
                    <a:pt x="945" y="2890"/>
                  </a:lnTo>
                  <a:lnTo>
                    <a:pt x="945" y="2890"/>
                  </a:lnTo>
                  <a:lnTo>
                    <a:pt x="941" y="2890"/>
                  </a:lnTo>
                  <a:lnTo>
                    <a:pt x="941" y="2890"/>
                  </a:lnTo>
                  <a:lnTo>
                    <a:pt x="941" y="2886"/>
                  </a:lnTo>
                  <a:lnTo>
                    <a:pt x="941" y="2886"/>
                  </a:lnTo>
                  <a:lnTo>
                    <a:pt x="941" y="2883"/>
                  </a:lnTo>
                  <a:lnTo>
                    <a:pt x="941" y="2883"/>
                  </a:lnTo>
                  <a:lnTo>
                    <a:pt x="938" y="2883"/>
                  </a:lnTo>
                  <a:lnTo>
                    <a:pt x="938" y="2883"/>
                  </a:lnTo>
                  <a:lnTo>
                    <a:pt x="938" y="2883"/>
                  </a:lnTo>
                  <a:lnTo>
                    <a:pt x="938" y="2883"/>
                  </a:lnTo>
                  <a:lnTo>
                    <a:pt x="938" y="2880"/>
                  </a:lnTo>
                  <a:lnTo>
                    <a:pt x="938" y="2880"/>
                  </a:lnTo>
                  <a:lnTo>
                    <a:pt x="938" y="2880"/>
                  </a:lnTo>
                  <a:lnTo>
                    <a:pt x="938" y="2876"/>
                  </a:lnTo>
                  <a:lnTo>
                    <a:pt x="938" y="2876"/>
                  </a:lnTo>
                  <a:lnTo>
                    <a:pt x="938" y="2876"/>
                  </a:lnTo>
                  <a:lnTo>
                    <a:pt x="935" y="2873"/>
                  </a:lnTo>
                  <a:lnTo>
                    <a:pt x="935" y="2873"/>
                  </a:lnTo>
                  <a:lnTo>
                    <a:pt x="938" y="2870"/>
                  </a:lnTo>
                  <a:lnTo>
                    <a:pt x="938" y="2870"/>
                  </a:lnTo>
                  <a:lnTo>
                    <a:pt x="938" y="2870"/>
                  </a:lnTo>
                  <a:lnTo>
                    <a:pt x="938" y="2870"/>
                  </a:lnTo>
                  <a:lnTo>
                    <a:pt x="941" y="2870"/>
                  </a:lnTo>
                  <a:lnTo>
                    <a:pt x="941" y="2870"/>
                  </a:lnTo>
                  <a:lnTo>
                    <a:pt x="941" y="2870"/>
                  </a:lnTo>
                  <a:lnTo>
                    <a:pt x="941" y="2870"/>
                  </a:lnTo>
                  <a:lnTo>
                    <a:pt x="941" y="2866"/>
                  </a:lnTo>
                  <a:lnTo>
                    <a:pt x="941" y="2866"/>
                  </a:lnTo>
                  <a:lnTo>
                    <a:pt x="945" y="2866"/>
                  </a:lnTo>
                  <a:lnTo>
                    <a:pt x="945" y="2866"/>
                  </a:lnTo>
                  <a:lnTo>
                    <a:pt x="945" y="2866"/>
                  </a:lnTo>
                  <a:lnTo>
                    <a:pt x="945" y="2866"/>
                  </a:lnTo>
                  <a:lnTo>
                    <a:pt x="945" y="2866"/>
                  </a:lnTo>
                  <a:lnTo>
                    <a:pt x="948" y="2863"/>
                  </a:lnTo>
                  <a:lnTo>
                    <a:pt x="948" y="2863"/>
                  </a:lnTo>
                  <a:lnTo>
                    <a:pt x="948" y="2863"/>
                  </a:lnTo>
                  <a:lnTo>
                    <a:pt x="948" y="2863"/>
                  </a:lnTo>
                  <a:lnTo>
                    <a:pt x="952" y="2863"/>
                  </a:lnTo>
                  <a:lnTo>
                    <a:pt x="952" y="2863"/>
                  </a:lnTo>
                  <a:lnTo>
                    <a:pt x="952" y="2863"/>
                  </a:lnTo>
                  <a:lnTo>
                    <a:pt x="955" y="2863"/>
                  </a:lnTo>
                  <a:lnTo>
                    <a:pt x="955" y="2863"/>
                  </a:lnTo>
                  <a:lnTo>
                    <a:pt x="955" y="2863"/>
                  </a:lnTo>
                  <a:lnTo>
                    <a:pt x="955" y="2863"/>
                  </a:lnTo>
                  <a:lnTo>
                    <a:pt x="958" y="2863"/>
                  </a:lnTo>
                  <a:lnTo>
                    <a:pt x="958" y="2863"/>
                  </a:lnTo>
                  <a:lnTo>
                    <a:pt x="958" y="2863"/>
                  </a:lnTo>
                  <a:lnTo>
                    <a:pt x="958" y="2863"/>
                  </a:lnTo>
                  <a:lnTo>
                    <a:pt x="958" y="2863"/>
                  </a:lnTo>
                  <a:lnTo>
                    <a:pt x="958" y="2859"/>
                  </a:lnTo>
                  <a:lnTo>
                    <a:pt x="958" y="2859"/>
                  </a:lnTo>
                  <a:lnTo>
                    <a:pt x="958" y="2859"/>
                  </a:lnTo>
                  <a:lnTo>
                    <a:pt x="955" y="2856"/>
                  </a:lnTo>
                  <a:lnTo>
                    <a:pt x="955" y="2856"/>
                  </a:lnTo>
                  <a:lnTo>
                    <a:pt x="955" y="2856"/>
                  </a:lnTo>
                  <a:lnTo>
                    <a:pt x="955" y="2856"/>
                  </a:lnTo>
                  <a:lnTo>
                    <a:pt x="948" y="2849"/>
                  </a:lnTo>
                  <a:lnTo>
                    <a:pt x="948" y="2849"/>
                  </a:lnTo>
                  <a:lnTo>
                    <a:pt x="941" y="2849"/>
                  </a:lnTo>
                  <a:lnTo>
                    <a:pt x="941" y="2849"/>
                  </a:lnTo>
                  <a:lnTo>
                    <a:pt x="938" y="2849"/>
                  </a:lnTo>
                  <a:lnTo>
                    <a:pt x="938" y="2849"/>
                  </a:lnTo>
                  <a:lnTo>
                    <a:pt x="938" y="2849"/>
                  </a:lnTo>
                  <a:lnTo>
                    <a:pt x="938" y="2849"/>
                  </a:lnTo>
                  <a:lnTo>
                    <a:pt x="935" y="2849"/>
                  </a:lnTo>
                  <a:lnTo>
                    <a:pt x="935" y="2849"/>
                  </a:lnTo>
                  <a:lnTo>
                    <a:pt x="935" y="2849"/>
                  </a:lnTo>
                  <a:lnTo>
                    <a:pt x="935" y="2849"/>
                  </a:lnTo>
                  <a:lnTo>
                    <a:pt x="938" y="2846"/>
                  </a:lnTo>
                  <a:lnTo>
                    <a:pt x="938" y="2846"/>
                  </a:lnTo>
                  <a:lnTo>
                    <a:pt x="938" y="2846"/>
                  </a:lnTo>
                  <a:lnTo>
                    <a:pt x="938" y="2846"/>
                  </a:lnTo>
                  <a:lnTo>
                    <a:pt x="938" y="2846"/>
                  </a:lnTo>
                  <a:lnTo>
                    <a:pt x="941" y="2842"/>
                  </a:lnTo>
                  <a:lnTo>
                    <a:pt x="941" y="2842"/>
                  </a:lnTo>
                  <a:lnTo>
                    <a:pt x="941" y="2842"/>
                  </a:lnTo>
                  <a:lnTo>
                    <a:pt x="941" y="2842"/>
                  </a:lnTo>
                  <a:lnTo>
                    <a:pt x="941" y="2842"/>
                  </a:lnTo>
                  <a:lnTo>
                    <a:pt x="941" y="2842"/>
                  </a:lnTo>
                  <a:lnTo>
                    <a:pt x="938" y="2839"/>
                  </a:lnTo>
                  <a:lnTo>
                    <a:pt x="938" y="2839"/>
                  </a:lnTo>
                  <a:lnTo>
                    <a:pt x="935" y="2836"/>
                  </a:lnTo>
                  <a:lnTo>
                    <a:pt x="935" y="2836"/>
                  </a:lnTo>
                  <a:lnTo>
                    <a:pt x="935" y="2836"/>
                  </a:lnTo>
                  <a:lnTo>
                    <a:pt x="935" y="2836"/>
                  </a:lnTo>
                  <a:lnTo>
                    <a:pt x="935" y="2836"/>
                  </a:lnTo>
                  <a:lnTo>
                    <a:pt x="935" y="2836"/>
                  </a:lnTo>
                  <a:lnTo>
                    <a:pt x="935" y="2836"/>
                  </a:lnTo>
                  <a:lnTo>
                    <a:pt x="931" y="2836"/>
                  </a:lnTo>
                  <a:lnTo>
                    <a:pt x="931" y="2836"/>
                  </a:lnTo>
                  <a:lnTo>
                    <a:pt x="931" y="2836"/>
                  </a:lnTo>
                  <a:lnTo>
                    <a:pt x="931" y="2836"/>
                  </a:lnTo>
                  <a:lnTo>
                    <a:pt x="931" y="2836"/>
                  </a:lnTo>
                  <a:lnTo>
                    <a:pt x="931" y="2836"/>
                  </a:lnTo>
                  <a:lnTo>
                    <a:pt x="928" y="2836"/>
                  </a:lnTo>
                  <a:lnTo>
                    <a:pt x="928" y="2836"/>
                  </a:lnTo>
                  <a:lnTo>
                    <a:pt x="931" y="2832"/>
                  </a:lnTo>
                  <a:lnTo>
                    <a:pt x="931" y="2832"/>
                  </a:lnTo>
                  <a:lnTo>
                    <a:pt x="931" y="2829"/>
                  </a:lnTo>
                  <a:lnTo>
                    <a:pt x="931" y="2829"/>
                  </a:lnTo>
                  <a:lnTo>
                    <a:pt x="931" y="2829"/>
                  </a:lnTo>
                  <a:lnTo>
                    <a:pt x="931" y="2829"/>
                  </a:lnTo>
                  <a:lnTo>
                    <a:pt x="928" y="2825"/>
                  </a:lnTo>
                  <a:lnTo>
                    <a:pt x="928" y="2825"/>
                  </a:lnTo>
                  <a:lnTo>
                    <a:pt x="928" y="2822"/>
                  </a:lnTo>
                  <a:lnTo>
                    <a:pt x="928" y="2822"/>
                  </a:lnTo>
                  <a:lnTo>
                    <a:pt x="928" y="2822"/>
                  </a:lnTo>
                  <a:lnTo>
                    <a:pt x="928" y="2822"/>
                  </a:lnTo>
                  <a:lnTo>
                    <a:pt x="928" y="2822"/>
                  </a:lnTo>
                  <a:lnTo>
                    <a:pt x="928" y="2822"/>
                  </a:lnTo>
                  <a:lnTo>
                    <a:pt x="928" y="2815"/>
                  </a:lnTo>
                  <a:lnTo>
                    <a:pt x="928" y="2815"/>
                  </a:lnTo>
                  <a:lnTo>
                    <a:pt x="928" y="2815"/>
                  </a:lnTo>
                  <a:lnTo>
                    <a:pt x="928" y="2815"/>
                  </a:lnTo>
                  <a:lnTo>
                    <a:pt x="928" y="2812"/>
                  </a:lnTo>
                  <a:lnTo>
                    <a:pt x="928" y="2812"/>
                  </a:lnTo>
                  <a:lnTo>
                    <a:pt x="928" y="2812"/>
                  </a:lnTo>
                  <a:lnTo>
                    <a:pt x="928" y="2812"/>
                  </a:lnTo>
                  <a:lnTo>
                    <a:pt x="928" y="2815"/>
                  </a:lnTo>
                  <a:lnTo>
                    <a:pt x="928" y="2815"/>
                  </a:lnTo>
                  <a:lnTo>
                    <a:pt x="931" y="2815"/>
                  </a:lnTo>
                  <a:lnTo>
                    <a:pt x="931" y="2815"/>
                  </a:lnTo>
                  <a:lnTo>
                    <a:pt x="931" y="2815"/>
                  </a:lnTo>
                  <a:lnTo>
                    <a:pt x="931" y="2815"/>
                  </a:lnTo>
                  <a:lnTo>
                    <a:pt x="931" y="2815"/>
                  </a:lnTo>
                  <a:lnTo>
                    <a:pt x="931" y="2812"/>
                  </a:lnTo>
                  <a:lnTo>
                    <a:pt x="931" y="2812"/>
                  </a:lnTo>
                  <a:lnTo>
                    <a:pt x="931" y="2812"/>
                  </a:lnTo>
                  <a:lnTo>
                    <a:pt x="931" y="2812"/>
                  </a:lnTo>
                  <a:lnTo>
                    <a:pt x="935" y="2808"/>
                  </a:lnTo>
                  <a:lnTo>
                    <a:pt x="935" y="2808"/>
                  </a:lnTo>
                  <a:lnTo>
                    <a:pt x="935" y="2805"/>
                  </a:lnTo>
                  <a:lnTo>
                    <a:pt x="935" y="2805"/>
                  </a:lnTo>
                  <a:lnTo>
                    <a:pt x="931" y="2805"/>
                  </a:lnTo>
                  <a:lnTo>
                    <a:pt x="931" y="2805"/>
                  </a:lnTo>
                  <a:lnTo>
                    <a:pt x="931" y="2802"/>
                  </a:lnTo>
                  <a:lnTo>
                    <a:pt x="931" y="2802"/>
                  </a:lnTo>
                  <a:lnTo>
                    <a:pt x="931" y="2802"/>
                  </a:lnTo>
                  <a:lnTo>
                    <a:pt x="931" y="2802"/>
                  </a:lnTo>
                  <a:lnTo>
                    <a:pt x="931" y="2798"/>
                  </a:lnTo>
                  <a:lnTo>
                    <a:pt x="931" y="2798"/>
                  </a:lnTo>
                  <a:lnTo>
                    <a:pt x="931" y="2798"/>
                  </a:lnTo>
                  <a:lnTo>
                    <a:pt x="931" y="2798"/>
                  </a:lnTo>
                  <a:lnTo>
                    <a:pt x="928" y="2798"/>
                  </a:lnTo>
                  <a:lnTo>
                    <a:pt x="928" y="2798"/>
                  </a:lnTo>
                  <a:lnTo>
                    <a:pt x="928" y="2798"/>
                  </a:lnTo>
                  <a:lnTo>
                    <a:pt x="928" y="2798"/>
                  </a:lnTo>
                  <a:lnTo>
                    <a:pt x="928" y="2798"/>
                  </a:lnTo>
                  <a:lnTo>
                    <a:pt x="928" y="2798"/>
                  </a:lnTo>
                  <a:lnTo>
                    <a:pt x="928" y="2795"/>
                  </a:lnTo>
                  <a:lnTo>
                    <a:pt x="928" y="2795"/>
                  </a:lnTo>
                  <a:lnTo>
                    <a:pt x="928" y="2795"/>
                  </a:lnTo>
                  <a:lnTo>
                    <a:pt x="928" y="2795"/>
                  </a:lnTo>
                  <a:lnTo>
                    <a:pt x="928" y="2795"/>
                  </a:lnTo>
                  <a:lnTo>
                    <a:pt x="928" y="2795"/>
                  </a:lnTo>
                  <a:lnTo>
                    <a:pt x="928" y="2791"/>
                  </a:lnTo>
                  <a:lnTo>
                    <a:pt x="928" y="2791"/>
                  </a:lnTo>
                  <a:lnTo>
                    <a:pt x="928" y="2791"/>
                  </a:lnTo>
                  <a:lnTo>
                    <a:pt x="928" y="2791"/>
                  </a:lnTo>
                  <a:lnTo>
                    <a:pt x="928" y="2788"/>
                  </a:lnTo>
                  <a:lnTo>
                    <a:pt x="928" y="2788"/>
                  </a:lnTo>
                  <a:lnTo>
                    <a:pt x="928" y="2788"/>
                  </a:lnTo>
                  <a:lnTo>
                    <a:pt x="928" y="2788"/>
                  </a:lnTo>
                  <a:lnTo>
                    <a:pt x="931" y="2785"/>
                  </a:lnTo>
                  <a:lnTo>
                    <a:pt x="931" y="2785"/>
                  </a:lnTo>
                  <a:lnTo>
                    <a:pt x="928" y="2785"/>
                  </a:lnTo>
                  <a:lnTo>
                    <a:pt x="928" y="2785"/>
                  </a:lnTo>
                  <a:lnTo>
                    <a:pt x="928" y="2785"/>
                  </a:lnTo>
                  <a:lnTo>
                    <a:pt x="928" y="2785"/>
                  </a:lnTo>
                  <a:lnTo>
                    <a:pt x="928" y="2785"/>
                  </a:lnTo>
                  <a:lnTo>
                    <a:pt x="931" y="2778"/>
                  </a:lnTo>
                  <a:lnTo>
                    <a:pt x="931" y="2778"/>
                  </a:lnTo>
                  <a:lnTo>
                    <a:pt x="931" y="2778"/>
                  </a:lnTo>
                  <a:lnTo>
                    <a:pt x="931" y="2778"/>
                  </a:lnTo>
                  <a:lnTo>
                    <a:pt x="931" y="2774"/>
                  </a:lnTo>
                  <a:lnTo>
                    <a:pt x="931" y="2774"/>
                  </a:lnTo>
                  <a:lnTo>
                    <a:pt x="935" y="2771"/>
                  </a:lnTo>
                  <a:lnTo>
                    <a:pt x="935" y="2771"/>
                  </a:lnTo>
                  <a:lnTo>
                    <a:pt x="935" y="2768"/>
                  </a:lnTo>
                  <a:lnTo>
                    <a:pt x="935" y="2768"/>
                  </a:lnTo>
                  <a:lnTo>
                    <a:pt x="931" y="2764"/>
                  </a:lnTo>
                  <a:lnTo>
                    <a:pt x="931" y="2764"/>
                  </a:lnTo>
                  <a:lnTo>
                    <a:pt x="931" y="2764"/>
                  </a:lnTo>
                  <a:lnTo>
                    <a:pt x="931" y="2764"/>
                  </a:lnTo>
                  <a:lnTo>
                    <a:pt x="931" y="2764"/>
                  </a:lnTo>
                  <a:lnTo>
                    <a:pt x="931" y="2764"/>
                  </a:lnTo>
                  <a:lnTo>
                    <a:pt x="931" y="2764"/>
                  </a:lnTo>
                  <a:lnTo>
                    <a:pt x="931" y="2764"/>
                  </a:lnTo>
                  <a:lnTo>
                    <a:pt x="928" y="2764"/>
                  </a:lnTo>
                  <a:lnTo>
                    <a:pt x="928" y="2764"/>
                  </a:lnTo>
                  <a:lnTo>
                    <a:pt x="928" y="2764"/>
                  </a:lnTo>
                  <a:lnTo>
                    <a:pt x="928" y="2764"/>
                  </a:lnTo>
                  <a:lnTo>
                    <a:pt x="928" y="2764"/>
                  </a:lnTo>
                  <a:lnTo>
                    <a:pt x="928" y="2764"/>
                  </a:lnTo>
                  <a:lnTo>
                    <a:pt x="931" y="2761"/>
                  </a:lnTo>
                  <a:lnTo>
                    <a:pt x="931" y="2761"/>
                  </a:lnTo>
                  <a:lnTo>
                    <a:pt x="931" y="2761"/>
                  </a:lnTo>
                  <a:lnTo>
                    <a:pt x="931" y="2761"/>
                  </a:lnTo>
                  <a:lnTo>
                    <a:pt x="931" y="2757"/>
                  </a:lnTo>
                  <a:lnTo>
                    <a:pt x="931" y="2754"/>
                  </a:lnTo>
                  <a:lnTo>
                    <a:pt x="931" y="2754"/>
                  </a:lnTo>
                  <a:lnTo>
                    <a:pt x="928" y="2751"/>
                  </a:lnTo>
                  <a:lnTo>
                    <a:pt x="928" y="2751"/>
                  </a:lnTo>
                  <a:lnTo>
                    <a:pt x="928" y="2751"/>
                  </a:lnTo>
                  <a:lnTo>
                    <a:pt x="928" y="2751"/>
                  </a:lnTo>
                  <a:lnTo>
                    <a:pt x="924" y="2747"/>
                  </a:lnTo>
                  <a:lnTo>
                    <a:pt x="921" y="2747"/>
                  </a:lnTo>
                  <a:lnTo>
                    <a:pt x="921" y="2747"/>
                  </a:lnTo>
                  <a:lnTo>
                    <a:pt x="921" y="2747"/>
                  </a:lnTo>
                  <a:lnTo>
                    <a:pt x="921" y="2747"/>
                  </a:lnTo>
                  <a:lnTo>
                    <a:pt x="918" y="2747"/>
                  </a:lnTo>
                  <a:lnTo>
                    <a:pt x="918" y="2747"/>
                  </a:lnTo>
                  <a:lnTo>
                    <a:pt x="918" y="2751"/>
                  </a:lnTo>
                  <a:lnTo>
                    <a:pt x="918" y="2751"/>
                  </a:lnTo>
                  <a:lnTo>
                    <a:pt x="914" y="2751"/>
                  </a:lnTo>
                  <a:lnTo>
                    <a:pt x="914" y="2751"/>
                  </a:lnTo>
                  <a:lnTo>
                    <a:pt x="911" y="2747"/>
                  </a:lnTo>
                  <a:lnTo>
                    <a:pt x="911" y="2747"/>
                  </a:lnTo>
                  <a:lnTo>
                    <a:pt x="911" y="2747"/>
                  </a:lnTo>
                  <a:lnTo>
                    <a:pt x="911" y="2747"/>
                  </a:lnTo>
                  <a:lnTo>
                    <a:pt x="911" y="2744"/>
                  </a:lnTo>
                  <a:lnTo>
                    <a:pt x="911" y="2744"/>
                  </a:lnTo>
                  <a:lnTo>
                    <a:pt x="904" y="2740"/>
                  </a:lnTo>
                  <a:lnTo>
                    <a:pt x="904" y="2740"/>
                  </a:lnTo>
                  <a:lnTo>
                    <a:pt x="901" y="2737"/>
                  </a:lnTo>
                  <a:lnTo>
                    <a:pt x="901" y="2737"/>
                  </a:lnTo>
                  <a:lnTo>
                    <a:pt x="901" y="2737"/>
                  </a:lnTo>
                  <a:lnTo>
                    <a:pt x="901" y="2737"/>
                  </a:lnTo>
                  <a:lnTo>
                    <a:pt x="901" y="2737"/>
                  </a:lnTo>
                  <a:lnTo>
                    <a:pt x="901" y="2737"/>
                  </a:lnTo>
                  <a:lnTo>
                    <a:pt x="897" y="2734"/>
                  </a:lnTo>
                  <a:lnTo>
                    <a:pt x="897" y="2734"/>
                  </a:lnTo>
                  <a:lnTo>
                    <a:pt x="894" y="2730"/>
                  </a:lnTo>
                  <a:lnTo>
                    <a:pt x="894" y="2730"/>
                  </a:lnTo>
                  <a:lnTo>
                    <a:pt x="894" y="2730"/>
                  </a:lnTo>
                  <a:lnTo>
                    <a:pt x="894" y="2727"/>
                  </a:lnTo>
                  <a:lnTo>
                    <a:pt x="894" y="2727"/>
                  </a:lnTo>
                  <a:lnTo>
                    <a:pt x="894" y="2727"/>
                  </a:lnTo>
                  <a:lnTo>
                    <a:pt x="894" y="2727"/>
                  </a:lnTo>
                  <a:lnTo>
                    <a:pt x="894" y="2727"/>
                  </a:lnTo>
                  <a:lnTo>
                    <a:pt x="894" y="2727"/>
                  </a:lnTo>
                  <a:lnTo>
                    <a:pt x="894" y="2723"/>
                  </a:lnTo>
                  <a:lnTo>
                    <a:pt x="894" y="2723"/>
                  </a:lnTo>
                  <a:lnTo>
                    <a:pt x="890" y="2723"/>
                  </a:lnTo>
                  <a:lnTo>
                    <a:pt x="890" y="2723"/>
                  </a:lnTo>
                  <a:lnTo>
                    <a:pt x="890" y="2720"/>
                  </a:lnTo>
                  <a:lnTo>
                    <a:pt x="890" y="2720"/>
                  </a:lnTo>
                  <a:lnTo>
                    <a:pt x="890" y="2720"/>
                  </a:lnTo>
                  <a:lnTo>
                    <a:pt x="890" y="2720"/>
                  </a:lnTo>
                  <a:lnTo>
                    <a:pt x="890" y="2717"/>
                  </a:lnTo>
                  <a:lnTo>
                    <a:pt x="890" y="2717"/>
                  </a:lnTo>
                  <a:lnTo>
                    <a:pt x="887" y="2710"/>
                  </a:lnTo>
                  <a:lnTo>
                    <a:pt x="887" y="2710"/>
                  </a:lnTo>
                  <a:lnTo>
                    <a:pt x="890" y="2710"/>
                  </a:lnTo>
                  <a:lnTo>
                    <a:pt x="890" y="2710"/>
                  </a:lnTo>
                  <a:lnTo>
                    <a:pt x="890" y="2710"/>
                  </a:lnTo>
                  <a:lnTo>
                    <a:pt x="890" y="2710"/>
                  </a:lnTo>
                  <a:lnTo>
                    <a:pt x="890" y="2710"/>
                  </a:lnTo>
                  <a:lnTo>
                    <a:pt x="890" y="2710"/>
                  </a:lnTo>
                  <a:lnTo>
                    <a:pt x="890" y="2710"/>
                  </a:lnTo>
                  <a:lnTo>
                    <a:pt x="894" y="2710"/>
                  </a:lnTo>
                  <a:lnTo>
                    <a:pt x="894" y="2710"/>
                  </a:lnTo>
                  <a:lnTo>
                    <a:pt x="894" y="2706"/>
                  </a:lnTo>
                  <a:lnTo>
                    <a:pt x="894" y="2706"/>
                  </a:lnTo>
                  <a:lnTo>
                    <a:pt x="894" y="2703"/>
                  </a:lnTo>
                  <a:lnTo>
                    <a:pt x="894" y="2703"/>
                  </a:lnTo>
                  <a:lnTo>
                    <a:pt x="897" y="2703"/>
                  </a:lnTo>
                  <a:lnTo>
                    <a:pt x="897" y="2703"/>
                  </a:lnTo>
                  <a:lnTo>
                    <a:pt x="897" y="2703"/>
                  </a:lnTo>
                  <a:lnTo>
                    <a:pt x="901" y="2703"/>
                  </a:lnTo>
                  <a:lnTo>
                    <a:pt x="901" y="2703"/>
                  </a:lnTo>
                  <a:lnTo>
                    <a:pt x="901" y="2700"/>
                  </a:lnTo>
                  <a:lnTo>
                    <a:pt x="901" y="2700"/>
                  </a:lnTo>
                  <a:lnTo>
                    <a:pt x="901" y="2696"/>
                  </a:lnTo>
                  <a:lnTo>
                    <a:pt x="901" y="2696"/>
                  </a:lnTo>
                  <a:lnTo>
                    <a:pt x="901" y="2696"/>
                  </a:lnTo>
                  <a:lnTo>
                    <a:pt x="901" y="2689"/>
                  </a:lnTo>
                  <a:lnTo>
                    <a:pt x="901" y="2689"/>
                  </a:lnTo>
                  <a:lnTo>
                    <a:pt x="901" y="2686"/>
                  </a:lnTo>
                  <a:lnTo>
                    <a:pt x="901" y="2686"/>
                  </a:lnTo>
                  <a:lnTo>
                    <a:pt x="897" y="2679"/>
                  </a:lnTo>
                  <a:lnTo>
                    <a:pt x="897" y="2679"/>
                  </a:lnTo>
                  <a:lnTo>
                    <a:pt x="897" y="2676"/>
                  </a:lnTo>
                  <a:lnTo>
                    <a:pt x="894" y="2676"/>
                  </a:lnTo>
                  <a:lnTo>
                    <a:pt x="894" y="2676"/>
                  </a:lnTo>
                  <a:lnTo>
                    <a:pt x="894" y="2666"/>
                  </a:lnTo>
                  <a:lnTo>
                    <a:pt x="894" y="2666"/>
                  </a:lnTo>
                  <a:lnTo>
                    <a:pt x="894" y="2659"/>
                  </a:lnTo>
                  <a:lnTo>
                    <a:pt x="894" y="2659"/>
                  </a:lnTo>
                  <a:lnTo>
                    <a:pt x="894" y="2659"/>
                  </a:lnTo>
                  <a:lnTo>
                    <a:pt x="894" y="2659"/>
                  </a:lnTo>
                  <a:lnTo>
                    <a:pt x="894" y="2659"/>
                  </a:lnTo>
                  <a:lnTo>
                    <a:pt x="894" y="2659"/>
                  </a:lnTo>
                  <a:lnTo>
                    <a:pt x="894" y="2655"/>
                  </a:lnTo>
                  <a:lnTo>
                    <a:pt x="894" y="2655"/>
                  </a:lnTo>
                  <a:lnTo>
                    <a:pt x="894" y="2655"/>
                  </a:lnTo>
                  <a:lnTo>
                    <a:pt x="894" y="2655"/>
                  </a:lnTo>
                  <a:lnTo>
                    <a:pt x="894" y="2655"/>
                  </a:lnTo>
                  <a:lnTo>
                    <a:pt x="894" y="2655"/>
                  </a:lnTo>
                  <a:lnTo>
                    <a:pt x="890" y="2655"/>
                  </a:lnTo>
                  <a:lnTo>
                    <a:pt x="890" y="2655"/>
                  </a:lnTo>
                  <a:lnTo>
                    <a:pt x="887" y="2652"/>
                  </a:lnTo>
                  <a:lnTo>
                    <a:pt x="887" y="2652"/>
                  </a:lnTo>
                  <a:lnTo>
                    <a:pt x="887" y="2649"/>
                  </a:lnTo>
                  <a:lnTo>
                    <a:pt x="887" y="2649"/>
                  </a:lnTo>
                  <a:lnTo>
                    <a:pt x="887" y="2649"/>
                  </a:lnTo>
                  <a:lnTo>
                    <a:pt x="887" y="2649"/>
                  </a:lnTo>
                  <a:lnTo>
                    <a:pt x="890" y="2649"/>
                  </a:lnTo>
                  <a:lnTo>
                    <a:pt x="890" y="2649"/>
                  </a:lnTo>
                  <a:lnTo>
                    <a:pt x="890" y="2645"/>
                  </a:lnTo>
                  <a:lnTo>
                    <a:pt x="890" y="2645"/>
                  </a:lnTo>
                  <a:lnTo>
                    <a:pt x="894" y="2649"/>
                  </a:lnTo>
                  <a:lnTo>
                    <a:pt x="894" y="2649"/>
                  </a:lnTo>
                  <a:lnTo>
                    <a:pt x="897" y="2649"/>
                  </a:lnTo>
                  <a:lnTo>
                    <a:pt x="897" y="2649"/>
                  </a:lnTo>
                  <a:lnTo>
                    <a:pt x="897" y="2649"/>
                  </a:lnTo>
                  <a:lnTo>
                    <a:pt x="897" y="2649"/>
                  </a:lnTo>
                  <a:lnTo>
                    <a:pt x="901" y="2652"/>
                  </a:lnTo>
                  <a:lnTo>
                    <a:pt x="901" y="2652"/>
                  </a:lnTo>
                  <a:lnTo>
                    <a:pt x="901" y="2652"/>
                  </a:lnTo>
                  <a:lnTo>
                    <a:pt x="901" y="2652"/>
                  </a:lnTo>
                  <a:lnTo>
                    <a:pt x="901" y="2652"/>
                  </a:lnTo>
                  <a:lnTo>
                    <a:pt x="901" y="2652"/>
                  </a:lnTo>
                  <a:lnTo>
                    <a:pt x="901" y="2645"/>
                  </a:lnTo>
                  <a:lnTo>
                    <a:pt x="901" y="2645"/>
                  </a:lnTo>
                  <a:lnTo>
                    <a:pt x="901" y="2642"/>
                  </a:lnTo>
                  <a:lnTo>
                    <a:pt x="901" y="2642"/>
                  </a:lnTo>
                  <a:lnTo>
                    <a:pt x="901" y="2642"/>
                  </a:lnTo>
                  <a:lnTo>
                    <a:pt x="901" y="2642"/>
                  </a:lnTo>
                  <a:lnTo>
                    <a:pt x="901" y="2638"/>
                  </a:lnTo>
                  <a:lnTo>
                    <a:pt x="901" y="2638"/>
                  </a:lnTo>
                  <a:lnTo>
                    <a:pt x="894" y="2635"/>
                  </a:lnTo>
                  <a:lnTo>
                    <a:pt x="894" y="2635"/>
                  </a:lnTo>
                  <a:lnTo>
                    <a:pt x="894" y="2635"/>
                  </a:lnTo>
                  <a:lnTo>
                    <a:pt x="894" y="2635"/>
                  </a:lnTo>
                  <a:lnTo>
                    <a:pt x="894" y="2638"/>
                  </a:lnTo>
                  <a:lnTo>
                    <a:pt x="894" y="2638"/>
                  </a:lnTo>
                  <a:lnTo>
                    <a:pt x="894" y="2638"/>
                  </a:lnTo>
                  <a:lnTo>
                    <a:pt x="894" y="2638"/>
                  </a:lnTo>
                  <a:lnTo>
                    <a:pt x="894" y="2638"/>
                  </a:lnTo>
                  <a:lnTo>
                    <a:pt x="894" y="2638"/>
                  </a:lnTo>
                  <a:lnTo>
                    <a:pt x="890" y="2638"/>
                  </a:lnTo>
                  <a:lnTo>
                    <a:pt x="890" y="2638"/>
                  </a:lnTo>
                  <a:lnTo>
                    <a:pt x="890" y="2638"/>
                  </a:lnTo>
                  <a:lnTo>
                    <a:pt x="890" y="2638"/>
                  </a:lnTo>
                  <a:lnTo>
                    <a:pt x="890" y="2638"/>
                  </a:lnTo>
                  <a:lnTo>
                    <a:pt x="890" y="2638"/>
                  </a:lnTo>
                  <a:lnTo>
                    <a:pt x="890" y="2642"/>
                  </a:lnTo>
                  <a:lnTo>
                    <a:pt x="890" y="2642"/>
                  </a:lnTo>
                  <a:lnTo>
                    <a:pt x="894" y="2642"/>
                  </a:lnTo>
                  <a:lnTo>
                    <a:pt x="894" y="2642"/>
                  </a:lnTo>
                  <a:lnTo>
                    <a:pt x="894" y="2642"/>
                  </a:lnTo>
                  <a:lnTo>
                    <a:pt x="894" y="2642"/>
                  </a:lnTo>
                  <a:lnTo>
                    <a:pt x="890" y="2642"/>
                  </a:lnTo>
                  <a:lnTo>
                    <a:pt x="890" y="2642"/>
                  </a:lnTo>
                  <a:lnTo>
                    <a:pt x="890" y="2642"/>
                  </a:lnTo>
                  <a:lnTo>
                    <a:pt x="890" y="2642"/>
                  </a:lnTo>
                  <a:lnTo>
                    <a:pt x="890" y="2642"/>
                  </a:lnTo>
                  <a:lnTo>
                    <a:pt x="890" y="2645"/>
                  </a:lnTo>
                  <a:lnTo>
                    <a:pt x="890" y="2645"/>
                  </a:lnTo>
                  <a:lnTo>
                    <a:pt x="887" y="2645"/>
                  </a:lnTo>
                  <a:lnTo>
                    <a:pt x="887" y="2645"/>
                  </a:lnTo>
                  <a:lnTo>
                    <a:pt x="887" y="2645"/>
                  </a:lnTo>
                  <a:lnTo>
                    <a:pt x="887" y="2645"/>
                  </a:lnTo>
                  <a:lnTo>
                    <a:pt x="887" y="2645"/>
                  </a:lnTo>
                  <a:lnTo>
                    <a:pt x="887" y="2642"/>
                  </a:lnTo>
                  <a:lnTo>
                    <a:pt x="887" y="2642"/>
                  </a:lnTo>
                  <a:lnTo>
                    <a:pt x="887" y="2642"/>
                  </a:lnTo>
                  <a:lnTo>
                    <a:pt x="887" y="2642"/>
                  </a:lnTo>
                  <a:lnTo>
                    <a:pt x="887" y="2638"/>
                  </a:lnTo>
                  <a:lnTo>
                    <a:pt x="887" y="2638"/>
                  </a:lnTo>
                  <a:lnTo>
                    <a:pt x="887" y="2638"/>
                  </a:lnTo>
                  <a:lnTo>
                    <a:pt x="887" y="2638"/>
                  </a:lnTo>
                  <a:lnTo>
                    <a:pt x="884" y="2638"/>
                  </a:lnTo>
                  <a:lnTo>
                    <a:pt x="884" y="2638"/>
                  </a:lnTo>
                  <a:lnTo>
                    <a:pt x="884" y="2638"/>
                  </a:lnTo>
                  <a:lnTo>
                    <a:pt x="884" y="2638"/>
                  </a:lnTo>
                  <a:lnTo>
                    <a:pt x="880" y="2638"/>
                  </a:lnTo>
                  <a:lnTo>
                    <a:pt x="880" y="2638"/>
                  </a:lnTo>
                  <a:lnTo>
                    <a:pt x="880" y="2638"/>
                  </a:lnTo>
                  <a:lnTo>
                    <a:pt x="880" y="2638"/>
                  </a:lnTo>
                  <a:lnTo>
                    <a:pt x="877" y="2638"/>
                  </a:lnTo>
                  <a:lnTo>
                    <a:pt x="877" y="2638"/>
                  </a:lnTo>
                  <a:lnTo>
                    <a:pt x="877" y="2635"/>
                  </a:lnTo>
                  <a:lnTo>
                    <a:pt x="877" y="2635"/>
                  </a:lnTo>
                  <a:lnTo>
                    <a:pt x="877" y="2635"/>
                  </a:lnTo>
                  <a:lnTo>
                    <a:pt x="877" y="2635"/>
                  </a:lnTo>
                  <a:lnTo>
                    <a:pt x="873" y="2632"/>
                  </a:lnTo>
                  <a:lnTo>
                    <a:pt x="873" y="2632"/>
                  </a:lnTo>
                  <a:lnTo>
                    <a:pt x="873" y="2628"/>
                  </a:lnTo>
                  <a:lnTo>
                    <a:pt x="873" y="2628"/>
                  </a:lnTo>
                  <a:lnTo>
                    <a:pt x="873" y="2628"/>
                  </a:lnTo>
                  <a:lnTo>
                    <a:pt x="873" y="2628"/>
                  </a:lnTo>
                  <a:lnTo>
                    <a:pt x="870" y="2625"/>
                  </a:lnTo>
                  <a:lnTo>
                    <a:pt x="870" y="2625"/>
                  </a:lnTo>
                  <a:lnTo>
                    <a:pt x="870" y="2621"/>
                  </a:lnTo>
                  <a:lnTo>
                    <a:pt x="870" y="2621"/>
                  </a:lnTo>
                  <a:lnTo>
                    <a:pt x="867" y="2621"/>
                  </a:lnTo>
                  <a:lnTo>
                    <a:pt x="867" y="2621"/>
                  </a:lnTo>
                  <a:lnTo>
                    <a:pt x="867" y="2621"/>
                  </a:lnTo>
                  <a:lnTo>
                    <a:pt x="867" y="2621"/>
                  </a:lnTo>
                  <a:lnTo>
                    <a:pt x="867" y="2618"/>
                  </a:lnTo>
                  <a:lnTo>
                    <a:pt x="867" y="2618"/>
                  </a:lnTo>
                  <a:lnTo>
                    <a:pt x="867" y="2618"/>
                  </a:lnTo>
                  <a:lnTo>
                    <a:pt x="867" y="2618"/>
                  </a:lnTo>
                  <a:lnTo>
                    <a:pt x="863" y="2615"/>
                  </a:lnTo>
                  <a:lnTo>
                    <a:pt x="863" y="2615"/>
                  </a:lnTo>
                  <a:lnTo>
                    <a:pt x="863" y="2611"/>
                  </a:lnTo>
                  <a:lnTo>
                    <a:pt x="863" y="2611"/>
                  </a:lnTo>
                  <a:lnTo>
                    <a:pt x="863" y="2611"/>
                  </a:lnTo>
                  <a:lnTo>
                    <a:pt x="863" y="2608"/>
                  </a:lnTo>
                  <a:lnTo>
                    <a:pt x="863" y="2608"/>
                  </a:lnTo>
                  <a:lnTo>
                    <a:pt x="867" y="2608"/>
                  </a:lnTo>
                  <a:lnTo>
                    <a:pt x="867" y="2608"/>
                  </a:lnTo>
                  <a:lnTo>
                    <a:pt x="867" y="2608"/>
                  </a:lnTo>
                  <a:lnTo>
                    <a:pt x="867" y="2608"/>
                  </a:lnTo>
                  <a:lnTo>
                    <a:pt x="867" y="2611"/>
                  </a:lnTo>
                  <a:lnTo>
                    <a:pt x="867" y="2611"/>
                  </a:lnTo>
                  <a:lnTo>
                    <a:pt x="867" y="2615"/>
                  </a:lnTo>
                  <a:lnTo>
                    <a:pt x="867" y="2615"/>
                  </a:lnTo>
                  <a:lnTo>
                    <a:pt x="867" y="2615"/>
                  </a:lnTo>
                  <a:lnTo>
                    <a:pt x="867" y="2615"/>
                  </a:lnTo>
                  <a:lnTo>
                    <a:pt x="870" y="2615"/>
                  </a:lnTo>
                  <a:lnTo>
                    <a:pt x="870" y="2615"/>
                  </a:lnTo>
                  <a:lnTo>
                    <a:pt x="873" y="2615"/>
                  </a:lnTo>
                  <a:lnTo>
                    <a:pt x="873" y="2615"/>
                  </a:lnTo>
                  <a:lnTo>
                    <a:pt x="877" y="2615"/>
                  </a:lnTo>
                  <a:lnTo>
                    <a:pt x="877" y="2615"/>
                  </a:lnTo>
                  <a:lnTo>
                    <a:pt x="877" y="2615"/>
                  </a:lnTo>
                  <a:lnTo>
                    <a:pt x="877" y="2615"/>
                  </a:lnTo>
                  <a:lnTo>
                    <a:pt x="877" y="2615"/>
                  </a:lnTo>
                  <a:lnTo>
                    <a:pt x="877" y="2615"/>
                  </a:lnTo>
                  <a:lnTo>
                    <a:pt x="880" y="2615"/>
                  </a:lnTo>
                  <a:lnTo>
                    <a:pt x="880" y="2615"/>
                  </a:lnTo>
                  <a:lnTo>
                    <a:pt x="880" y="2615"/>
                  </a:lnTo>
                  <a:lnTo>
                    <a:pt x="880" y="2615"/>
                  </a:lnTo>
                  <a:lnTo>
                    <a:pt x="880" y="2615"/>
                  </a:lnTo>
                  <a:lnTo>
                    <a:pt x="880" y="2615"/>
                  </a:lnTo>
                  <a:lnTo>
                    <a:pt x="884" y="2615"/>
                  </a:lnTo>
                  <a:lnTo>
                    <a:pt x="884" y="2615"/>
                  </a:lnTo>
                  <a:lnTo>
                    <a:pt x="887" y="2615"/>
                  </a:lnTo>
                  <a:lnTo>
                    <a:pt x="887" y="2615"/>
                  </a:lnTo>
                  <a:lnTo>
                    <a:pt x="887" y="2615"/>
                  </a:lnTo>
                  <a:lnTo>
                    <a:pt x="887" y="2615"/>
                  </a:lnTo>
                  <a:lnTo>
                    <a:pt x="890" y="2615"/>
                  </a:lnTo>
                  <a:lnTo>
                    <a:pt x="890" y="2615"/>
                  </a:lnTo>
                  <a:lnTo>
                    <a:pt x="890" y="2615"/>
                  </a:lnTo>
                  <a:lnTo>
                    <a:pt x="890" y="2615"/>
                  </a:lnTo>
                  <a:lnTo>
                    <a:pt x="890" y="2615"/>
                  </a:lnTo>
                  <a:lnTo>
                    <a:pt x="894" y="2615"/>
                  </a:lnTo>
                  <a:lnTo>
                    <a:pt x="894" y="2615"/>
                  </a:lnTo>
                  <a:lnTo>
                    <a:pt x="897" y="2611"/>
                  </a:lnTo>
                  <a:lnTo>
                    <a:pt x="897" y="2611"/>
                  </a:lnTo>
                  <a:lnTo>
                    <a:pt x="897" y="2611"/>
                  </a:lnTo>
                  <a:lnTo>
                    <a:pt x="897" y="2611"/>
                  </a:lnTo>
                  <a:lnTo>
                    <a:pt x="897" y="2608"/>
                  </a:lnTo>
                  <a:lnTo>
                    <a:pt x="897" y="2608"/>
                  </a:lnTo>
                  <a:lnTo>
                    <a:pt x="897" y="2608"/>
                  </a:lnTo>
                  <a:lnTo>
                    <a:pt x="897" y="2608"/>
                  </a:lnTo>
                  <a:lnTo>
                    <a:pt x="897" y="2608"/>
                  </a:lnTo>
                  <a:lnTo>
                    <a:pt x="897" y="2608"/>
                  </a:lnTo>
                  <a:lnTo>
                    <a:pt x="897" y="2608"/>
                  </a:lnTo>
                  <a:lnTo>
                    <a:pt x="901" y="2608"/>
                  </a:lnTo>
                  <a:lnTo>
                    <a:pt x="901" y="2608"/>
                  </a:lnTo>
                  <a:lnTo>
                    <a:pt x="901" y="2608"/>
                  </a:lnTo>
                  <a:lnTo>
                    <a:pt x="904" y="2608"/>
                  </a:lnTo>
                  <a:lnTo>
                    <a:pt x="904" y="2608"/>
                  </a:lnTo>
                  <a:lnTo>
                    <a:pt x="901" y="2604"/>
                  </a:lnTo>
                  <a:lnTo>
                    <a:pt x="901" y="2604"/>
                  </a:lnTo>
                  <a:lnTo>
                    <a:pt x="901" y="2601"/>
                  </a:lnTo>
                  <a:lnTo>
                    <a:pt x="901" y="2601"/>
                  </a:lnTo>
                  <a:lnTo>
                    <a:pt x="897" y="2601"/>
                  </a:lnTo>
                  <a:lnTo>
                    <a:pt x="897" y="2601"/>
                  </a:lnTo>
                  <a:lnTo>
                    <a:pt x="897" y="2598"/>
                  </a:lnTo>
                  <a:lnTo>
                    <a:pt x="897" y="2598"/>
                  </a:lnTo>
                  <a:lnTo>
                    <a:pt x="897" y="2598"/>
                  </a:lnTo>
                  <a:lnTo>
                    <a:pt x="897" y="2598"/>
                  </a:lnTo>
                  <a:lnTo>
                    <a:pt x="894" y="2598"/>
                  </a:lnTo>
                  <a:lnTo>
                    <a:pt x="894" y="2598"/>
                  </a:lnTo>
                  <a:lnTo>
                    <a:pt x="894" y="2594"/>
                  </a:lnTo>
                  <a:lnTo>
                    <a:pt x="894" y="2594"/>
                  </a:lnTo>
                  <a:lnTo>
                    <a:pt x="894" y="2594"/>
                  </a:lnTo>
                  <a:lnTo>
                    <a:pt x="894" y="2594"/>
                  </a:lnTo>
                  <a:lnTo>
                    <a:pt x="894" y="2594"/>
                  </a:lnTo>
                  <a:lnTo>
                    <a:pt x="894" y="2594"/>
                  </a:lnTo>
                  <a:lnTo>
                    <a:pt x="894" y="2587"/>
                  </a:lnTo>
                  <a:lnTo>
                    <a:pt x="894" y="2587"/>
                  </a:lnTo>
                  <a:lnTo>
                    <a:pt x="894" y="2587"/>
                  </a:lnTo>
                  <a:lnTo>
                    <a:pt x="894" y="2587"/>
                  </a:lnTo>
                  <a:lnTo>
                    <a:pt x="890" y="2587"/>
                  </a:lnTo>
                  <a:lnTo>
                    <a:pt x="890" y="2587"/>
                  </a:lnTo>
                  <a:lnTo>
                    <a:pt x="890" y="2584"/>
                  </a:lnTo>
                  <a:lnTo>
                    <a:pt x="890" y="2584"/>
                  </a:lnTo>
                  <a:lnTo>
                    <a:pt x="894" y="2584"/>
                  </a:lnTo>
                  <a:lnTo>
                    <a:pt x="894" y="2584"/>
                  </a:lnTo>
                  <a:lnTo>
                    <a:pt x="894" y="2584"/>
                  </a:lnTo>
                  <a:lnTo>
                    <a:pt x="894" y="2584"/>
                  </a:lnTo>
                  <a:lnTo>
                    <a:pt x="894" y="2584"/>
                  </a:lnTo>
                  <a:lnTo>
                    <a:pt x="894" y="2584"/>
                  </a:lnTo>
                  <a:lnTo>
                    <a:pt x="894" y="2581"/>
                  </a:lnTo>
                  <a:lnTo>
                    <a:pt x="894" y="2581"/>
                  </a:lnTo>
                  <a:lnTo>
                    <a:pt x="894" y="2581"/>
                  </a:lnTo>
                  <a:lnTo>
                    <a:pt x="894" y="2581"/>
                  </a:lnTo>
                  <a:lnTo>
                    <a:pt x="890" y="2574"/>
                  </a:lnTo>
                  <a:lnTo>
                    <a:pt x="890" y="2574"/>
                  </a:lnTo>
                  <a:lnTo>
                    <a:pt x="890" y="2574"/>
                  </a:lnTo>
                  <a:lnTo>
                    <a:pt x="890" y="2574"/>
                  </a:lnTo>
                  <a:lnTo>
                    <a:pt x="887" y="2567"/>
                  </a:lnTo>
                  <a:lnTo>
                    <a:pt x="887" y="2567"/>
                  </a:lnTo>
                  <a:lnTo>
                    <a:pt x="884" y="2567"/>
                  </a:lnTo>
                  <a:lnTo>
                    <a:pt x="884" y="2567"/>
                  </a:lnTo>
                  <a:lnTo>
                    <a:pt x="884" y="2564"/>
                  </a:lnTo>
                  <a:lnTo>
                    <a:pt x="884" y="2560"/>
                  </a:lnTo>
                  <a:lnTo>
                    <a:pt x="884" y="2560"/>
                  </a:lnTo>
                  <a:lnTo>
                    <a:pt x="884" y="2560"/>
                  </a:lnTo>
                  <a:lnTo>
                    <a:pt x="884" y="2560"/>
                  </a:lnTo>
                  <a:lnTo>
                    <a:pt x="887" y="2564"/>
                  </a:lnTo>
                  <a:lnTo>
                    <a:pt x="887" y="2564"/>
                  </a:lnTo>
                  <a:lnTo>
                    <a:pt x="887" y="2564"/>
                  </a:lnTo>
                  <a:lnTo>
                    <a:pt x="887" y="2564"/>
                  </a:lnTo>
                  <a:lnTo>
                    <a:pt x="890" y="2564"/>
                  </a:lnTo>
                  <a:lnTo>
                    <a:pt x="890" y="2564"/>
                  </a:lnTo>
                  <a:lnTo>
                    <a:pt x="894" y="2564"/>
                  </a:lnTo>
                  <a:lnTo>
                    <a:pt x="894" y="2564"/>
                  </a:lnTo>
                  <a:lnTo>
                    <a:pt x="894" y="2564"/>
                  </a:lnTo>
                  <a:lnTo>
                    <a:pt x="894" y="2564"/>
                  </a:lnTo>
                  <a:lnTo>
                    <a:pt x="894" y="2564"/>
                  </a:lnTo>
                  <a:lnTo>
                    <a:pt x="894" y="2564"/>
                  </a:lnTo>
                  <a:lnTo>
                    <a:pt x="897" y="2564"/>
                  </a:lnTo>
                  <a:lnTo>
                    <a:pt x="897" y="2564"/>
                  </a:lnTo>
                  <a:lnTo>
                    <a:pt x="897" y="2564"/>
                  </a:lnTo>
                  <a:lnTo>
                    <a:pt x="897" y="2564"/>
                  </a:lnTo>
                  <a:lnTo>
                    <a:pt x="901" y="2564"/>
                  </a:lnTo>
                  <a:lnTo>
                    <a:pt x="901" y="2564"/>
                  </a:lnTo>
                  <a:lnTo>
                    <a:pt x="904" y="2560"/>
                  </a:lnTo>
                  <a:lnTo>
                    <a:pt x="904" y="2560"/>
                  </a:lnTo>
                  <a:lnTo>
                    <a:pt x="904" y="2560"/>
                  </a:lnTo>
                  <a:lnTo>
                    <a:pt x="904" y="2560"/>
                  </a:lnTo>
                  <a:lnTo>
                    <a:pt x="904" y="2560"/>
                  </a:lnTo>
                  <a:lnTo>
                    <a:pt x="904" y="2560"/>
                  </a:lnTo>
                  <a:lnTo>
                    <a:pt x="904" y="2560"/>
                  </a:lnTo>
                  <a:lnTo>
                    <a:pt x="907" y="2560"/>
                  </a:lnTo>
                  <a:lnTo>
                    <a:pt x="907" y="2560"/>
                  </a:lnTo>
                  <a:lnTo>
                    <a:pt x="907" y="2560"/>
                  </a:lnTo>
                  <a:lnTo>
                    <a:pt x="907" y="2560"/>
                  </a:lnTo>
                  <a:lnTo>
                    <a:pt x="907" y="2560"/>
                  </a:lnTo>
                  <a:lnTo>
                    <a:pt x="911" y="2560"/>
                  </a:lnTo>
                  <a:lnTo>
                    <a:pt x="911" y="2560"/>
                  </a:lnTo>
                  <a:lnTo>
                    <a:pt x="914" y="2560"/>
                  </a:lnTo>
                  <a:lnTo>
                    <a:pt x="914" y="2560"/>
                  </a:lnTo>
                  <a:lnTo>
                    <a:pt x="918" y="2560"/>
                  </a:lnTo>
                  <a:lnTo>
                    <a:pt x="918" y="2560"/>
                  </a:lnTo>
                  <a:lnTo>
                    <a:pt x="918" y="2560"/>
                  </a:lnTo>
                  <a:lnTo>
                    <a:pt x="921" y="2557"/>
                  </a:lnTo>
                  <a:lnTo>
                    <a:pt x="921" y="2557"/>
                  </a:lnTo>
                  <a:lnTo>
                    <a:pt x="921" y="2557"/>
                  </a:lnTo>
                  <a:lnTo>
                    <a:pt x="921" y="2557"/>
                  </a:lnTo>
                  <a:lnTo>
                    <a:pt x="924" y="2557"/>
                  </a:lnTo>
                  <a:lnTo>
                    <a:pt x="924" y="2557"/>
                  </a:lnTo>
                  <a:lnTo>
                    <a:pt x="924" y="2553"/>
                  </a:lnTo>
                  <a:lnTo>
                    <a:pt x="924" y="2553"/>
                  </a:lnTo>
                  <a:lnTo>
                    <a:pt x="928" y="2553"/>
                  </a:lnTo>
                  <a:lnTo>
                    <a:pt x="928" y="2553"/>
                  </a:lnTo>
                  <a:lnTo>
                    <a:pt x="928" y="2553"/>
                  </a:lnTo>
                  <a:lnTo>
                    <a:pt x="935" y="2550"/>
                  </a:lnTo>
                  <a:lnTo>
                    <a:pt x="935" y="2550"/>
                  </a:lnTo>
                  <a:lnTo>
                    <a:pt x="938" y="2547"/>
                  </a:lnTo>
                  <a:lnTo>
                    <a:pt x="938" y="2547"/>
                  </a:lnTo>
                  <a:lnTo>
                    <a:pt x="938" y="2543"/>
                  </a:lnTo>
                  <a:lnTo>
                    <a:pt x="938" y="2543"/>
                  </a:lnTo>
                  <a:lnTo>
                    <a:pt x="938" y="2543"/>
                  </a:lnTo>
                  <a:lnTo>
                    <a:pt x="938" y="2543"/>
                  </a:lnTo>
                  <a:lnTo>
                    <a:pt x="941" y="2543"/>
                  </a:lnTo>
                  <a:lnTo>
                    <a:pt x="941" y="2543"/>
                  </a:lnTo>
                  <a:lnTo>
                    <a:pt x="941" y="2540"/>
                  </a:lnTo>
                  <a:lnTo>
                    <a:pt x="941" y="2540"/>
                  </a:lnTo>
                  <a:lnTo>
                    <a:pt x="941" y="2540"/>
                  </a:lnTo>
                  <a:lnTo>
                    <a:pt x="941" y="2540"/>
                  </a:lnTo>
                  <a:lnTo>
                    <a:pt x="941" y="2536"/>
                  </a:lnTo>
                  <a:lnTo>
                    <a:pt x="941" y="2536"/>
                  </a:lnTo>
                  <a:lnTo>
                    <a:pt x="941" y="2533"/>
                  </a:lnTo>
                  <a:lnTo>
                    <a:pt x="941" y="2533"/>
                  </a:lnTo>
                  <a:lnTo>
                    <a:pt x="941" y="2533"/>
                  </a:lnTo>
                  <a:lnTo>
                    <a:pt x="941" y="2533"/>
                  </a:lnTo>
                  <a:lnTo>
                    <a:pt x="941" y="2530"/>
                  </a:lnTo>
                  <a:lnTo>
                    <a:pt x="941" y="2530"/>
                  </a:lnTo>
                  <a:lnTo>
                    <a:pt x="941" y="2526"/>
                  </a:lnTo>
                  <a:lnTo>
                    <a:pt x="941" y="2526"/>
                  </a:lnTo>
                  <a:lnTo>
                    <a:pt x="945" y="2523"/>
                  </a:lnTo>
                  <a:lnTo>
                    <a:pt x="945" y="2523"/>
                  </a:lnTo>
                  <a:lnTo>
                    <a:pt x="945" y="2516"/>
                  </a:lnTo>
                  <a:lnTo>
                    <a:pt x="945" y="2516"/>
                  </a:lnTo>
                  <a:lnTo>
                    <a:pt x="941" y="2509"/>
                  </a:lnTo>
                  <a:lnTo>
                    <a:pt x="941" y="2509"/>
                  </a:lnTo>
                  <a:lnTo>
                    <a:pt x="941" y="2506"/>
                  </a:lnTo>
                  <a:lnTo>
                    <a:pt x="941" y="2506"/>
                  </a:lnTo>
                  <a:lnTo>
                    <a:pt x="941" y="2502"/>
                  </a:lnTo>
                  <a:lnTo>
                    <a:pt x="941" y="2502"/>
                  </a:lnTo>
                  <a:lnTo>
                    <a:pt x="941" y="2502"/>
                  </a:lnTo>
                  <a:lnTo>
                    <a:pt x="938" y="2499"/>
                  </a:lnTo>
                  <a:lnTo>
                    <a:pt x="938" y="2499"/>
                  </a:lnTo>
                  <a:lnTo>
                    <a:pt x="938" y="2499"/>
                  </a:lnTo>
                  <a:lnTo>
                    <a:pt x="938" y="2499"/>
                  </a:lnTo>
                  <a:lnTo>
                    <a:pt x="935" y="2502"/>
                  </a:lnTo>
                  <a:lnTo>
                    <a:pt x="935" y="2502"/>
                  </a:lnTo>
                  <a:lnTo>
                    <a:pt x="935" y="2502"/>
                  </a:lnTo>
                  <a:lnTo>
                    <a:pt x="935" y="2502"/>
                  </a:lnTo>
                  <a:lnTo>
                    <a:pt x="935" y="2502"/>
                  </a:lnTo>
                  <a:lnTo>
                    <a:pt x="935" y="2502"/>
                  </a:lnTo>
                  <a:lnTo>
                    <a:pt x="931" y="2499"/>
                  </a:lnTo>
                  <a:lnTo>
                    <a:pt x="931" y="2499"/>
                  </a:lnTo>
                  <a:lnTo>
                    <a:pt x="931" y="2499"/>
                  </a:lnTo>
                  <a:lnTo>
                    <a:pt x="931" y="2499"/>
                  </a:lnTo>
                  <a:lnTo>
                    <a:pt x="928" y="2496"/>
                  </a:lnTo>
                  <a:lnTo>
                    <a:pt x="928" y="2496"/>
                  </a:lnTo>
                  <a:lnTo>
                    <a:pt x="928" y="2496"/>
                  </a:lnTo>
                  <a:lnTo>
                    <a:pt x="928" y="2496"/>
                  </a:lnTo>
                  <a:lnTo>
                    <a:pt x="924" y="2492"/>
                  </a:lnTo>
                  <a:lnTo>
                    <a:pt x="924" y="2492"/>
                  </a:lnTo>
                  <a:lnTo>
                    <a:pt x="924" y="2489"/>
                  </a:lnTo>
                  <a:lnTo>
                    <a:pt x="924" y="2489"/>
                  </a:lnTo>
                  <a:lnTo>
                    <a:pt x="924" y="2489"/>
                  </a:lnTo>
                  <a:lnTo>
                    <a:pt x="924" y="2489"/>
                  </a:lnTo>
                  <a:lnTo>
                    <a:pt x="928" y="2485"/>
                  </a:lnTo>
                  <a:lnTo>
                    <a:pt x="928" y="2485"/>
                  </a:lnTo>
                  <a:lnTo>
                    <a:pt x="924" y="2482"/>
                  </a:lnTo>
                  <a:lnTo>
                    <a:pt x="924" y="2482"/>
                  </a:lnTo>
                  <a:lnTo>
                    <a:pt x="921" y="2475"/>
                  </a:lnTo>
                  <a:lnTo>
                    <a:pt x="921" y="2475"/>
                  </a:lnTo>
                  <a:lnTo>
                    <a:pt x="921" y="2475"/>
                  </a:lnTo>
                  <a:lnTo>
                    <a:pt x="921" y="2475"/>
                  </a:lnTo>
                  <a:lnTo>
                    <a:pt x="921" y="2475"/>
                  </a:lnTo>
                  <a:lnTo>
                    <a:pt x="918" y="2475"/>
                  </a:lnTo>
                  <a:lnTo>
                    <a:pt x="918" y="2475"/>
                  </a:lnTo>
                  <a:lnTo>
                    <a:pt x="914" y="2472"/>
                  </a:lnTo>
                  <a:lnTo>
                    <a:pt x="914" y="2472"/>
                  </a:lnTo>
                  <a:lnTo>
                    <a:pt x="914" y="2472"/>
                  </a:lnTo>
                  <a:lnTo>
                    <a:pt x="914" y="2472"/>
                  </a:lnTo>
                  <a:lnTo>
                    <a:pt x="911" y="2472"/>
                  </a:lnTo>
                  <a:lnTo>
                    <a:pt x="911" y="2472"/>
                  </a:lnTo>
                  <a:lnTo>
                    <a:pt x="911" y="2468"/>
                  </a:lnTo>
                  <a:lnTo>
                    <a:pt x="911" y="2468"/>
                  </a:lnTo>
                  <a:lnTo>
                    <a:pt x="907" y="2468"/>
                  </a:lnTo>
                  <a:lnTo>
                    <a:pt x="907" y="2468"/>
                  </a:lnTo>
                  <a:lnTo>
                    <a:pt x="907" y="2468"/>
                  </a:lnTo>
                  <a:lnTo>
                    <a:pt x="907" y="2468"/>
                  </a:lnTo>
                  <a:lnTo>
                    <a:pt x="904" y="2468"/>
                  </a:lnTo>
                  <a:lnTo>
                    <a:pt x="904" y="2468"/>
                  </a:lnTo>
                  <a:lnTo>
                    <a:pt x="901" y="2465"/>
                  </a:lnTo>
                  <a:lnTo>
                    <a:pt x="901" y="2465"/>
                  </a:lnTo>
                  <a:lnTo>
                    <a:pt x="901" y="2465"/>
                  </a:lnTo>
                  <a:lnTo>
                    <a:pt x="901" y="2465"/>
                  </a:lnTo>
                  <a:lnTo>
                    <a:pt x="897" y="2462"/>
                  </a:lnTo>
                  <a:lnTo>
                    <a:pt x="897" y="2462"/>
                  </a:lnTo>
                  <a:lnTo>
                    <a:pt x="897" y="2462"/>
                  </a:lnTo>
                  <a:lnTo>
                    <a:pt x="897" y="2462"/>
                  </a:lnTo>
                  <a:lnTo>
                    <a:pt x="897" y="2458"/>
                  </a:lnTo>
                  <a:lnTo>
                    <a:pt x="897" y="2458"/>
                  </a:lnTo>
                  <a:lnTo>
                    <a:pt x="894" y="2455"/>
                  </a:lnTo>
                  <a:lnTo>
                    <a:pt x="894" y="2455"/>
                  </a:lnTo>
                  <a:lnTo>
                    <a:pt x="894" y="2451"/>
                  </a:lnTo>
                  <a:lnTo>
                    <a:pt x="894" y="2451"/>
                  </a:lnTo>
                  <a:lnTo>
                    <a:pt x="894" y="2448"/>
                  </a:lnTo>
                  <a:lnTo>
                    <a:pt x="894" y="2448"/>
                  </a:lnTo>
                  <a:lnTo>
                    <a:pt x="890" y="2448"/>
                  </a:lnTo>
                  <a:lnTo>
                    <a:pt x="890" y="2448"/>
                  </a:lnTo>
                  <a:lnTo>
                    <a:pt x="890" y="2441"/>
                  </a:lnTo>
                  <a:lnTo>
                    <a:pt x="890" y="2441"/>
                  </a:lnTo>
                  <a:lnTo>
                    <a:pt x="890" y="2441"/>
                  </a:lnTo>
                  <a:lnTo>
                    <a:pt x="890" y="2441"/>
                  </a:lnTo>
                  <a:lnTo>
                    <a:pt x="890" y="2438"/>
                  </a:lnTo>
                  <a:lnTo>
                    <a:pt x="890" y="2438"/>
                  </a:lnTo>
                  <a:lnTo>
                    <a:pt x="890" y="2441"/>
                  </a:lnTo>
                  <a:lnTo>
                    <a:pt x="890" y="2441"/>
                  </a:lnTo>
                  <a:lnTo>
                    <a:pt x="890" y="2441"/>
                  </a:lnTo>
                  <a:lnTo>
                    <a:pt x="890" y="2441"/>
                  </a:lnTo>
                  <a:lnTo>
                    <a:pt x="890" y="2441"/>
                  </a:lnTo>
                  <a:lnTo>
                    <a:pt x="894" y="2445"/>
                  </a:lnTo>
                  <a:lnTo>
                    <a:pt x="894" y="2445"/>
                  </a:lnTo>
                  <a:lnTo>
                    <a:pt x="894" y="2448"/>
                  </a:lnTo>
                  <a:lnTo>
                    <a:pt x="894" y="2448"/>
                  </a:lnTo>
                  <a:lnTo>
                    <a:pt x="897" y="2451"/>
                  </a:lnTo>
                  <a:lnTo>
                    <a:pt x="897" y="2451"/>
                  </a:lnTo>
                  <a:lnTo>
                    <a:pt x="897" y="2451"/>
                  </a:lnTo>
                  <a:lnTo>
                    <a:pt x="897" y="2451"/>
                  </a:lnTo>
                  <a:lnTo>
                    <a:pt x="897" y="2455"/>
                  </a:lnTo>
                  <a:lnTo>
                    <a:pt x="897" y="2455"/>
                  </a:lnTo>
                  <a:lnTo>
                    <a:pt x="901" y="2458"/>
                  </a:lnTo>
                  <a:lnTo>
                    <a:pt x="901" y="2458"/>
                  </a:lnTo>
                  <a:lnTo>
                    <a:pt x="907" y="2465"/>
                  </a:lnTo>
                  <a:lnTo>
                    <a:pt x="907" y="2465"/>
                  </a:lnTo>
                  <a:lnTo>
                    <a:pt x="907" y="2465"/>
                  </a:lnTo>
                  <a:lnTo>
                    <a:pt x="907" y="2465"/>
                  </a:lnTo>
                  <a:lnTo>
                    <a:pt x="911" y="2465"/>
                  </a:lnTo>
                  <a:lnTo>
                    <a:pt x="911" y="2465"/>
                  </a:lnTo>
                  <a:lnTo>
                    <a:pt x="911" y="2465"/>
                  </a:lnTo>
                  <a:lnTo>
                    <a:pt x="911" y="2465"/>
                  </a:lnTo>
                  <a:lnTo>
                    <a:pt x="914" y="2465"/>
                  </a:lnTo>
                  <a:lnTo>
                    <a:pt x="914" y="2465"/>
                  </a:lnTo>
                  <a:lnTo>
                    <a:pt x="914" y="2465"/>
                  </a:lnTo>
                  <a:lnTo>
                    <a:pt x="918" y="2465"/>
                  </a:lnTo>
                  <a:lnTo>
                    <a:pt x="918" y="2465"/>
                  </a:lnTo>
                  <a:lnTo>
                    <a:pt x="918" y="2465"/>
                  </a:lnTo>
                  <a:lnTo>
                    <a:pt x="918" y="2465"/>
                  </a:lnTo>
                  <a:lnTo>
                    <a:pt x="924" y="2468"/>
                  </a:lnTo>
                  <a:lnTo>
                    <a:pt x="924" y="2468"/>
                  </a:lnTo>
                  <a:lnTo>
                    <a:pt x="924" y="2472"/>
                  </a:lnTo>
                  <a:lnTo>
                    <a:pt x="924" y="2472"/>
                  </a:lnTo>
                  <a:lnTo>
                    <a:pt x="928" y="2472"/>
                  </a:lnTo>
                  <a:lnTo>
                    <a:pt x="928" y="2472"/>
                  </a:lnTo>
                  <a:lnTo>
                    <a:pt x="935" y="2475"/>
                  </a:lnTo>
                  <a:lnTo>
                    <a:pt x="935" y="2475"/>
                  </a:lnTo>
                  <a:lnTo>
                    <a:pt x="938" y="2472"/>
                  </a:lnTo>
                  <a:lnTo>
                    <a:pt x="938" y="2472"/>
                  </a:lnTo>
                  <a:lnTo>
                    <a:pt x="938" y="2472"/>
                  </a:lnTo>
                  <a:lnTo>
                    <a:pt x="938" y="2472"/>
                  </a:lnTo>
                  <a:lnTo>
                    <a:pt x="941" y="2472"/>
                  </a:lnTo>
                  <a:lnTo>
                    <a:pt x="941" y="2472"/>
                  </a:lnTo>
                  <a:lnTo>
                    <a:pt x="941" y="2472"/>
                  </a:lnTo>
                  <a:lnTo>
                    <a:pt x="941" y="2472"/>
                  </a:lnTo>
                  <a:lnTo>
                    <a:pt x="945" y="2472"/>
                  </a:lnTo>
                  <a:lnTo>
                    <a:pt x="945" y="2472"/>
                  </a:lnTo>
                  <a:lnTo>
                    <a:pt x="948" y="2475"/>
                  </a:lnTo>
                  <a:lnTo>
                    <a:pt x="948" y="2475"/>
                  </a:lnTo>
                  <a:lnTo>
                    <a:pt x="952" y="2479"/>
                  </a:lnTo>
                  <a:lnTo>
                    <a:pt x="952" y="2479"/>
                  </a:lnTo>
                  <a:lnTo>
                    <a:pt x="952" y="2479"/>
                  </a:lnTo>
                  <a:lnTo>
                    <a:pt x="955" y="2475"/>
                  </a:lnTo>
                  <a:lnTo>
                    <a:pt x="955" y="2475"/>
                  </a:lnTo>
                  <a:lnTo>
                    <a:pt x="958" y="2468"/>
                  </a:lnTo>
                  <a:lnTo>
                    <a:pt x="958" y="2468"/>
                  </a:lnTo>
                  <a:lnTo>
                    <a:pt x="958" y="2468"/>
                  </a:lnTo>
                  <a:lnTo>
                    <a:pt x="958" y="2468"/>
                  </a:lnTo>
                  <a:lnTo>
                    <a:pt x="962" y="2465"/>
                  </a:lnTo>
                  <a:lnTo>
                    <a:pt x="962" y="2465"/>
                  </a:lnTo>
                  <a:lnTo>
                    <a:pt x="962" y="2465"/>
                  </a:lnTo>
                  <a:lnTo>
                    <a:pt x="965" y="2462"/>
                  </a:lnTo>
                  <a:lnTo>
                    <a:pt x="965" y="2462"/>
                  </a:lnTo>
                  <a:lnTo>
                    <a:pt x="965" y="2462"/>
                  </a:lnTo>
                  <a:lnTo>
                    <a:pt x="965" y="2462"/>
                  </a:lnTo>
                  <a:lnTo>
                    <a:pt x="965" y="2462"/>
                  </a:lnTo>
                  <a:lnTo>
                    <a:pt x="965" y="2462"/>
                  </a:lnTo>
                  <a:lnTo>
                    <a:pt x="965" y="2462"/>
                  </a:lnTo>
                  <a:lnTo>
                    <a:pt x="965" y="2462"/>
                  </a:lnTo>
                  <a:lnTo>
                    <a:pt x="962" y="2458"/>
                  </a:lnTo>
                  <a:lnTo>
                    <a:pt x="962" y="2458"/>
                  </a:lnTo>
                  <a:lnTo>
                    <a:pt x="962" y="2458"/>
                  </a:lnTo>
                  <a:lnTo>
                    <a:pt x="965" y="2451"/>
                  </a:lnTo>
                  <a:lnTo>
                    <a:pt x="965" y="2451"/>
                  </a:lnTo>
                  <a:lnTo>
                    <a:pt x="965" y="2451"/>
                  </a:lnTo>
                  <a:lnTo>
                    <a:pt x="965" y="2451"/>
                  </a:lnTo>
                  <a:lnTo>
                    <a:pt x="969" y="2448"/>
                  </a:lnTo>
                  <a:lnTo>
                    <a:pt x="969" y="2448"/>
                  </a:lnTo>
                  <a:lnTo>
                    <a:pt x="969" y="2445"/>
                  </a:lnTo>
                  <a:lnTo>
                    <a:pt x="969" y="2445"/>
                  </a:lnTo>
                  <a:lnTo>
                    <a:pt x="969" y="2445"/>
                  </a:lnTo>
                  <a:lnTo>
                    <a:pt x="969" y="2445"/>
                  </a:lnTo>
                  <a:lnTo>
                    <a:pt x="972" y="2441"/>
                  </a:lnTo>
                  <a:lnTo>
                    <a:pt x="972" y="2441"/>
                  </a:lnTo>
                  <a:lnTo>
                    <a:pt x="972" y="2441"/>
                  </a:lnTo>
                  <a:lnTo>
                    <a:pt x="972" y="2441"/>
                  </a:lnTo>
                  <a:lnTo>
                    <a:pt x="972" y="2438"/>
                  </a:lnTo>
                  <a:lnTo>
                    <a:pt x="972" y="2438"/>
                  </a:lnTo>
                  <a:lnTo>
                    <a:pt x="975" y="2434"/>
                  </a:lnTo>
                  <a:lnTo>
                    <a:pt x="975" y="2434"/>
                  </a:lnTo>
                  <a:lnTo>
                    <a:pt x="975" y="2424"/>
                  </a:lnTo>
                  <a:lnTo>
                    <a:pt x="975" y="2424"/>
                  </a:lnTo>
                  <a:lnTo>
                    <a:pt x="975" y="2424"/>
                  </a:lnTo>
                  <a:lnTo>
                    <a:pt x="975" y="2417"/>
                  </a:lnTo>
                  <a:lnTo>
                    <a:pt x="975" y="2417"/>
                  </a:lnTo>
                  <a:lnTo>
                    <a:pt x="975" y="2417"/>
                  </a:lnTo>
                  <a:lnTo>
                    <a:pt x="975" y="2417"/>
                  </a:lnTo>
                  <a:lnTo>
                    <a:pt x="975" y="2417"/>
                  </a:lnTo>
                  <a:lnTo>
                    <a:pt x="975" y="2417"/>
                  </a:lnTo>
                  <a:lnTo>
                    <a:pt x="975" y="2417"/>
                  </a:lnTo>
                  <a:lnTo>
                    <a:pt x="975" y="2417"/>
                  </a:lnTo>
                  <a:lnTo>
                    <a:pt x="975" y="2414"/>
                  </a:lnTo>
                  <a:lnTo>
                    <a:pt x="975" y="2414"/>
                  </a:lnTo>
                  <a:lnTo>
                    <a:pt x="975" y="2407"/>
                  </a:lnTo>
                  <a:lnTo>
                    <a:pt x="975" y="2407"/>
                  </a:lnTo>
                  <a:lnTo>
                    <a:pt x="975" y="2404"/>
                  </a:lnTo>
                  <a:lnTo>
                    <a:pt x="975" y="2404"/>
                  </a:lnTo>
                  <a:lnTo>
                    <a:pt x="979" y="2404"/>
                  </a:lnTo>
                  <a:lnTo>
                    <a:pt x="979" y="2404"/>
                  </a:lnTo>
                  <a:lnTo>
                    <a:pt x="979" y="2404"/>
                  </a:lnTo>
                  <a:lnTo>
                    <a:pt x="979" y="2404"/>
                  </a:lnTo>
                  <a:lnTo>
                    <a:pt x="979" y="2404"/>
                  </a:lnTo>
                  <a:lnTo>
                    <a:pt x="979" y="2404"/>
                  </a:lnTo>
                  <a:lnTo>
                    <a:pt x="979" y="2400"/>
                  </a:lnTo>
                  <a:lnTo>
                    <a:pt x="979" y="2400"/>
                  </a:lnTo>
                  <a:lnTo>
                    <a:pt x="982" y="2400"/>
                  </a:lnTo>
                  <a:lnTo>
                    <a:pt x="982" y="2400"/>
                  </a:lnTo>
                  <a:lnTo>
                    <a:pt x="982" y="2397"/>
                  </a:lnTo>
                  <a:lnTo>
                    <a:pt x="982" y="2397"/>
                  </a:lnTo>
                  <a:lnTo>
                    <a:pt x="982" y="2397"/>
                  </a:lnTo>
                  <a:lnTo>
                    <a:pt x="982" y="2397"/>
                  </a:lnTo>
                  <a:lnTo>
                    <a:pt x="986" y="2390"/>
                  </a:lnTo>
                  <a:lnTo>
                    <a:pt x="986" y="2390"/>
                  </a:lnTo>
                  <a:lnTo>
                    <a:pt x="986" y="2387"/>
                  </a:lnTo>
                  <a:lnTo>
                    <a:pt x="986" y="2387"/>
                  </a:lnTo>
                  <a:lnTo>
                    <a:pt x="986" y="2383"/>
                  </a:lnTo>
                  <a:lnTo>
                    <a:pt x="986" y="2383"/>
                  </a:lnTo>
                  <a:lnTo>
                    <a:pt x="989" y="2383"/>
                  </a:lnTo>
                  <a:lnTo>
                    <a:pt x="989" y="2383"/>
                  </a:lnTo>
                  <a:lnTo>
                    <a:pt x="989" y="2383"/>
                  </a:lnTo>
                  <a:lnTo>
                    <a:pt x="989" y="2383"/>
                  </a:lnTo>
                  <a:lnTo>
                    <a:pt x="989" y="2380"/>
                  </a:lnTo>
                  <a:lnTo>
                    <a:pt x="989" y="2380"/>
                  </a:lnTo>
                  <a:lnTo>
                    <a:pt x="989" y="2380"/>
                  </a:lnTo>
                  <a:lnTo>
                    <a:pt x="989" y="2380"/>
                  </a:lnTo>
                  <a:lnTo>
                    <a:pt x="989" y="2373"/>
                  </a:lnTo>
                  <a:lnTo>
                    <a:pt x="989" y="2373"/>
                  </a:lnTo>
                  <a:lnTo>
                    <a:pt x="989" y="2370"/>
                  </a:lnTo>
                  <a:lnTo>
                    <a:pt x="989" y="2370"/>
                  </a:lnTo>
                  <a:lnTo>
                    <a:pt x="989" y="2370"/>
                  </a:lnTo>
                  <a:lnTo>
                    <a:pt x="989" y="2370"/>
                  </a:lnTo>
                  <a:lnTo>
                    <a:pt x="989" y="2366"/>
                  </a:lnTo>
                  <a:lnTo>
                    <a:pt x="989" y="2366"/>
                  </a:lnTo>
                  <a:lnTo>
                    <a:pt x="989" y="2363"/>
                  </a:lnTo>
                  <a:lnTo>
                    <a:pt x="989" y="2363"/>
                  </a:lnTo>
                  <a:lnTo>
                    <a:pt x="992" y="2363"/>
                  </a:lnTo>
                  <a:lnTo>
                    <a:pt x="992" y="2363"/>
                  </a:lnTo>
                  <a:lnTo>
                    <a:pt x="992" y="2360"/>
                  </a:lnTo>
                  <a:lnTo>
                    <a:pt x="992" y="2360"/>
                  </a:lnTo>
                  <a:lnTo>
                    <a:pt x="992" y="2360"/>
                  </a:lnTo>
                  <a:lnTo>
                    <a:pt x="992" y="2360"/>
                  </a:lnTo>
                  <a:lnTo>
                    <a:pt x="992" y="2356"/>
                  </a:lnTo>
                  <a:lnTo>
                    <a:pt x="992" y="2356"/>
                  </a:lnTo>
                  <a:lnTo>
                    <a:pt x="992" y="2349"/>
                  </a:lnTo>
                  <a:lnTo>
                    <a:pt x="992" y="2349"/>
                  </a:lnTo>
                  <a:lnTo>
                    <a:pt x="992" y="2349"/>
                  </a:lnTo>
                  <a:lnTo>
                    <a:pt x="992" y="2349"/>
                  </a:lnTo>
                  <a:lnTo>
                    <a:pt x="996" y="2346"/>
                  </a:lnTo>
                  <a:lnTo>
                    <a:pt x="996" y="2346"/>
                  </a:lnTo>
                  <a:lnTo>
                    <a:pt x="996" y="2343"/>
                  </a:lnTo>
                  <a:lnTo>
                    <a:pt x="996" y="2343"/>
                  </a:lnTo>
                  <a:lnTo>
                    <a:pt x="996" y="2343"/>
                  </a:lnTo>
                  <a:lnTo>
                    <a:pt x="996" y="2343"/>
                  </a:lnTo>
                  <a:lnTo>
                    <a:pt x="996" y="2343"/>
                  </a:lnTo>
                  <a:lnTo>
                    <a:pt x="996" y="2339"/>
                  </a:lnTo>
                  <a:lnTo>
                    <a:pt x="996" y="2339"/>
                  </a:lnTo>
                  <a:lnTo>
                    <a:pt x="996" y="2339"/>
                  </a:lnTo>
                  <a:lnTo>
                    <a:pt x="996" y="2339"/>
                  </a:lnTo>
                  <a:lnTo>
                    <a:pt x="996" y="2339"/>
                  </a:lnTo>
                  <a:lnTo>
                    <a:pt x="996" y="2339"/>
                  </a:lnTo>
                  <a:lnTo>
                    <a:pt x="996" y="2339"/>
                  </a:lnTo>
                  <a:lnTo>
                    <a:pt x="996" y="2339"/>
                  </a:lnTo>
                  <a:lnTo>
                    <a:pt x="996" y="2336"/>
                  </a:lnTo>
                  <a:lnTo>
                    <a:pt x="996" y="2336"/>
                  </a:lnTo>
                  <a:lnTo>
                    <a:pt x="996" y="2336"/>
                  </a:lnTo>
                  <a:lnTo>
                    <a:pt x="996" y="2336"/>
                  </a:lnTo>
                  <a:lnTo>
                    <a:pt x="999" y="2336"/>
                  </a:lnTo>
                  <a:lnTo>
                    <a:pt x="999" y="2336"/>
                  </a:lnTo>
                  <a:lnTo>
                    <a:pt x="999" y="2336"/>
                  </a:lnTo>
                  <a:lnTo>
                    <a:pt x="999" y="2336"/>
                  </a:lnTo>
                  <a:lnTo>
                    <a:pt x="999" y="2336"/>
                  </a:lnTo>
                  <a:lnTo>
                    <a:pt x="999" y="2336"/>
                  </a:lnTo>
                  <a:lnTo>
                    <a:pt x="999" y="2332"/>
                  </a:lnTo>
                  <a:lnTo>
                    <a:pt x="999" y="2332"/>
                  </a:lnTo>
                  <a:lnTo>
                    <a:pt x="999" y="2332"/>
                  </a:lnTo>
                  <a:lnTo>
                    <a:pt x="1003" y="2332"/>
                  </a:lnTo>
                  <a:lnTo>
                    <a:pt x="1003" y="2332"/>
                  </a:lnTo>
                  <a:lnTo>
                    <a:pt x="1003" y="2329"/>
                  </a:lnTo>
                  <a:lnTo>
                    <a:pt x="1003" y="2329"/>
                  </a:lnTo>
                  <a:lnTo>
                    <a:pt x="1003" y="2329"/>
                  </a:lnTo>
                  <a:lnTo>
                    <a:pt x="1003" y="2326"/>
                  </a:lnTo>
                  <a:lnTo>
                    <a:pt x="1003" y="2326"/>
                  </a:lnTo>
                  <a:lnTo>
                    <a:pt x="1003" y="2326"/>
                  </a:lnTo>
                  <a:lnTo>
                    <a:pt x="1003" y="2322"/>
                  </a:lnTo>
                  <a:lnTo>
                    <a:pt x="1003" y="2322"/>
                  </a:lnTo>
                  <a:lnTo>
                    <a:pt x="1003" y="2322"/>
                  </a:lnTo>
                  <a:lnTo>
                    <a:pt x="999" y="2319"/>
                  </a:lnTo>
                  <a:lnTo>
                    <a:pt x="999" y="2319"/>
                  </a:lnTo>
                  <a:lnTo>
                    <a:pt x="999" y="2319"/>
                  </a:lnTo>
                  <a:lnTo>
                    <a:pt x="999" y="2319"/>
                  </a:lnTo>
                  <a:lnTo>
                    <a:pt x="996" y="2319"/>
                  </a:lnTo>
                  <a:lnTo>
                    <a:pt x="996" y="2319"/>
                  </a:lnTo>
                  <a:lnTo>
                    <a:pt x="996" y="2315"/>
                  </a:lnTo>
                  <a:lnTo>
                    <a:pt x="996" y="2315"/>
                  </a:lnTo>
                  <a:lnTo>
                    <a:pt x="996" y="2315"/>
                  </a:lnTo>
                  <a:lnTo>
                    <a:pt x="996" y="2315"/>
                  </a:lnTo>
                  <a:lnTo>
                    <a:pt x="996" y="2312"/>
                  </a:lnTo>
                  <a:lnTo>
                    <a:pt x="996" y="2312"/>
                  </a:lnTo>
                  <a:lnTo>
                    <a:pt x="996" y="2309"/>
                  </a:lnTo>
                  <a:lnTo>
                    <a:pt x="996" y="2309"/>
                  </a:lnTo>
                  <a:lnTo>
                    <a:pt x="996" y="2309"/>
                  </a:lnTo>
                  <a:lnTo>
                    <a:pt x="996" y="2309"/>
                  </a:lnTo>
                  <a:lnTo>
                    <a:pt x="996" y="2305"/>
                  </a:lnTo>
                  <a:lnTo>
                    <a:pt x="996" y="2302"/>
                  </a:lnTo>
                  <a:lnTo>
                    <a:pt x="996" y="2302"/>
                  </a:lnTo>
                  <a:lnTo>
                    <a:pt x="996" y="2302"/>
                  </a:lnTo>
                  <a:lnTo>
                    <a:pt x="996" y="2302"/>
                  </a:lnTo>
                  <a:lnTo>
                    <a:pt x="992" y="2302"/>
                  </a:lnTo>
                  <a:lnTo>
                    <a:pt x="992" y="2302"/>
                  </a:lnTo>
                  <a:lnTo>
                    <a:pt x="992" y="2298"/>
                  </a:lnTo>
                  <a:lnTo>
                    <a:pt x="992" y="2298"/>
                  </a:lnTo>
                  <a:lnTo>
                    <a:pt x="992" y="2298"/>
                  </a:lnTo>
                  <a:lnTo>
                    <a:pt x="992" y="2298"/>
                  </a:lnTo>
                  <a:lnTo>
                    <a:pt x="992" y="2298"/>
                  </a:lnTo>
                  <a:lnTo>
                    <a:pt x="996" y="2295"/>
                  </a:lnTo>
                  <a:lnTo>
                    <a:pt x="996" y="2295"/>
                  </a:lnTo>
                  <a:lnTo>
                    <a:pt x="996" y="2292"/>
                  </a:lnTo>
                  <a:lnTo>
                    <a:pt x="996" y="2292"/>
                  </a:lnTo>
                  <a:lnTo>
                    <a:pt x="992" y="2288"/>
                  </a:lnTo>
                  <a:lnTo>
                    <a:pt x="992" y="2288"/>
                  </a:lnTo>
                  <a:lnTo>
                    <a:pt x="989" y="2288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5"/>
                  </a:lnTo>
                  <a:lnTo>
                    <a:pt x="989" y="2281"/>
                  </a:lnTo>
                  <a:lnTo>
                    <a:pt x="989" y="2281"/>
                  </a:lnTo>
                  <a:lnTo>
                    <a:pt x="989" y="2278"/>
                  </a:lnTo>
                  <a:lnTo>
                    <a:pt x="989" y="2278"/>
                  </a:lnTo>
                  <a:lnTo>
                    <a:pt x="989" y="2278"/>
                  </a:lnTo>
                  <a:lnTo>
                    <a:pt x="989" y="2278"/>
                  </a:lnTo>
                  <a:lnTo>
                    <a:pt x="989" y="2278"/>
                  </a:lnTo>
                  <a:lnTo>
                    <a:pt x="989" y="2278"/>
                  </a:lnTo>
                  <a:lnTo>
                    <a:pt x="989" y="2275"/>
                  </a:lnTo>
                  <a:lnTo>
                    <a:pt x="989" y="2275"/>
                  </a:lnTo>
                  <a:lnTo>
                    <a:pt x="989" y="2275"/>
                  </a:lnTo>
                  <a:lnTo>
                    <a:pt x="989" y="2271"/>
                  </a:lnTo>
                  <a:lnTo>
                    <a:pt x="989" y="2271"/>
                  </a:lnTo>
                  <a:lnTo>
                    <a:pt x="989" y="2271"/>
                  </a:lnTo>
                  <a:lnTo>
                    <a:pt x="989" y="2271"/>
                  </a:lnTo>
                  <a:lnTo>
                    <a:pt x="986" y="2271"/>
                  </a:lnTo>
                  <a:lnTo>
                    <a:pt x="986" y="2271"/>
                  </a:lnTo>
                  <a:lnTo>
                    <a:pt x="986" y="2268"/>
                  </a:lnTo>
                  <a:lnTo>
                    <a:pt x="986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89" y="2268"/>
                  </a:lnTo>
                  <a:lnTo>
                    <a:pt x="992" y="2268"/>
                  </a:lnTo>
                  <a:lnTo>
                    <a:pt x="992" y="2268"/>
                  </a:lnTo>
                  <a:lnTo>
                    <a:pt x="992" y="2268"/>
                  </a:lnTo>
                  <a:lnTo>
                    <a:pt x="992" y="2268"/>
                  </a:lnTo>
                  <a:lnTo>
                    <a:pt x="992" y="2268"/>
                  </a:lnTo>
                  <a:lnTo>
                    <a:pt x="992" y="2268"/>
                  </a:lnTo>
                  <a:lnTo>
                    <a:pt x="996" y="2264"/>
                  </a:lnTo>
                  <a:lnTo>
                    <a:pt x="996" y="2261"/>
                  </a:lnTo>
                  <a:lnTo>
                    <a:pt x="996" y="2261"/>
                  </a:lnTo>
                  <a:lnTo>
                    <a:pt x="996" y="2261"/>
                  </a:lnTo>
                  <a:lnTo>
                    <a:pt x="996" y="2261"/>
                  </a:lnTo>
                  <a:lnTo>
                    <a:pt x="996" y="2258"/>
                  </a:lnTo>
                  <a:lnTo>
                    <a:pt x="996" y="2258"/>
                  </a:lnTo>
                  <a:lnTo>
                    <a:pt x="996" y="2254"/>
                  </a:lnTo>
                  <a:lnTo>
                    <a:pt x="996" y="2254"/>
                  </a:lnTo>
                  <a:lnTo>
                    <a:pt x="999" y="2258"/>
                  </a:lnTo>
                  <a:lnTo>
                    <a:pt x="999" y="2258"/>
                  </a:lnTo>
                  <a:lnTo>
                    <a:pt x="999" y="2254"/>
                  </a:lnTo>
                  <a:lnTo>
                    <a:pt x="999" y="2254"/>
                  </a:lnTo>
                  <a:lnTo>
                    <a:pt x="999" y="2254"/>
                  </a:lnTo>
                  <a:lnTo>
                    <a:pt x="999" y="2254"/>
                  </a:lnTo>
                  <a:lnTo>
                    <a:pt x="999" y="2254"/>
                  </a:lnTo>
                  <a:lnTo>
                    <a:pt x="999" y="2254"/>
                  </a:lnTo>
                  <a:lnTo>
                    <a:pt x="999" y="2254"/>
                  </a:lnTo>
                  <a:lnTo>
                    <a:pt x="999" y="2254"/>
                  </a:lnTo>
                  <a:lnTo>
                    <a:pt x="999" y="2254"/>
                  </a:lnTo>
                  <a:lnTo>
                    <a:pt x="1003" y="2251"/>
                  </a:lnTo>
                  <a:lnTo>
                    <a:pt x="1003" y="2251"/>
                  </a:lnTo>
                  <a:lnTo>
                    <a:pt x="1003" y="2251"/>
                  </a:lnTo>
                  <a:lnTo>
                    <a:pt x="1003" y="2251"/>
                  </a:lnTo>
                  <a:lnTo>
                    <a:pt x="1003" y="2251"/>
                  </a:lnTo>
                  <a:lnTo>
                    <a:pt x="1003" y="2251"/>
                  </a:lnTo>
                  <a:lnTo>
                    <a:pt x="1003" y="2247"/>
                  </a:lnTo>
                  <a:lnTo>
                    <a:pt x="1003" y="2247"/>
                  </a:lnTo>
                  <a:lnTo>
                    <a:pt x="1006" y="2247"/>
                  </a:lnTo>
                  <a:lnTo>
                    <a:pt x="1006" y="2247"/>
                  </a:lnTo>
                  <a:lnTo>
                    <a:pt x="1006" y="2244"/>
                  </a:lnTo>
                  <a:lnTo>
                    <a:pt x="1006" y="2244"/>
                  </a:lnTo>
                  <a:lnTo>
                    <a:pt x="1006" y="2244"/>
                  </a:lnTo>
                  <a:lnTo>
                    <a:pt x="1006" y="2244"/>
                  </a:lnTo>
                  <a:lnTo>
                    <a:pt x="1009" y="2241"/>
                  </a:lnTo>
                  <a:lnTo>
                    <a:pt x="1009" y="2241"/>
                  </a:lnTo>
                  <a:lnTo>
                    <a:pt x="1009" y="2241"/>
                  </a:lnTo>
                  <a:lnTo>
                    <a:pt x="1009" y="2241"/>
                  </a:lnTo>
                  <a:lnTo>
                    <a:pt x="1009" y="2241"/>
                  </a:lnTo>
                  <a:lnTo>
                    <a:pt x="1009" y="2241"/>
                  </a:lnTo>
                  <a:lnTo>
                    <a:pt x="1009" y="2241"/>
                  </a:lnTo>
                  <a:lnTo>
                    <a:pt x="1009" y="2241"/>
                  </a:lnTo>
                  <a:lnTo>
                    <a:pt x="1009" y="2241"/>
                  </a:lnTo>
                  <a:lnTo>
                    <a:pt x="1013" y="2241"/>
                  </a:lnTo>
                  <a:lnTo>
                    <a:pt x="1013" y="2241"/>
                  </a:lnTo>
                  <a:lnTo>
                    <a:pt x="1013" y="2241"/>
                  </a:lnTo>
                  <a:lnTo>
                    <a:pt x="1013" y="2241"/>
                  </a:lnTo>
                  <a:lnTo>
                    <a:pt x="1013" y="2241"/>
                  </a:lnTo>
                  <a:lnTo>
                    <a:pt x="1013" y="2241"/>
                  </a:lnTo>
                  <a:lnTo>
                    <a:pt x="1016" y="2237"/>
                  </a:lnTo>
                  <a:lnTo>
                    <a:pt x="1016" y="2237"/>
                  </a:lnTo>
                  <a:lnTo>
                    <a:pt x="1016" y="2237"/>
                  </a:lnTo>
                  <a:lnTo>
                    <a:pt x="1016" y="2237"/>
                  </a:lnTo>
                  <a:lnTo>
                    <a:pt x="1020" y="2234"/>
                  </a:lnTo>
                  <a:lnTo>
                    <a:pt x="1020" y="2234"/>
                  </a:lnTo>
                  <a:lnTo>
                    <a:pt x="1023" y="2234"/>
                  </a:lnTo>
                  <a:lnTo>
                    <a:pt x="1023" y="2234"/>
                  </a:lnTo>
                  <a:lnTo>
                    <a:pt x="1023" y="2234"/>
                  </a:lnTo>
                  <a:lnTo>
                    <a:pt x="1023" y="2234"/>
                  </a:lnTo>
                  <a:lnTo>
                    <a:pt x="1023" y="2234"/>
                  </a:lnTo>
                  <a:lnTo>
                    <a:pt x="1023" y="2234"/>
                  </a:lnTo>
                  <a:lnTo>
                    <a:pt x="1026" y="2234"/>
                  </a:lnTo>
                  <a:lnTo>
                    <a:pt x="1026" y="2234"/>
                  </a:lnTo>
                  <a:lnTo>
                    <a:pt x="1026" y="2230"/>
                  </a:lnTo>
                  <a:lnTo>
                    <a:pt x="1026" y="2230"/>
                  </a:lnTo>
                  <a:lnTo>
                    <a:pt x="1026" y="2230"/>
                  </a:lnTo>
                  <a:lnTo>
                    <a:pt x="1026" y="2230"/>
                  </a:lnTo>
                  <a:lnTo>
                    <a:pt x="1026" y="2230"/>
                  </a:lnTo>
                  <a:lnTo>
                    <a:pt x="1026" y="2230"/>
                  </a:lnTo>
                  <a:lnTo>
                    <a:pt x="1026" y="2230"/>
                  </a:lnTo>
                  <a:lnTo>
                    <a:pt x="1026" y="2230"/>
                  </a:lnTo>
                  <a:lnTo>
                    <a:pt x="1030" y="2230"/>
                  </a:lnTo>
                  <a:lnTo>
                    <a:pt x="1030" y="2230"/>
                  </a:lnTo>
                  <a:lnTo>
                    <a:pt x="1030" y="2227"/>
                  </a:lnTo>
                  <a:lnTo>
                    <a:pt x="1030" y="2227"/>
                  </a:lnTo>
                  <a:lnTo>
                    <a:pt x="1033" y="2227"/>
                  </a:lnTo>
                  <a:lnTo>
                    <a:pt x="1033" y="2227"/>
                  </a:lnTo>
                  <a:lnTo>
                    <a:pt x="1033" y="2224"/>
                  </a:lnTo>
                  <a:lnTo>
                    <a:pt x="1033" y="2224"/>
                  </a:lnTo>
                  <a:lnTo>
                    <a:pt x="1033" y="2224"/>
                  </a:lnTo>
                  <a:lnTo>
                    <a:pt x="1033" y="2224"/>
                  </a:lnTo>
                  <a:lnTo>
                    <a:pt x="1037" y="2224"/>
                  </a:lnTo>
                  <a:lnTo>
                    <a:pt x="1037" y="2224"/>
                  </a:lnTo>
                  <a:lnTo>
                    <a:pt x="1037" y="2220"/>
                  </a:lnTo>
                  <a:lnTo>
                    <a:pt x="1037" y="2220"/>
                  </a:lnTo>
                  <a:lnTo>
                    <a:pt x="1037" y="2220"/>
                  </a:lnTo>
                  <a:lnTo>
                    <a:pt x="1037" y="2220"/>
                  </a:lnTo>
                  <a:lnTo>
                    <a:pt x="1037" y="2220"/>
                  </a:lnTo>
                  <a:lnTo>
                    <a:pt x="1037" y="2220"/>
                  </a:lnTo>
                  <a:lnTo>
                    <a:pt x="1037" y="2220"/>
                  </a:lnTo>
                  <a:lnTo>
                    <a:pt x="1037" y="2217"/>
                  </a:lnTo>
                  <a:lnTo>
                    <a:pt x="1037" y="2217"/>
                  </a:lnTo>
                  <a:lnTo>
                    <a:pt x="1037" y="2217"/>
                  </a:lnTo>
                  <a:lnTo>
                    <a:pt x="1040" y="2217"/>
                  </a:lnTo>
                  <a:lnTo>
                    <a:pt x="1040" y="2217"/>
                  </a:lnTo>
                  <a:lnTo>
                    <a:pt x="1040" y="2213"/>
                  </a:lnTo>
                  <a:lnTo>
                    <a:pt x="1040" y="2213"/>
                  </a:lnTo>
                  <a:lnTo>
                    <a:pt x="1040" y="2213"/>
                  </a:lnTo>
                  <a:lnTo>
                    <a:pt x="1040" y="2213"/>
                  </a:lnTo>
                  <a:lnTo>
                    <a:pt x="1040" y="2217"/>
                  </a:lnTo>
                  <a:lnTo>
                    <a:pt x="1040" y="2217"/>
                  </a:lnTo>
                  <a:lnTo>
                    <a:pt x="1040" y="2217"/>
                  </a:lnTo>
                  <a:lnTo>
                    <a:pt x="1040" y="2217"/>
                  </a:lnTo>
                  <a:lnTo>
                    <a:pt x="1040" y="2217"/>
                  </a:lnTo>
                  <a:lnTo>
                    <a:pt x="1047" y="2217"/>
                  </a:lnTo>
                  <a:lnTo>
                    <a:pt x="1047" y="2217"/>
                  </a:lnTo>
                  <a:lnTo>
                    <a:pt x="1047" y="2213"/>
                  </a:lnTo>
                  <a:lnTo>
                    <a:pt x="1047" y="2213"/>
                  </a:lnTo>
                  <a:lnTo>
                    <a:pt x="1047" y="2213"/>
                  </a:lnTo>
                  <a:lnTo>
                    <a:pt x="1047" y="2213"/>
                  </a:lnTo>
                  <a:lnTo>
                    <a:pt x="1050" y="2213"/>
                  </a:lnTo>
                  <a:lnTo>
                    <a:pt x="1050" y="2213"/>
                  </a:lnTo>
                  <a:lnTo>
                    <a:pt x="1050" y="2213"/>
                  </a:lnTo>
                  <a:lnTo>
                    <a:pt x="1050" y="2213"/>
                  </a:lnTo>
                  <a:lnTo>
                    <a:pt x="1050" y="2217"/>
                  </a:lnTo>
                  <a:lnTo>
                    <a:pt x="1050" y="2217"/>
                  </a:lnTo>
                  <a:lnTo>
                    <a:pt x="1047" y="2217"/>
                  </a:lnTo>
                  <a:lnTo>
                    <a:pt x="1047" y="2217"/>
                  </a:lnTo>
                  <a:lnTo>
                    <a:pt x="1047" y="2217"/>
                  </a:lnTo>
                  <a:lnTo>
                    <a:pt x="1043" y="2220"/>
                  </a:lnTo>
                  <a:lnTo>
                    <a:pt x="1047" y="2220"/>
                  </a:lnTo>
                  <a:lnTo>
                    <a:pt x="1047" y="2220"/>
                  </a:lnTo>
                  <a:lnTo>
                    <a:pt x="1047" y="2220"/>
                  </a:lnTo>
                  <a:lnTo>
                    <a:pt x="1047" y="2220"/>
                  </a:lnTo>
                  <a:lnTo>
                    <a:pt x="1057" y="2213"/>
                  </a:lnTo>
                  <a:lnTo>
                    <a:pt x="1057" y="2213"/>
                  </a:lnTo>
                  <a:lnTo>
                    <a:pt x="1057" y="2213"/>
                  </a:lnTo>
                  <a:lnTo>
                    <a:pt x="1064" y="2210"/>
                  </a:lnTo>
                  <a:lnTo>
                    <a:pt x="1064" y="2210"/>
                  </a:lnTo>
                  <a:lnTo>
                    <a:pt x="1067" y="2210"/>
                  </a:lnTo>
                  <a:lnTo>
                    <a:pt x="1067" y="2210"/>
                  </a:lnTo>
                  <a:lnTo>
                    <a:pt x="1071" y="2210"/>
                  </a:lnTo>
                  <a:lnTo>
                    <a:pt x="1071" y="2210"/>
                  </a:lnTo>
                  <a:lnTo>
                    <a:pt x="1074" y="2207"/>
                  </a:lnTo>
                  <a:lnTo>
                    <a:pt x="1077" y="2200"/>
                  </a:lnTo>
                  <a:lnTo>
                    <a:pt x="1077" y="2200"/>
                  </a:lnTo>
                  <a:lnTo>
                    <a:pt x="1077" y="2196"/>
                  </a:lnTo>
                  <a:lnTo>
                    <a:pt x="1077" y="2196"/>
                  </a:lnTo>
                  <a:lnTo>
                    <a:pt x="1081" y="2196"/>
                  </a:lnTo>
                  <a:lnTo>
                    <a:pt x="1081" y="2196"/>
                  </a:lnTo>
                  <a:lnTo>
                    <a:pt x="1081" y="2196"/>
                  </a:lnTo>
                  <a:lnTo>
                    <a:pt x="1081" y="2196"/>
                  </a:lnTo>
                  <a:lnTo>
                    <a:pt x="1084" y="2193"/>
                  </a:lnTo>
                  <a:lnTo>
                    <a:pt x="1084" y="2193"/>
                  </a:lnTo>
                  <a:lnTo>
                    <a:pt x="1084" y="2190"/>
                  </a:lnTo>
                  <a:lnTo>
                    <a:pt x="1084" y="2190"/>
                  </a:lnTo>
                  <a:lnTo>
                    <a:pt x="1084" y="2190"/>
                  </a:lnTo>
                  <a:lnTo>
                    <a:pt x="1084" y="2190"/>
                  </a:lnTo>
                  <a:lnTo>
                    <a:pt x="1084" y="2190"/>
                  </a:lnTo>
                  <a:lnTo>
                    <a:pt x="1084" y="2190"/>
                  </a:lnTo>
                  <a:lnTo>
                    <a:pt x="1084" y="2186"/>
                  </a:lnTo>
                  <a:lnTo>
                    <a:pt x="1084" y="2186"/>
                  </a:lnTo>
                  <a:lnTo>
                    <a:pt x="1084" y="2186"/>
                  </a:lnTo>
                  <a:lnTo>
                    <a:pt x="1084" y="2186"/>
                  </a:lnTo>
                  <a:lnTo>
                    <a:pt x="1084" y="2186"/>
                  </a:lnTo>
                  <a:lnTo>
                    <a:pt x="1081" y="2186"/>
                  </a:lnTo>
                  <a:lnTo>
                    <a:pt x="1081" y="2186"/>
                  </a:lnTo>
                  <a:lnTo>
                    <a:pt x="1081" y="2186"/>
                  </a:lnTo>
                  <a:lnTo>
                    <a:pt x="1084" y="2183"/>
                  </a:lnTo>
                  <a:lnTo>
                    <a:pt x="1084" y="2183"/>
                  </a:lnTo>
                  <a:lnTo>
                    <a:pt x="1081" y="2183"/>
                  </a:lnTo>
                  <a:lnTo>
                    <a:pt x="1081" y="2183"/>
                  </a:lnTo>
                  <a:lnTo>
                    <a:pt x="1081" y="2183"/>
                  </a:lnTo>
                  <a:lnTo>
                    <a:pt x="1081" y="2183"/>
                  </a:lnTo>
                  <a:lnTo>
                    <a:pt x="1081" y="2179"/>
                  </a:lnTo>
                  <a:lnTo>
                    <a:pt x="1081" y="2179"/>
                  </a:lnTo>
                  <a:lnTo>
                    <a:pt x="1081" y="2179"/>
                  </a:lnTo>
                  <a:lnTo>
                    <a:pt x="1081" y="2179"/>
                  </a:lnTo>
                  <a:lnTo>
                    <a:pt x="1081" y="2179"/>
                  </a:lnTo>
                  <a:lnTo>
                    <a:pt x="1081" y="2179"/>
                  </a:lnTo>
                  <a:lnTo>
                    <a:pt x="1081" y="2176"/>
                  </a:lnTo>
                  <a:lnTo>
                    <a:pt x="1081" y="2176"/>
                  </a:lnTo>
                  <a:lnTo>
                    <a:pt x="1081" y="2176"/>
                  </a:lnTo>
                  <a:lnTo>
                    <a:pt x="1081" y="2176"/>
                  </a:lnTo>
                  <a:lnTo>
                    <a:pt x="1084" y="2176"/>
                  </a:lnTo>
                  <a:lnTo>
                    <a:pt x="1084" y="2176"/>
                  </a:lnTo>
                  <a:lnTo>
                    <a:pt x="1084" y="2173"/>
                  </a:lnTo>
                  <a:lnTo>
                    <a:pt x="1084" y="2173"/>
                  </a:lnTo>
                  <a:lnTo>
                    <a:pt x="1084" y="2169"/>
                  </a:lnTo>
                  <a:lnTo>
                    <a:pt x="1084" y="2169"/>
                  </a:lnTo>
                  <a:lnTo>
                    <a:pt x="1084" y="2169"/>
                  </a:lnTo>
                  <a:lnTo>
                    <a:pt x="1084" y="2169"/>
                  </a:lnTo>
                  <a:lnTo>
                    <a:pt x="1084" y="2169"/>
                  </a:lnTo>
                  <a:lnTo>
                    <a:pt x="1088" y="2166"/>
                  </a:lnTo>
                  <a:lnTo>
                    <a:pt x="1088" y="2166"/>
                  </a:lnTo>
                  <a:lnTo>
                    <a:pt x="1088" y="2166"/>
                  </a:lnTo>
                  <a:lnTo>
                    <a:pt x="1088" y="2166"/>
                  </a:lnTo>
                  <a:lnTo>
                    <a:pt x="1088" y="2166"/>
                  </a:lnTo>
                  <a:lnTo>
                    <a:pt x="1088" y="2166"/>
                  </a:lnTo>
                  <a:lnTo>
                    <a:pt x="1088" y="2162"/>
                  </a:lnTo>
                  <a:lnTo>
                    <a:pt x="1088" y="2162"/>
                  </a:lnTo>
                  <a:lnTo>
                    <a:pt x="1088" y="2162"/>
                  </a:lnTo>
                  <a:lnTo>
                    <a:pt x="1088" y="2162"/>
                  </a:lnTo>
                  <a:lnTo>
                    <a:pt x="1088" y="2159"/>
                  </a:lnTo>
                  <a:lnTo>
                    <a:pt x="1088" y="2159"/>
                  </a:lnTo>
                  <a:lnTo>
                    <a:pt x="1088" y="2156"/>
                  </a:lnTo>
                  <a:lnTo>
                    <a:pt x="1088" y="2156"/>
                  </a:lnTo>
                  <a:lnTo>
                    <a:pt x="1091" y="2156"/>
                  </a:lnTo>
                  <a:lnTo>
                    <a:pt x="1091" y="2156"/>
                  </a:lnTo>
                  <a:lnTo>
                    <a:pt x="1091" y="2156"/>
                  </a:lnTo>
                  <a:lnTo>
                    <a:pt x="1091" y="2156"/>
                  </a:lnTo>
                  <a:lnTo>
                    <a:pt x="1091" y="2152"/>
                  </a:lnTo>
                  <a:lnTo>
                    <a:pt x="1091" y="2152"/>
                  </a:lnTo>
                  <a:lnTo>
                    <a:pt x="1091" y="2149"/>
                  </a:lnTo>
                  <a:lnTo>
                    <a:pt x="1091" y="2149"/>
                  </a:lnTo>
                  <a:lnTo>
                    <a:pt x="1091" y="2149"/>
                  </a:lnTo>
                  <a:lnTo>
                    <a:pt x="1091" y="2149"/>
                  </a:lnTo>
                  <a:lnTo>
                    <a:pt x="1091" y="2145"/>
                  </a:lnTo>
                  <a:lnTo>
                    <a:pt x="1091" y="2145"/>
                  </a:lnTo>
                  <a:lnTo>
                    <a:pt x="1091" y="2142"/>
                  </a:lnTo>
                  <a:lnTo>
                    <a:pt x="1091" y="2142"/>
                  </a:lnTo>
                  <a:lnTo>
                    <a:pt x="1094" y="2135"/>
                  </a:lnTo>
                  <a:lnTo>
                    <a:pt x="1094" y="2135"/>
                  </a:lnTo>
                  <a:lnTo>
                    <a:pt x="1094" y="2132"/>
                  </a:lnTo>
                  <a:lnTo>
                    <a:pt x="1094" y="2132"/>
                  </a:lnTo>
                  <a:lnTo>
                    <a:pt x="1094" y="2128"/>
                  </a:lnTo>
                  <a:lnTo>
                    <a:pt x="1094" y="2128"/>
                  </a:lnTo>
                  <a:lnTo>
                    <a:pt x="1094" y="2128"/>
                  </a:lnTo>
                  <a:lnTo>
                    <a:pt x="1094" y="2128"/>
                  </a:lnTo>
                  <a:lnTo>
                    <a:pt x="1094" y="2125"/>
                  </a:lnTo>
                  <a:lnTo>
                    <a:pt x="1094" y="2125"/>
                  </a:lnTo>
                  <a:lnTo>
                    <a:pt x="1094" y="2125"/>
                  </a:lnTo>
                  <a:lnTo>
                    <a:pt x="1094" y="2125"/>
                  </a:lnTo>
                  <a:lnTo>
                    <a:pt x="1094" y="2122"/>
                  </a:lnTo>
                  <a:lnTo>
                    <a:pt x="1094" y="2122"/>
                  </a:lnTo>
                  <a:lnTo>
                    <a:pt x="1091" y="2122"/>
                  </a:lnTo>
                  <a:lnTo>
                    <a:pt x="1091" y="2122"/>
                  </a:lnTo>
                  <a:lnTo>
                    <a:pt x="1091" y="2115"/>
                  </a:lnTo>
                  <a:lnTo>
                    <a:pt x="1091" y="2115"/>
                  </a:lnTo>
                  <a:lnTo>
                    <a:pt x="1091" y="2111"/>
                  </a:lnTo>
                  <a:lnTo>
                    <a:pt x="1091" y="2111"/>
                  </a:lnTo>
                  <a:lnTo>
                    <a:pt x="1094" y="2111"/>
                  </a:lnTo>
                  <a:lnTo>
                    <a:pt x="1094" y="2111"/>
                  </a:lnTo>
                  <a:lnTo>
                    <a:pt x="1094" y="2111"/>
                  </a:lnTo>
                  <a:lnTo>
                    <a:pt x="1094" y="2111"/>
                  </a:lnTo>
                  <a:lnTo>
                    <a:pt x="1094" y="2108"/>
                  </a:lnTo>
                  <a:lnTo>
                    <a:pt x="1094" y="2108"/>
                  </a:lnTo>
                  <a:lnTo>
                    <a:pt x="1094" y="2108"/>
                  </a:lnTo>
                  <a:lnTo>
                    <a:pt x="1094" y="2108"/>
                  </a:lnTo>
                  <a:lnTo>
                    <a:pt x="1094" y="2105"/>
                  </a:lnTo>
                  <a:lnTo>
                    <a:pt x="1094" y="2105"/>
                  </a:lnTo>
                  <a:lnTo>
                    <a:pt x="1094" y="2105"/>
                  </a:lnTo>
                  <a:lnTo>
                    <a:pt x="1094" y="2105"/>
                  </a:lnTo>
                  <a:lnTo>
                    <a:pt x="1098" y="2101"/>
                  </a:lnTo>
                  <a:lnTo>
                    <a:pt x="1098" y="2101"/>
                  </a:lnTo>
                  <a:lnTo>
                    <a:pt x="1094" y="2098"/>
                  </a:lnTo>
                  <a:lnTo>
                    <a:pt x="1094" y="2098"/>
                  </a:lnTo>
                  <a:lnTo>
                    <a:pt x="1094" y="2094"/>
                  </a:lnTo>
                  <a:lnTo>
                    <a:pt x="1094" y="2094"/>
                  </a:lnTo>
                  <a:lnTo>
                    <a:pt x="1094" y="2091"/>
                  </a:lnTo>
                  <a:lnTo>
                    <a:pt x="1094" y="2091"/>
                  </a:lnTo>
                  <a:lnTo>
                    <a:pt x="1094" y="2091"/>
                  </a:lnTo>
                  <a:lnTo>
                    <a:pt x="1094" y="2091"/>
                  </a:lnTo>
                  <a:lnTo>
                    <a:pt x="1094" y="2091"/>
                  </a:lnTo>
                  <a:lnTo>
                    <a:pt x="1094" y="2091"/>
                  </a:lnTo>
                  <a:lnTo>
                    <a:pt x="1094" y="2088"/>
                  </a:lnTo>
                  <a:lnTo>
                    <a:pt x="1094" y="2088"/>
                  </a:lnTo>
                  <a:lnTo>
                    <a:pt x="1094" y="2088"/>
                  </a:lnTo>
                  <a:lnTo>
                    <a:pt x="1094" y="2088"/>
                  </a:lnTo>
                  <a:lnTo>
                    <a:pt x="1094" y="2084"/>
                  </a:lnTo>
                  <a:lnTo>
                    <a:pt x="1094" y="2084"/>
                  </a:lnTo>
                  <a:lnTo>
                    <a:pt x="1094" y="2081"/>
                  </a:lnTo>
                  <a:lnTo>
                    <a:pt x="1094" y="2081"/>
                  </a:lnTo>
                  <a:lnTo>
                    <a:pt x="1094" y="2081"/>
                  </a:lnTo>
                  <a:lnTo>
                    <a:pt x="1094" y="2081"/>
                  </a:lnTo>
                  <a:lnTo>
                    <a:pt x="1094" y="2077"/>
                  </a:lnTo>
                  <a:lnTo>
                    <a:pt x="1094" y="2077"/>
                  </a:lnTo>
                  <a:lnTo>
                    <a:pt x="1094" y="2074"/>
                  </a:lnTo>
                  <a:lnTo>
                    <a:pt x="1094" y="2074"/>
                  </a:lnTo>
                  <a:lnTo>
                    <a:pt x="1094" y="2074"/>
                  </a:lnTo>
                  <a:lnTo>
                    <a:pt x="1094" y="2074"/>
                  </a:lnTo>
                  <a:lnTo>
                    <a:pt x="1098" y="2071"/>
                  </a:lnTo>
                  <a:lnTo>
                    <a:pt x="1098" y="2071"/>
                  </a:lnTo>
                  <a:lnTo>
                    <a:pt x="1098" y="2071"/>
                  </a:lnTo>
                  <a:lnTo>
                    <a:pt x="1098" y="2071"/>
                  </a:lnTo>
                  <a:lnTo>
                    <a:pt x="1098" y="2067"/>
                  </a:lnTo>
                  <a:lnTo>
                    <a:pt x="1098" y="2067"/>
                  </a:lnTo>
                  <a:lnTo>
                    <a:pt x="1094" y="2064"/>
                  </a:lnTo>
                  <a:lnTo>
                    <a:pt x="1094" y="2064"/>
                  </a:lnTo>
                  <a:lnTo>
                    <a:pt x="1094" y="2064"/>
                  </a:lnTo>
                  <a:lnTo>
                    <a:pt x="1094" y="2064"/>
                  </a:lnTo>
                  <a:lnTo>
                    <a:pt x="1094" y="2064"/>
                  </a:lnTo>
                  <a:lnTo>
                    <a:pt x="1094" y="2064"/>
                  </a:lnTo>
                  <a:lnTo>
                    <a:pt x="1094" y="2060"/>
                  </a:lnTo>
                  <a:lnTo>
                    <a:pt x="1094" y="2060"/>
                  </a:lnTo>
                  <a:lnTo>
                    <a:pt x="1094" y="2060"/>
                  </a:lnTo>
                  <a:lnTo>
                    <a:pt x="1094" y="2060"/>
                  </a:lnTo>
                  <a:lnTo>
                    <a:pt x="1094" y="2057"/>
                  </a:lnTo>
                  <a:lnTo>
                    <a:pt x="1094" y="2057"/>
                  </a:lnTo>
                  <a:lnTo>
                    <a:pt x="1094" y="2057"/>
                  </a:lnTo>
                  <a:lnTo>
                    <a:pt x="1094" y="2057"/>
                  </a:lnTo>
                  <a:lnTo>
                    <a:pt x="1094" y="2054"/>
                  </a:lnTo>
                  <a:lnTo>
                    <a:pt x="1094" y="2054"/>
                  </a:lnTo>
                  <a:lnTo>
                    <a:pt x="1094" y="2050"/>
                  </a:lnTo>
                  <a:lnTo>
                    <a:pt x="1094" y="2050"/>
                  </a:lnTo>
                  <a:lnTo>
                    <a:pt x="1094" y="2050"/>
                  </a:lnTo>
                  <a:lnTo>
                    <a:pt x="1094" y="2050"/>
                  </a:lnTo>
                  <a:lnTo>
                    <a:pt x="1094" y="2047"/>
                  </a:lnTo>
                  <a:lnTo>
                    <a:pt x="1094" y="2047"/>
                  </a:lnTo>
                  <a:lnTo>
                    <a:pt x="1094" y="2047"/>
                  </a:lnTo>
                  <a:lnTo>
                    <a:pt x="1094" y="2047"/>
                  </a:lnTo>
                  <a:lnTo>
                    <a:pt x="1094" y="2047"/>
                  </a:lnTo>
                  <a:lnTo>
                    <a:pt x="1094" y="2047"/>
                  </a:lnTo>
                  <a:lnTo>
                    <a:pt x="1094" y="2047"/>
                  </a:lnTo>
                  <a:lnTo>
                    <a:pt x="1094" y="2047"/>
                  </a:lnTo>
                  <a:lnTo>
                    <a:pt x="1094" y="2043"/>
                  </a:lnTo>
                  <a:lnTo>
                    <a:pt x="1094" y="2043"/>
                  </a:lnTo>
                  <a:lnTo>
                    <a:pt x="1094" y="2043"/>
                  </a:lnTo>
                  <a:lnTo>
                    <a:pt x="1094" y="2043"/>
                  </a:lnTo>
                  <a:lnTo>
                    <a:pt x="1094" y="2040"/>
                  </a:lnTo>
                  <a:lnTo>
                    <a:pt x="1094" y="2040"/>
                  </a:lnTo>
                  <a:lnTo>
                    <a:pt x="1091" y="2040"/>
                  </a:lnTo>
                  <a:lnTo>
                    <a:pt x="1091" y="2040"/>
                  </a:lnTo>
                  <a:lnTo>
                    <a:pt x="1091" y="2040"/>
                  </a:lnTo>
                  <a:lnTo>
                    <a:pt x="1091" y="2040"/>
                  </a:lnTo>
                  <a:lnTo>
                    <a:pt x="1091" y="2037"/>
                  </a:lnTo>
                  <a:lnTo>
                    <a:pt x="1091" y="2037"/>
                  </a:lnTo>
                  <a:lnTo>
                    <a:pt x="1091" y="2033"/>
                  </a:lnTo>
                  <a:lnTo>
                    <a:pt x="1091" y="2033"/>
                  </a:lnTo>
                  <a:lnTo>
                    <a:pt x="1091" y="2033"/>
                  </a:lnTo>
                  <a:lnTo>
                    <a:pt x="1091" y="2033"/>
                  </a:lnTo>
                  <a:lnTo>
                    <a:pt x="1091" y="2033"/>
                  </a:lnTo>
                  <a:lnTo>
                    <a:pt x="1091" y="2033"/>
                  </a:lnTo>
                  <a:lnTo>
                    <a:pt x="1088" y="2030"/>
                  </a:lnTo>
                  <a:lnTo>
                    <a:pt x="1088" y="2030"/>
                  </a:lnTo>
                  <a:lnTo>
                    <a:pt x="1088" y="2030"/>
                  </a:lnTo>
                  <a:lnTo>
                    <a:pt x="1088" y="2026"/>
                  </a:lnTo>
                  <a:lnTo>
                    <a:pt x="1088" y="2026"/>
                  </a:lnTo>
                  <a:lnTo>
                    <a:pt x="1088" y="2026"/>
                  </a:lnTo>
                  <a:lnTo>
                    <a:pt x="1088" y="2026"/>
                  </a:lnTo>
                  <a:lnTo>
                    <a:pt x="1091" y="2023"/>
                  </a:lnTo>
                  <a:lnTo>
                    <a:pt x="1091" y="2023"/>
                  </a:lnTo>
                  <a:lnTo>
                    <a:pt x="1091" y="2023"/>
                  </a:lnTo>
                  <a:lnTo>
                    <a:pt x="1091" y="2023"/>
                  </a:lnTo>
                  <a:lnTo>
                    <a:pt x="1091" y="2026"/>
                  </a:lnTo>
                  <a:lnTo>
                    <a:pt x="1091" y="2026"/>
                  </a:lnTo>
                  <a:lnTo>
                    <a:pt x="1088" y="2026"/>
                  </a:lnTo>
                  <a:lnTo>
                    <a:pt x="1088" y="2026"/>
                  </a:lnTo>
                  <a:lnTo>
                    <a:pt x="1088" y="2030"/>
                  </a:lnTo>
                  <a:lnTo>
                    <a:pt x="1088" y="2030"/>
                  </a:lnTo>
                  <a:lnTo>
                    <a:pt x="1088" y="2026"/>
                  </a:lnTo>
                  <a:lnTo>
                    <a:pt x="1088" y="2026"/>
                  </a:lnTo>
                  <a:lnTo>
                    <a:pt x="1088" y="2026"/>
                  </a:lnTo>
                  <a:lnTo>
                    <a:pt x="1088" y="2026"/>
                  </a:lnTo>
                  <a:lnTo>
                    <a:pt x="1088" y="2026"/>
                  </a:lnTo>
                  <a:lnTo>
                    <a:pt x="1088" y="2026"/>
                  </a:lnTo>
                  <a:lnTo>
                    <a:pt x="1088" y="2023"/>
                  </a:lnTo>
                  <a:lnTo>
                    <a:pt x="1088" y="2023"/>
                  </a:lnTo>
                  <a:lnTo>
                    <a:pt x="1088" y="2023"/>
                  </a:lnTo>
                  <a:lnTo>
                    <a:pt x="1088" y="2023"/>
                  </a:lnTo>
                  <a:lnTo>
                    <a:pt x="1088" y="2023"/>
                  </a:lnTo>
                  <a:lnTo>
                    <a:pt x="1088" y="2023"/>
                  </a:lnTo>
                  <a:lnTo>
                    <a:pt x="1088" y="2023"/>
                  </a:lnTo>
                  <a:lnTo>
                    <a:pt x="1088" y="2023"/>
                  </a:lnTo>
                  <a:lnTo>
                    <a:pt x="1088" y="2023"/>
                  </a:lnTo>
                  <a:lnTo>
                    <a:pt x="1088" y="2023"/>
                  </a:lnTo>
                  <a:lnTo>
                    <a:pt x="1091" y="2023"/>
                  </a:lnTo>
                  <a:lnTo>
                    <a:pt x="1091" y="2023"/>
                  </a:lnTo>
                  <a:lnTo>
                    <a:pt x="1091" y="2020"/>
                  </a:lnTo>
                  <a:lnTo>
                    <a:pt x="1091" y="2020"/>
                  </a:lnTo>
                  <a:lnTo>
                    <a:pt x="1091" y="2016"/>
                  </a:lnTo>
                  <a:lnTo>
                    <a:pt x="1091" y="2016"/>
                  </a:lnTo>
                  <a:lnTo>
                    <a:pt x="1088" y="2016"/>
                  </a:lnTo>
                  <a:lnTo>
                    <a:pt x="1088" y="2016"/>
                  </a:lnTo>
                  <a:lnTo>
                    <a:pt x="1088" y="2013"/>
                  </a:lnTo>
                  <a:lnTo>
                    <a:pt x="1088" y="2013"/>
                  </a:lnTo>
                  <a:lnTo>
                    <a:pt x="1091" y="2013"/>
                  </a:lnTo>
                  <a:lnTo>
                    <a:pt x="1091" y="2013"/>
                  </a:lnTo>
                  <a:lnTo>
                    <a:pt x="1091" y="2009"/>
                  </a:lnTo>
                  <a:lnTo>
                    <a:pt x="1091" y="2009"/>
                  </a:lnTo>
                  <a:lnTo>
                    <a:pt x="1091" y="2009"/>
                  </a:lnTo>
                  <a:lnTo>
                    <a:pt x="1091" y="2009"/>
                  </a:lnTo>
                  <a:lnTo>
                    <a:pt x="1091" y="2009"/>
                  </a:lnTo>
                  <a:lnTo>
                    <a:pt x="1091" y="2009"/>
                  </a:lnTo>
                  <a:lnTo>
                    <a:pt x="1088" y="2009"/>
                  </a:lnTo>
                  <a:lnTo>
                    <a:pt x="1088" y="2009"/>
                  </a:lnTo>
                  <a:lnTo>
                    <a:pt x="1091" y="2003"/>
                  </a:lnTo>
                  <a:lnTo>
                    <a:pt x="1091" y="2003"/>
                  </a:lnTo>
                  <a:lnTo>
                    <a:pt x="1091" y="1999"/>
                  </a:lnTo>
                  <a:lnTo>
                    <a:pt x="1091" y="1999"/>
                  </a:lnTo>
                  <a:lnTo>
                    <a:pt x="1094" y="1999"/>
                  </a:lnTo>
                  <a:lnTo>
                    <a:pt x="1094" y="1999"/>
                  </a:lnTo>
                  <a:lnTo>
                    <a:pt x="1094" y="1999"/>
                  </a:lnTo>
                  <a:lnTo>
                    <a:pt x="1094" y="1999"/>
                  </a:lnTo>
                  <a:lnTo>
                    <a:pt x="1094" y="2003"/>
                  </a:lnTo>
                  <a:lnTo>
                    <a:pt x="1094" y="2003"/>
                  </a:lnTo>
                  <a:lnTo>
                    <a:pt x="1098" y="2003"/>
                  </a:lnTo>
                  <a:lnTo>
                    <a:pt x="1098" y="2003"/>
                  </a:lnTo>
                  <a:lnTo>
                    <a:pt x="1098" y="2006"/>
                  </a:lnTo>
                  <a:lnTo>
                    <a:pt x="1098" y="2006"/>
                  </a:lnTo>
                  <a:lnTo>
                    <a:pt x="1098" y="2006"/>
                  </a:lnTo>
                  <a:lnTo>
                    <a:pt x="1098" y="2006"/>
                  </a:lnTo>
                  <a:lnTo>
                    <a:pt x="1101" y="2006"/>
                  </a:lnTo>
                  <a:lnTo>
                    <a:pt x="1101" y="2006"/>
                  </a:lnTo>
                  <a:lnTo>
                    <a:pt x="1101" y="2003"/>
                  </a:lnTo>
                  <a:lnTo>
                    <a:pt x="1101" y="2003"/>
                  </a:lnTo>
                  <a:lnTo>
                    <a:pt x="1101" y="2003"/>
                  </a:lnTo>
                  <a:lnTo>
                    <a:pt x="1101" y="2003"/>
                  </a:lnTo>
                  <a:lnTo>
                    <a:pt x="1101" y="2003"/>
                  </a:lnTo>
                  <a:lnTo>
                    <a:pt x="1101" y="2003"/>
                  </a:lnTo>
                  <a:lnTo>
                    <a:pt x="1101" y="2003"/>
                  </a:lnTo>
                  <a:lnTo>
                    <a:pt x="1101" y="1999"/>
                  </a:lnTo>
                  <a:lnTo>
                    <a:pt x="1101" y="1999"/>
                  </a:lnTo>
                  <a:lnTo>
                    <a:pt x="1105" y="1999"/>
                  </a:lnTo>
                  <a:lnTo>
                    <a:pt x="1105" y="1999"/>
                  </a:lnTo>
                  <a:lnTo>
                    <a:pt x="1105" y="1992"/>
                  </a:lnTo>
                  <a:lnTo>
                    <a:pt x="1105" y="1992"/>
                  </a:lnTo>
                  <a:lnTo>
                    <a:pt x="1105" y="1989"/>
                  </a:lnTo>
                  <a:lnTo>
                    <a:pt x="1105" y="1989"/>
                  </a:lnTo>
                  <a:lnTo>
                    <a:pt x="1108" y="1986"/>
                  </a:lnTo>
                  <a:lnTo>
                    <a:pt x="1108" y="1986"/>
                  </a:lnTo>
                  <a:lnTo>
                    <a:pt x="1105" y="1982"/>
                  </a:lnTo>
                  <a:lnTo>
                    <a:pt x="1105" y="1982"/>
                  </a:lnTo>
                  <a:lnTo>
                    <a:pt x="1105" y="1982"/>
                  </a:lnTo>
                  <a:lnTo>
                    <a:pt x="1108" y="1979"/>
                  </a:lnTo>
                  <a:lnTo>
                    <a:pt x="1108" y="1979"/>
                  </a:lnTo>
                  <a:lnTo>
                    <a:pt x="1108" y="1975"/>
                  </a:lnTo>
                  <a:lnTo>
                    <a:pt x="1108" y="1975"/>
                  </a:lnTo>
                  <a:lnTo>
                    <a:pt x="1111" y="1975"/>
                  </a:lnTo>
                  <a:lnTo>
                    <a:pt x="1111" y="1975"/>
                  </a:lnTo>
                  <a:lnTo>
                    <a:pt x="1111" y="1972"/>
                  </a:lnTo>
                  <a:lnTo>
                    <a:pt x="1111" y="1972"/>
                  </a:lnTo>
                  <a:lnTo>
                    <a:pt x="1111" y="1969"/>
                  </a:lnTo>
                  <a:lnTo>
                    <a:pt x="1111" y="1969"/>
                  </a:lnTo>
                  <a:lnTo>
                    <a:pt x="1111" y="1969"/>
                  </a:lnTo>
                  <a:lnTo>
                    <a:pt x="1111" y="1969"/>
                  </a:lnTo>
                  <a:lnTo>
                    <a:pt x="1115" y="1969"/>
                  </a:lnTo>
                  <a:lnTo>
                    <a:pt x="1115" y="1969"/>
                  </a:lnTo>
                  <a:lnTo>
                    <a:pt x="1115" y="1965"/>
                  </a:lnTo>
                  <a:lnTo>
                    <a:pt x="1115" y="1965"/>
                  </a:lnTo>
                  <a:lnTo>
                    <a:pt x="1115" y="1965"/>
                  </a:lnTo>
                  <a:lnTo>
                    <a:pt x="1115" y="1965"/>
                  </a:lnTo>
                  <a:lnTo>
                    <a:pt x="1115" y="1965"/>
                  </a:lnTo>
                  <a:lnTo>
                    <a:pt x="1115" y="1962"/>
                  </a:lnTo>
                  <a:lnTo>
                    <a:pt x="1115" y="1962"/>
                  </a:lnTo>
                  <a:lnTo>
                    <a:pt x="1115" y="1962"/>
                  </a:lnTo>
                  <a:lnTo>
                    <a:pt x="1115" y="1962"/>
                  </a:lnTo>
                  <a:lnTo>
                    <a:pt x="1118" y="1962"/>
                  </a:lnTo>
                  <a:lnTo>
                    <a:pt x="1118" y="1962"/>
                  </a:lnTo>
                  <a:lnTo>
                    <a:pt x="1118" y="1958"/>
                  </a:lnTo>
                  <a:lnTo>
                    <a:pt x="1118" y="1958"/>
                  </a:lnTo>
                  <a:lnTo>
                    <a:pt x="1122" y="1958"/>
                  </a:lnTo>
                  <a:lnTo>
                    <a:pt x="1122" y="1958"/>
                  </a:lnTo>
                  <a:lnTo>
                    <a:pt x="1122" y="1955"/>
                  </a:lnTo>
                  <a:lnTo>
                    <a:pt x="1122" y="1955"/>
                  </a:lnTo>
                  <a:lnTo>
                    <a:pt x="1125" y="1955"/>
                  </a:lnTo>
                  <a:lnTo>
                    <a:pt x="1125" y="1955"/>
                  </a:lnTo>
                  <a:lnTo>
                    <a:pt x="1128" y="1948"/>
                  </a:lnTo>
                  <a:lnTo>
                    <a:pt x="1128" y="1948"/>
                  </a:lnTo>
                  <a:lnTo>
                    <a:pt x="1128" y="1948"/>
                  </a:lnTo>
                  <a:lnTo>
                    <a:pt x="1128" y="1945"/>
                  </a:lnTo>
                  <a:lnTo>
                    <a:pt x="1128" y="1941"/>
                  </a:lnTo>
                  <a:lnTo>
                    <a:pt x="1128" y="1941"/>
                  </a:lnTo>
                  <a:lnTo>
                    <a:pt x="1132" y="1938"/>
                  </a:lnTo>
                  <a:lnTo>
                    <a:pt x="1132" y="1938"/>
                  </a:lnTo>
                  <a:lnTo>
                    <a:pt x="1132" y="1938"/>
                  </a:lnTo>
                  <a:lnTo>
                    <a:pt x="1135" y="1935"/>
                  </a:lnTo>
                  <a:lnTo>
                    <a:pt x="1135" y="1935"/>
                  </a:lnTo>
                  <a:lnTo>
                    <a:pt x="1135" y="1935"/>
                  </a:lnTo>
                  <a:lnTo>
                    <a:pt x="1135" y="1935"/>
                  </a:lnTo>
                  <a:lnTo>
                    <a:pt x="1135" y="1935"/>
                  </a:lnTo>
                  <a:lnTo>
                    <a:pt x="1135" y="1931"/>
                  </a:lnTo>
                  <a:lnTo>
                    <a:pt x="1135" y="1931"/>
                  </a:lnTo>
                  <a:lnTo>
                    <a:pt x="1135" y="1931"/>
                  </a:lnTo>
                  <a:lnTo>
                    <a:pt x="1139" y="1928"/>
                  </a:lnTo>
                  <a:lnTo>
                    <a:pt x="1139" y="1928"/>
                  </a:lnTo>
                  <a:lnTo>
                    <a:pt x="1139" y="1924"/>
                  </a:lnTo>
                  <a:lnTo>
                    <a:pt x="1139" y="1924"/>
                  </a:lnTo>
                  <a:lnTo>
                    <a:pt x="1142" y="1918"/>
                  </a:lnTo>
                  <a:lnTo>
                    <a:pt x="1142" y="1918"/>
                  </a:lnTo>
                  <a:lnTo>
                    <a:pt x="1142" y="1914"/>
                  </a:lnTo>
                  <a:lnTo>
                    <a:pt x="1142" y="1914"/>
                  </a:lnTo>
                  <a:lnTo>
                    <a:pt x="1142" y="1911"/>
                  </a:lnTo>
                  <a:lnTo>
                    <a:pt x="1142" y="1911"/>
                  </a:lnTo>
                  <a:lnTo>
                    <a:pt x="1142" y="1911"/>
                  </a:lnTo>
                  <a:lnTo>
                    <a:pt x="1142" y="1911"/>
                  </a:lnTo>
                  <a:lnTo>
                    <a:pt x="1142" y="1904"/>
                  </a:lnTo>
                  <a:lnTo>
                    <a:pt x="1142" y="1904"/>
                  </a:lnTo>
                  <a:lnTo>
                    <a:pt x="1142" y="1901"/>
                  </a:lnTo>
                  <a:lnTo>
                    <a:pt x="1142" y="1901"/>
                  </a:lnTo>
                  <a:lnTo>
                    <a:pt x="1142" y="1901"/>
                  </a:lnTo>
                  <a:lnTo>
                    <a:pt x="1142" y="1901"/>
                  </a:lnTo>
                  <a:lnTo>
                    <a:pt x="1142" y="1897"/>
                  </a:lnTo>
                  <a:lnTo>
                    <a:pt x="1142" y="1897"/>
                  </a:lnTo>
                  <a:lnTo>
                    <a:pt x="1142" y="1897"/>
                  </a:lnTo>
                  <a:lnTo>
                    <a:pt x="1142" y="1897"/>
                  </a:lnTo>
                  <a:lnTo>
                    <a:pt x="1145" y="1894"/>
                  </a:lnTo>
                  <a:lnTo>
                    <a:pt x="1145" y="1894"/>
                  </a:lnTo>
                  <a:lnTo>
                    <a:pt x="1145" y="1890"/>
                  </a:lnTo>
                  <a:lnTo>
                    <a:pt x="1145" y="1890"/>
                  </a:lnTo>
                  <a:close/>
                  <a:moveTo>
                    <a:pt x="622" y="684"/>
                  </a:moveTo>
                  <a:lnTo>
                    <a:pt x="622" y="684"/>
                  </a:lnTo>
                  <a:lnTo>
                    <a:pt x="622" y="680"/>
                  </a:lnTo>
                  <a:lnTo>
                    <a:pt x="622" y="680"/>
                  </a:lnTo>
                  <a:lnTo>
                    <a:pt x="622" y="680"/>
                  </a:lnTo>
                  <a:lnTo>
                    <a:pt x="622" y="680"/>
                  </a:lnTo>
                  <a:lnTo>
                    <a:pt x="625" y="677"/>
                  </a:lnTo>
                  <a:lnTo>
                    <a:pt x="625" y="677"/>
                  </a:lnTo>
                  <a:lnTo>
                    <a:pt x="629" y="677"/>
                  </a:lnTo>
                  <a:lnTo>
                    <a:pt x="629" y="677"/>
                  </a:lnTo>
                  <a:lnTo>
                    <a:pt x="629" y="677"/>
                  </a:lnTo>
                  <a:lnTo>
                    <a:pt x="629" y="677"/>
                  </a:lnTo>
                  <a:lnTo>
                    <a:pt x="629" y="677"/>
                  </a:lnTo>
                  <a:lnTo>
                    <a:pt x="629" y="677"/>
                  </a:lnTo>
                  <a:lnTo>
                    <a:pt x="629" y="677"/>
                  </a:lnTo>
                  <a:lnTo>
                    <a:pt x="629" y="677"/>
                  </a:lnTo>
                  <a:lnTo>
                    <a:pt x="629" y="677"/>
                  </a:lnTo>
                  <a:lnTo>
                    <a:pt x="629" y="677"/>
                  </a:lnTo>
                  <a:lnTo>
                    <a:pt x="629" y="677"/>
                  </a:lnTo>
                  <a:lnTo>
                    <a:pt x="632" y="677"/>
                  </a:lnTo>
                  <a:lnTo>
                    <a:pt x="632" y="677"/>
                  </a:lnTo>
                  <a:lnTo>
                    <a:pt x="632" y="677"/>
                  </a:lnTo>
                  <a:lnTo>
                    <a:pt x="632" y="677"/>
                  </a:lnTo>
                  <a:lnTo>
                    <a:pt x="632" y="680"/>
                  </a:lnTo>
                  <a:lnTo>
                    <a:pt x="632" y="680"/>
                  </a:lnTo>
                  <a:lnTo>
                    <a:pt x="632" y="677"/>
                  </a:lnTo>
                  <a:lnTo>
                    <a:pt x="632" y="677"/>
                  </a:lnTo>
                  <a:lnTo>
                    <a:pt x="635" y="677"/>
                  </a:lnTo>
                  <a:lnTo>
                    <a:pt x="635" y="677"/>
                  </a:lnTo>
                  <a:lnTo>
                    <a:pt x="635" y="677"/>
                  </a:lnTo>
                  <a:lnTo>
                    <a:pt x="635" y="677"/>
                  </a:lnTo>
                  <a:lnTo>
                    <a:pt x="635" y="673"/>
                  </a:lnTo>
                  <a:lnTo>
                    <a:pt x="635" y="673"/>
                  </a:lnTo>
                  <a:lnTo>
                    <a:pt x="635" y="673"/>
                  </a:lnTo>
                  <a:lnTo>
                    <a:pt x="642" y="673"/>
                  </a:lnTo>
                  <a:lnTo>
                    <a:pt x="642" y="673"/>
                  </a:lnTo>
                  <a:lnTo>
                    <a:pt x="642" y="673"/>
                  </a:lnTo>
                  <a:lnTo>
                    <a:pt x="642" y="673"/>
                  </a:lnTo>
                  <a:lnTo>
                    <a:pt x="642" y="670"/>
                  </a:lnTo>
                  <a:lnTo>
                    <a:pt x="642" y="670"/>
                  </a:lnTo>
                  <a:lnTo>
                    <a:pt x="642" y="670"/>
                  </a:lnTo>
                  <a:lnTo>
                    <a:pt x="642" y="670"/>
                  </a:lnTo>
                  <a:lnTo>
                    <a:pt x="642" y="670"/>
                  </a:lnTo>
                  <a:lnTo>
                    <a:pt x="642" y="670"/>
                  </a:lnTo>
                  <a:lnTo>
                    <a:pt x="642" y="670"/>
                  </a:lnTo>
                  <a:lnTo>
                    <a:pt x="642" y="673"/>
                  </a:lnTo>
                  <a:lnTo>
                    <a:pt x="642" y="673"/>
                  </a:lnTo>
                  <a:lnTo>
                    <a:pt x="642" y="673"/>
                  </a:lnTo>
                  <a:lnTo>
                    <a:pt x="642" y="673"/>
                  </a:lnTo>
                  <a:lnTo>
                    <a:pt x="642" y="677"/>
                  </a:lnTo>
                  <a:lnTo>
                    <a:pt x="642" y="677"/>
                  </a:lnTo>
                  <a:lnTo>
                    <a:pt x="642" y="677"/>
                  </a:lnTo>
                  <a:lnTo>
                    <a:pt x="642" y="677"/>
                  </a:lnTo>
                  <a:lnTo>
                    <a:pt x="642" y="673"/>
                  </a:lnTo>
                  <a:lnTo>
                    <a:pt x="642" y="673"/>
                  </a:lnTo>
                  <a:lnTo>
                    <a:pt x="646" y="670"/>
                  </a:lnTo>
                  <a:lnTo>
                    <a:pt x="646" y="670"/>
                  </a:lnTo>
                  <a:lnTo>
                    <a:pt x="646" y="670"/>
                  </a:lnTo>
                  <a:lnTo>
                    <a:pt x="646" y="670"/>
                  </a:lnTo>
                  <a:lnTo>
                    <a:pt x="646" y="670"/>
                  </a:lnTo>
                  <a:lnTo>
                    <a:pt x="646" y="670"/>
                  </a:lnTo>
                  <a:lnTo>
                    <a:pt x="649" y="667"/>
                  </a:lnTo>
                  <a:lnTo>
                    <a:pt x="649" y="667"/>
                  </a:lnTo>
                  <a:lnTo>
                    <a:pt x="652" y="667"/>
                  </a:lnTo>
                  <a:lnTo>
                    <a:pt x="652" y="667"/>
                  </a:lnTo>
                  <a:lnTo>
                    <a:pt x="656" y="670"/>
                  </a:lnTo>
                  <a:lnTo>
                    <a:pt x="656" y="670"/>
                  </a:lnTo>
                  <a:lnTo>
                    <a:pt x="659" y="673"/>
                  </a:lnTo>
                  <a:lnTo>
                    <a:pt x="659" y="673"/>
                  </a:lnTo>
                  <a:lnTo>
                    <a:pt x="663" y="673"/>
                  </a:lnTo>
                  <a:lnTo>
                    <a:pt x="663" y="673"/>
                  </a:lnTo>
                  <a:lnTo>
                    <a:pt x="663" y="677"/>
                  </a:lnTo>
                  <a:lnTo>
                    <a:pt x="663" y="677"/>
                  </a:lnTo>
                  <a:lnTo>
                    <a:pt x="666" y="677"/>
                  </a:lnTo>
                  <a:lnTo>
                    <a:pt x="666" y="677"/>
                  </a:lnTo>
                  <a:lnTo>
                    <a:pt x="666" y="680"/>
                  </a:lnTo>
                  <a:lnTo>
                    <a:pt x="666" y="680"/>
                  </a:lnTo>
                  <a:lnTo>
                    <a:pt x="666" y="680"/>
                  </a:lnTo>
                  <a:lnTo>
                    <a:pt x="666" y="680"/>
                  </a:lnTo>
                  <a:lnTo>
                    <a:pt x="666" y="680"/>
                  </a:lnTo>
                  <a:lnTo>
                    <a:pt x="666" y="680"/>
                  </a:lnTo>
                  <a:lnTo>
                    <a:pt x="666" y="680"/>
                  </a:lnTo>
                  <a:lnTo>
                    <a:pt x="666" y="684"/>
                  </a:lnTo>
                  <a:lnTo>
                    <a:pt x="666" y="684"/>
                  </a:lnTo>
                  <a:lnTo>
                    <a:pt x="666" y="687"/>
                  </a:lnTo>
                  <a:lnTo>
                    <a:pt x="666" y="687"/>
                  </a:lnTo>
                  <a:lnTo>
                    <a:pt x="666" y="690"/>
                  </a:lnTo>
                  <a:lnTo>
                    <a:pt x="666" y="690"/>
                  </a:lnTo>
                  <a:lnTo>
                    <a:pt x="669" y="694"/>
                  </a:lnTo>
                  <a:lnTo>
                    <a:pt x="669" y="694"/>
                  </a:lnTo>
                  <a:lnTo>
                    <a:pt x="669" y="694"/>
                  </a:lnTo>
                  <a:lnTo>
                    <a:pt x="673" y="694"/>
                  </a:lnTo>
                  <a:lnTo>
                    <a:pt x="673" y="694"/>
                  </a:lnTo>
                  <a:lnTo>
                    <a:pt x="676" y="690"/>
                  </a:lnTo>
                  <a:lnTo>
                    <a:pt x="676" y="690"/>
                  </a:lnTo>
                  <a:lnTo>
                    <a:pt x="676" y="694"/>
                  </a:lnTo>
                  <a:lnTo>
                    <a:pt x="676" y="694"/>
                  </a:lnTo>
                  <a:lnTo>
                    <a:pt x="676" y="694"/>
                  </a:lnTo>
                  <a:lnTo>
                    <a:pt x="676" y="694"/>
                  </a:lnTo>
                  <a:lnTo>
                    <a:pt x="676" y="694"/>
                  </a:lnTo>
                  <a:lnTo>
                    <a:pt x="676" y="697"/>
                  </a:lnTo>
                  <a:lnTo>
                    <a:pt x="676" y="697"/>
                  </a:lnTo>
                  <a:lnTo>
                    <a:pt x="673" y="701"/>
                  </a:lnTo>
                  <a:lnTo>
                    <a:pt x="673" y="701"/>
                  </a:lnTo>
                  <a:lnTo>
                    <a:pt x="673" y="701"/>
                  </a:lnTo>
                  <a:lnTo>
                    <a:pt x="673" y="701"/>
                  </a:lnTo>
                  <a:lnTo>
                    <a:pt x="669" y="707"/>
                  </a:lnTo>
                  <a:lnTo>
                    <a:pt x="669" y="707"/>
                  </a:lnTo>
                  <a:lnTo>
                    <a:pt x="669" y="707"/>
                  </a:lnTo>
                  <a:lnTo>
                    <a:pt x="669" y="707"/>
                  </a:lnTo>
                  <a:lnTo>
                    <a:pt x="669" y="711"/>
                  </a:lnTo>
                  <a:lnTo>
                    <a:pt x="669" y="711"/>
                  </a:lnTo>
                  <a:lnTo>
                    <a:pt x="669" y="714"/>
                  </a:lnTo>
                  <a:lnTo>
                    <a:pt x="669" y="714"/>
                  </a:lnTo>
                  <a:lnTo>
                    <a:pt x="669" y="718"/>
                  </a:lnTo>
                  <a:lnTo>
                    <a:pt x="669" y="721"/>
                  </a:lnTo>
                  <a:lnTo>
                    <a:pt x="669" y="721"/>
                  </a:lnTo>
                  <a:lnTo>
                    <a:pt x="669" y="721"/>
                  </a:lnTo>
                  <a:lnTo>
                    <a:pt x="669" y="721"/>
                  </a:lnTo>
                  <a:lnTo>
                    <a:pt x="666" y="724"/>
                  </a:lnTo>
                  <a:lnTo>
                    <a:pt x="666" y="724"/>
                  </a:lnTo>
                  <a:lnTo>
                    <a:pt x="666" y="728"/>
                  </a:lnTo>
                  <a:lnTo>
                    <a:pt x="666" y="728"/>
                  </a:lnTo>
                  <a:lnTo>
                    <a:pt x="669" y="731"/>
                  </a:lnTo>
                  <a:lnTo>
                    <a:pt x="669" y="731"/>
                  </a:lnTo>
                  <a:lnTo>
                    <a:pt x="669" y="731"/>
                  </a:lnTo>
                  <a:lnTo>
                    <a:pt x="669" y="731"/>
                  </a:lnTo>
                  <a:lnTo>
                    <a:pt x="669" y="735"/>
                  </a:lnTo>
                  <a:lnTo>
                    <a:pt x="669" y="735"/>
                  </a:lnTo>
                  <a:lnTo>
                    <a:pt x="673" y="735"/>
                  </a:lnTo>
                  <a:lnTo>
                    <a:pt x="673" y="735"/>
                  </a:lnTo>
                  <a:lnTo>
                    <a:pt x="673" y="735"/>
                  </a:lnTo>
                  <a:lnTo>
                    <a:pt x="676" y="738"/>
                  </a:lnTo>
                  <a:lnTo>
                    <a:pt x="676" y="738"/>
                  </a:lnTo>
                  <a:lnTo>
                    <a:pt x="676" y="738"/>
                  </a:lnTo>
                  <a:lnTo>
                    <a:pt x="676" y="738"/>
                  </a:lnTo>
                  <a:lnTo>
                    <a:pt x="680" y="738"/>
                  </a:lnTo>
                  <a:lnTo>
                    <a:pt x="680" y="738"/>
                  </a:lnTo>
                  <a:lnTo>
                    <a:pt x="680" y="738"/>
                  </a:lnTo>
                  <a:lnTo>
                    <a:pt x="680" y="738"/>
                  </a:lnTo>
                  <a:lnTo>
                    <a:pt x="680" y="738"/>
                  </a:lnTo>
                  <a:lnTo>
                    <a:pt x="683" y="738"/>
                  </a:lnTo>
                  <a:lnTo>
                    <a:pt x="683" y="738"/>
                  </a:lnTo>
                  <a:lnTo>
                    <a:pt x="686" y="738"/>
                  </a:lnTo>
                  <a:lnTo>
                    <a:pt x="686" y="738"/>
                  </a:lnTo>
                  <a:lnTo>
                    <a:pt x="690" y="738"/>
                  </a:lnTo>
                  <a:lnTo>
                    <a:pt x="690" y="738"/>
                  </a:lnTo>
                  <a:lnTo>
                    <a:pt x="690" y="738"/>
                  </a:lnTo>
                  <a:lnTo>
                    <a:pt x="693" y="741"/>
                  </a:lnTo>
                  <a:lnTo>
                    <a:pt x="693" y="741"/>
                  </a:lnTo>
                  <a:lnTo>
                    <a:pt x="693" y="741"/>
                  </a:lnTo>
                  <a:lnTo>
                    <a:pt x="693" y="741"/>
                  </a:lnTo>
                  <a:lnTo>
                    <a:pt x="693" y="741"/>
                  </a:lnTo>
                  <a:lnTo>
                    <a:pt x="693" y="741"/>
                  </a:lnTo>
                  <a:lnTo>
                    <a:pt x="697" y="745"/>
                  </a:lnTo>
                  <a:lnTo>
                    <a:pt x="697" y="745"/>
                  </a:lnTo>
                  <a:lnTo>
                    <a:pt x="700" y="745"/>
                  </a:lnTo>
                  <a:lnTo>
                    <a:pt x="700" y="745"/>
                  </a:lnTo>
                  <a:lnTo>
                    <a:pt x="700" y="745"/>
                  </a:lnTo>
                  <a:lnTo>
                    <a:pt x="700" y="745"/>
                  </a:lnTo>
                  <a:lnTo>
                    <a:pt x="703" y="745"/>
                  </a:lnTo>
                  <a:lnTo>
                    <a:pt x="703" y="745"/>
                  </a:lnTo>
                  <a:lnTo>
                    <a:pt x="703" y="748"/>
                  </a:lnTo>
                  <a:lnTo>
                    <a:pt x="703" y="748"/>
                  </a:lnTo>
                  <a:lnTo>
                    <a:pt x="703" y="748"/>
                  </a:lnTo>
                  <a:lnTo>
                    <a:pt x="703" y="748"/>
                  </a:lnTo>
                  <a:lnTo>
                    <a:pt x="700" y="755"/>
                  </a:lnTo>
                  <a:lnTo>
                    <a:pt x="700" y="755"/>
                  </a:lnTo>
                  <a:lnTo>
                    <a:pt x="700" y="755"/>
                  </a:lnTo>
                  <a:lnTo>
                    <a:pt x="700" y="755"/>
                  </a:lnTo>
                  <a:lnTo>
                    <a:pt x="700" y="755"/>
                  </a:lnTo>
                  <a:lnTo>
                    <a:pt x="703" y="758"/>
                  </a:lnTo>
                  <a:lnTo>
                    <a:pt x="703" y="758"/>
                  </a:lnTo>
                  <a:lnTo>
                    <a:pt x="703" y="758"/>
                  </a:lnTo>
                  <a:lnTo>
                    <a:pt x="703" y="758"/>
                  </a:lnTo>
                  <a:lnTo>
                    <a:pt x="703" y="762"/>
                  </a:lnTo>
                  <a:lnTo>
                    <a:pt x="703" y="762"/>
                  </a:lnTo>
                  <a:lnTo>
                    <a:pt x="703" y="765"/>
                  </a:lnTo>
                  <a:lnTo>
                    <a:pt x="703" y="765"/>
                  </a:lnTo>
                  <a:lnTo>
                    <a:pt x="703" y="765"/>
                  </a:lnTo>
                  <a:lnTo>
                    <a:pt x="703" y="765"/>
                  </a:lnTo>
                  <a:lnTo>
                    <a:pt x="703" y="769"/>
                  </a:lnTo>
                  <a:lnTo>
                    <a:pt x="703" y="769"/>
                  </a:lnTo>
                  <a:lnTo>
                    <a:pt x="703" y="769"/>
                  </a:lnTo>
                  <a:lnTo>
                    <a:pt x="703" y="769"/>
                  </a:lnTo>
                  <a:lnTo>
                    <a:pt x="700" y="769"/>
                  </a:lnTo>
                  <a:lnTo>
                    <a:pt x="700" y="769"/>
                  </a:lnTo>
                  <a:lnTo>
                    <a:pt x="700" y="769"/>
                  </a:lnTo>
                  <a:lnTo>
                    <a:pt x="700" y="769"/>
                  </a:lnTo>
                  <a:lnTo>
                    <a:pt x="700" y="769"/>
                  </a:lnTo>
                  <a:lnTo>
                    <a:pt x="700" y="769"/>
                  </a:lnTo>
                  <a:lnTo>
                    <a:pt x="700" y="769"/>
                  </a:lnTo>
                  <a:lnTo>
                    <a:pt x="700" y="769"/>
                  </a:lnTo>
                  <a:lnTo>
                    <a:pt x="700" y="769"/>
                  </a:lnTo>
                  <a:lnTo>
                    <a:pt x="700" y="769"/>
                  </a:lnTo>
                  <a:lnTo>
                    <a:pt x="700" y="769"/>
                  </a:lnTo>
                  <a:lnTo>
                    <a:pt x="700" y="769"/>
                  </a:lnTo>
                  <a:lnTo>
                    <a:pt x="703" y="769"/>
                  </a:lnTo>
                  <a:lnTo>
                    <a:pt x="703" y="769"/>
                  </a:lnTo>
                  <a:lnTo>
                    <a:pt x="703" y="769"/>
                  </a:lnTo>
                  <a:lnTo>
                    <a:pt x="703" y="769"/>
                  </a:lnTo>
                  <a:lnTo>
                    <a:pt x="703" y="769"/>
                  </a:lnTo>
                  <a:lnTo>
                    <a:pt x="703" y="769"/>
                  </a:lnTo>
                  <a:lnTo>
                    <a:pt x="703" y="769"/>
                  </a:lnTo>
                  <a:lnTo>
                    <a:pt x="703" y="769"/>
                  </a:lnTo>
                  <a:lnTo>
                    <a:pt x="703" y="769"/>
                  </a:lnTo>
                  <a:lnTo>
                    <a:pt x="703" y="775"/>
                  </a:lnTo>
                  <a:lnTo>
                    <a:pt x="703" y="775"/>
                  </a:lnTo>
                  <a:lnTo>
                    <a:pt x="703" y="775"/>
                  </a:lnTo>
                  <a:lnTo>
                    <a:pt x="703" y="775"/>
                  </a:lnTo>
                  <a:lnTo>
                    <a:pt x="700" y="772"/>
                  </a:lnTo>
                  <a:lnTo>
                    <a:pt x="700" y="772"/>
                  </a:lnTo>
                  <a:lnTo>
                    <a:pt x="697" y="772"/>
                  </a:lnTo>
                  <a:lnTo>
                    <a:pt x="697" y="772"/>
                  </a:lnTo>
                  <a:lnTo>
                    <a:pt x="697" y="775"/>
                  </a:lnTo>
                  <a:lnTo>
                    <a:pt x="697" y="775"/>
                  </a:lnTo>
                  <a:lnTo>
                    <a:pt x="697" y="775"/>
                  </a:lnTo>
                  <a:lnTo>
                    <a:pt x="697" y="775"/>
                  </a:lnTo>
                  <a:lnTo>
                    <a:pt x="697" y="779"/>
                  </a:lnTo>
                  <a:lnTo>
                    <a:pt x="697" y="779"/>
                  </a:lnTo>
                  <a:lnTo>
                    <a:pt x="693" y="779"/>
                  </a:lnTo>
                  <a:lnTo>
                    <a:pt x="693" y="779"/>
                  </a:lnTo>
                  <a:lnTo>
                    <a:pt x="690" y="775"/>
                  </a:lnTo>
                  <a:lnTo>
                    <a:pt x="690" y="775"/>
                  </a:lnTo>
                  <a:lnTo>
                    <a:pt x="690" y="775"/>
                  </a:lnTo>
                  <a:lnTo>
                    <a:pt x="690" y="775"/>
                  </a:lnTo>
                  <a:lnTo>
                    <a:pt x="690" y="772"/>
                  </a:lnTo>
                  <a:lnTo>
                    <a:pt x="690" y="772"/>
                  </a:lnTo>
                  <a:lnTo>
                    <a:pt x="686" y="772"/>
                  </a:lnTo>
                  <a:lnTo>
                    <a:pt x="686" y="772"/>
                  </a:lnTo>
                  <a:lnTo>
                    <a:pt x="686" y="772"/>
                  </a:lnTo>
                  <a:lnTo>
                    <a:pt x="686" y="772"/>
                  </a:lnTo>
                  <a:lnTo>
                    <a:pt x="686" y="772"/>
                  </a:lnTo>
                  <a:lnTo>
                    <a:pt x="686" y="769"/>
                  </a:lnTo>
                  <a:lnTo>
                    <a:pt x="686" y="769"/>
                  </a:lnTo>
                  <a:lnTo>
                    <a:pt x="690" y="769"/>
                  </a:lnTo>
                  <a:lnTo>
                    <a:pt x="690" y="769"/>
                  </a:lnTo>
                  <a:lnTo>
                    <a:pt x="690" y="769"/>
                  </a:lnTo>
                  <a:lnTo>
                    <a:pt x="690" y="769"/>
                  </a:lnTo>
                  <a:lnTo>
                    <a:pt x="686" y="765"/>
                  </a:lnTo>
                  <a:lnTo>
                    <a:pt x="686" y="765"/>
                  </a:lnTo>
                  <a:lnTo>
                    <a:pt x="686" y="765"/>
                  </a:lnTo>
                  <a:lnTo>
                    <a:pt x="686" y="765"/>
                  </a:lnTo>
                  <a:lnTo>
                    <a:pt x="686" y="762"/>
                  </a:lnTo>
                  <a:lnTo>
                    <a:pt x="686" y="762"/>
                  </a:lnTo>
                  <a:lnTo>
                    <a:pt x="686" y="758"/>
                  </a:lnTo>
                  <a:lnTo>
                    <a:pt x="686" y="758"/>
                  </a:lnTo>
                  <a:lnTo>
                    <a:pt x="683" y="758"/>
                  </a:lnTo>
                  <a:lnTo>
                    <a:pt x="683" y="758"/>
                  </a:lnTo>
                  <a:lnTo>
                    <a:pt x="683" y="758"/>
                  </a:lnTo>
                  <a:lnTo>
                    <a:pt x="683" y="758"/>
                  </a:lnTo>
                  <a:lnTo>
                    <a:pt x="680" y="758"/>
                  </a:lnTo>
                  <a:lnTo>
                    <a:pt x="680" y="758"/>
                  </a:lnTo>
                  <a:lnTo>
                    <a:pt x="680" y="758"/>
                  </a:lnTo>
                  <a:lnTo>
                    <a:pt x="680" y="758"/>
                  </a:lnTo>
                  <a:lnTo>
                    <a:pt x="680" y="762"/>
                  </a:lnTo>
                  <a:lnTo>
                    <a:pt x="680" y="762"/>
                  </a:lnTo>
                  <a:lnTo>
                    <a:pt x="680" y="762"/>
                  </a:lnTo>
                  <a:lnTo>
                    <a:pt x="680" y="762"/>
                  </a:lnTo>
                  <a:lnTo>
                    <a:pt x="680" y="762"/>
                  </a:lnTo>
                  <a:lnTo>
                    <a:pt x="680" y="762"/>
                  </a:lnTo>
                  <a:lnTo>
                    <a:pt x="680" y="765"/>
                  </a:lnTo>
                  <a:lnTo>
                    <a:pt x="680" y="765"/>
                  </a:lnTo>
                  <a:lnTo>
                    <a:pt x="680" y="765"/>
                  </a:lnTo>
                  <a:lnTo>
                    <a:pt x="680" y="765"/>
                  </a:lnTo>
                  <a:lnTo>
                    <a:pt x="683" y="769"/>
                  </a:lnTo>
                  <a:lnTo>
                    <a:pt x="683" y="769"/>
                  </a:lnTo>
                  <a:lnTo>
                    <a:pt x="683" y="769"/>
                  </a:lnTo>
                  <a:lnTo>
                    <a:pt x="683" y="769"/>
                  </a:lnTo>
                  <a:lnTo>
                    <a:pt x="683" y="769"/>
                  </a:lnTo>
                  <a:lnTo>
                    <a:pt x="683" y="772"/>
                  </a:lnTo>
                  <a:lnTo>
                    <a:pt x="683" y="772"/>
                  </a:lnTo>
                  <a:lnTo>
                    <a:pt x="680" y="772"/>
                  </a:lnTo>
                  <a:lnTo>
                    <a:pt x="680" y="775"/>
                  </a:lnTo>
                  <a:lnTo>
                    <a:pt x="680" y="775"/>
                  </a:lnTo>
                  <a:lnTo>
                    <a:pt x="680" y="775"/>
                  </a:lnTo>
                  <a:lnTo>
                    <a:pt x="680" y="775"/>
                  </a:lnTo>
                  <a:lnTo>
                    <a:pt x="680" y="779"/>
                  </a:lnTo>
                  <a:lnTo>
                    <a:pt x="680" y="779"/>
                  </a:lnTo>
                  <a:lnTo>
                    <a:pt x="676" y="775"/>
                  </a:lnTo>
                  <a:lnTo>
                    <a:pt x="676" y="775"/>
                  </a:lnTo>
                  <a:lnTo>
                    <a:pt x="676" y="775"/>
                  </a:lnTo>
                  <a:lnTo>
                    <a:pt x="676" y="775"/>
                  </a:lnTo>
                  <a:lnTo>
                    <a:pt x="673" y="775"/>
                  </a:lnTo>
                  <a:lnTo>
                    <a:pt x="673" y="775"/>
                  </a:lnTo>
                  <a:lnTo>
                    <a:pt x="669" y="779"/>
                  </a:lnTo>
                  <a:lnTo>
                    <a:pt x="669" y="779"/>
                  </a:lnTo>
                  <a:lnTo>
                    <a:pt x="669" y="782"/>
                  </a:lnTo>
                  <a:lnTo>
                    <a:pt x="669" y="782"/>
                  </a:lnTo>
                  <a:lnTo>
                    <a:pt x="669" y="782"/>
                  </a:lnTo>
                  <a:lnTo>
                    <a:pt x="669" y="782"/>
                  </a:lnTo>
                  <a:lnTo>
                    <a:pt x="666" y="786"/>
                  </a:lnTo>
                  <a:lnTo>
                    <a:pt x="666" y="786"/>
                  </a:lnTo>
                  <a:lnTo>
                    <a:pt x="666" y="786"/>
                  </a:lnTo>
                  <a:lnTo>
                    <a:pt x="666" y="786"/>
                  </a:lnTo>
                  <a:lnTo>
                    <a:pt x="663" y="789"/>
                  </a:lnTo>
                  <a:lnTo>
                    <a:pt x="663" y="789"/>
                  </a:lnTo>
                  <a:lnTo>
                    <a:pt x="663" y="792"/>
                  </a:lnTo>
                  <a:lnTo>
                    <a:pt x="663" y="792"/>
                  </a:lnTo>
                  <a:lnTo>
                    <a:pt x="663" y="792"/>
                  </a:lnTo>
                  <a:lnTo>
                    <a:pt x="663" y="792"/>
                  </a:lnTo>
                  <a:lnTo>
                    <a:pt x="663" y="796"/>
                  </a:lnTo>
                  <a:lnTo>
                    <a:pt x="663" y="796"/>
                  </a:lnTo>
                  <a:lnTo>
                    <a:pt x="659" y="799"/>
                  </a:lnTo>
                  <a:lnTo>
                    <a:pt x="656" y="803"/>
                  </a:lnTo>
                  <a:lnTo>
                    <a:pt x="656" y="803"/>
                  </a:lnTo>
                  <a:lnTo>
                    <a:pt x="656" y="803"/>
                  </a:lnTo>
                  <a:lnTo>
                    <a:pt x="649" y="803"/>
                  </a:lnTo>
                  <a:lnTo>
                    <a:pt x="649" y="803"/>
                  </a:lnTo>
                  <a:lnTo>
                    <a:pt x="649" y="803"/>
                  </a:lnTo>
                  <a:lnTo>
                    <a:pt x="649" y="803"/>
                  </a:lnTo>
                  <a:lnTo>
                    <a:pt x="649" y="803"/>
                  </a:lnTo>
                  <a:lnTo>
                    <a:pt x="649" y="803"/>
                  </a:lnTo>
                  <a:lnTo>
                    <a:pt x="649" y="803"/>
                  </a:lnTo>
                  <a:lnTo>
                    <a:pt x="649" y="799"/>
                  </a:lnTo>
                  <a:lnTo>
                    <a:pt x="649" y="799"/>
                  </a:lnTo>
                  <a:lnTo>
                    <a:pt x="649" y="799"/>
                  </a:lnTo>
                  <a:lnTo>
                    <a:pt x="649" y="799"/>
                  </a:lnTo>
                  <a:lnTo>
                    <a:pt x="649" y="796"/>
                  </a:lnTo>
                  <a:lnTo>
                    <a:pt x="649" y="796"/>
                  </a:lnTo>
                  <a:lnTo>
                    <a:pt x="649" y="792"/>
                  </a:lnTo>
                  <a:lnTo>
                    <a:pt x="649" y="792"/>
                  </a:lnTo>
                  <a:lnTo>
                    <a:pt x="652" y="792"/>
                  </a:lnTo>
                  <a:lnTo>
                    <a:pt x="652" y="792"/>
                  </a:lnTo>
                  <a:lnTo>
                    <a:pt x="652" y="786"/>
                  </a:lnTo>
                  <a:lnTo>
                    <a:pt x="652" y="786"/>
                  </a:lnTo>
                  <a:lnTo>
                    <a:pt x="649" y="786"/>
                  </a:lnTo>
                  <a:lnTo>
                    <a:pt x="649" y="786"/>
                  </a:lnTo>
                  <a:lnTo>
                    <a:pt x="646" y="786"/>
                  </a:lnTo>
                  <a:lnTo>
                    <a:pt x="646" y="786"/>
                  </a:lnTo>
                  <a:lnTo>
                    <a:pt x="646" y="786"/>
                  </a:lnTo>
                  <a:lnTo>
                    <a:pt x="642" y="786"/>
                  </a:lnTo>
                  <a:lnTo>
                    <a:pt x="642" y="786"/>
                  </a:lnTo>
                  <a:lnTo>
                    <a:pt x="642" y="789"/>
                  </a:lnTo>
                  <a:lnTo>
                    <a:pt x="642" y="789"/>
                  </a:lnTo>
                  <a:lnTo>
                    <a:pt x="639" y="789"/>
                  </a:lnTo>
                  <a:lnTo>
                    <a:pt x="639" y="789"/>
                  </a:lnTo>
                  <a:lnTo>
                    <a:pt x="639" y="789"/>
                  </a:lnTo>
                  <a:lnTo>
                    <a:pt x="639" y="789"/>
                  </a:lnTo>
                  <a:lnTo>
                    <a:pt x="635" y="792"/>
                  </a:lnTo>
                  <a:lnTo>
                    <a:pt x="635" y="792"/>
                  </a:lnTo>
                  <a:lnTo>
                    <a:pt x="632" y="789"/>
                  </a:lnTo>
                  <a:lnTo>
                    <a:pt x="632" y="789"/>
                  </a:lnTo>
                  <a:lnTo>
                    <a:pt x="632" y="789"/>
                  </a:lnTo>
                  <a:lnTo>
                    <a:pt x="632" y="789"/>
                  </a:lnTo>
                  <a:lnTo>
                    <a:pt x="635" y="786"/>
                  </a:lnTo>
                  <a:lnTo>
                    <a:pt x="635" y="786"/>
                  </a:lnTo>
                  <a:lnTo>
                    <a:pt x="635" y="786"/>
                  </a:lnTo>
                  <a:lnTo>
                    <a:pt x="635" y="786"/>
                  </a:lnTo>
                  <a:lnTo>
                    <a:pt x="639" y="782"/>
                  </a:lnTo>
                  <a:lnTo>
                    <a:pt x="639" y="782"/>
                  </a:lnTo>
                  <a:lnTo>
                    <a:pt x="642" y="782"/>
                  </a:lnTo>
                  <a:lnTo>
                    <a:pt x="642" y="782"/>
                  </a:lnTo>
                  <a:lnTo>
                    <a:pt x="646" y="779"/>
                  </a:lnTo>
                  <a:lnTo>
                    <a:pt x="646" y="779"/>
                  </a:lnTo>
                  <a:lnTo>
                    <a:pt x="649" y="779"/>
                  </a:lnTo>
                  <a:lnTo>
                    <a:pt x="649" y="779"/>
                  </a:lnTo>
                  <a:lnTo>
                    <a:pt x="649" y="775"/>
                  </a:lnTo>
                  <a:lnTo>
                    <a:pt x="649" y="775"/>
                  </a:lnTo>
                  <a:lnTo>
                    <a:pt x="652" y="772"/>
                  </a:lnTo>
                  <a:lnTo>
                    <a:pt x="652" y="772"/>
                  </a:lnTo>
                  <a:lnTo>
                    <a:pt x="652" y="769"/>
                  </a:lnTo>
                  <a:lnTo>
                    <a:pt x="652" y="769"/>
                  </a:lnTo>
                  <a:lnTo>
                    <a:pt x="652" y="769"/>
                  </a:lnTo>
                  <a:lnTo>
                    <a:pt x="652" y="769"/>
                  </a:lnTo>
                  <a:lnTo>
                    <a:pt x="656" y="769"/>
                  </a:lnTo>
                  <a:lnTo>
                    <a:pt x="656" y="769"/>
                  </a:lnTo>
                  <a:lnTo>
                    <a:pt x="656" y="765"/>
                  </a:lnTo>
                  <a:lnTo>
                    <a:pt x="656" y="765"/>
                  </a:lnTo>
                  <a:lnTo>
                    <a:pt x="656" y="762"/>
                  </a:lnTo>
                  <a:lnTo>
                    <a:pt x="656" y="762"/>
                  </a:lnTo>
                  <a:lnTo>
                    <a:pt x="656" y="762"/>
                  </a:lnTo>
                  <a:lnTo>
                    <a:pt x="656" y="762"/>
                  </a:lnTo>
                  <a:lnTo>
                    <a:pt x="656" y="762"/>
                  </a:lnTo>
                  <a:lnTo>
                    <a:pt x="656" y="762"/>
                  </a:lnTo>
                  <a:lnTo>
                    <a:pt x="659" y="762"/>
                  </a:lnTo>
                  <a:lnTo>
                    <a:pt x="659" y="762"/>
                  </a:lnTo>
                  <a:lnTo>
                    <a:pt x="659" y="762"/>
                  </a:lnTo>
                  <a:lnTo>
                    <a:pt x="659" y="762"/>
                  </a:lnTo>
                  <a:lnTo>
                    <a:pt x="659" y="758"/>
                  </a:lnTo>
                  <a:lnTo>
                    <a:pt x="659" y="758"/>
                  </a:lnTo>
                  <a:lnTo>
                    <a:pt x="659" y="758"/>
                  </a:lnTo>
                  <a:lnTo>
                    <a:pt x="659" y="758"/>
                  </a:lnTo>
                  <a:lnTo>
                    <a:pt x="659" y="755"/>
                  </a:lnTo>
                  <a:lnTo>
                    <a:pt x="659" y="755"/>
                  </a:lnTo>
                  <a:lnTo>
                    <a:pt x="659" y="755"/>
                  </a:lnTo>
                  <a:lnTo>
                    <a:pt x="659" y="752"/>
                  </a:lnTo>
                  <a:lnTo>
                    <a:pt x="659" y="752"/>
                  </a:lnTo>
                  <a:lnTo>
                    <a:pt x="659" y="752"/>
                  </a:lnTo>
                  <a:lnTo>
                    <a:pt x="659" y="752"/>
                  </a:lnTo>
                  <a:lnTo>
                    <a:pt x="659" y="752"/>
                  </a:lnTo>
                  <a:lnTo>
                    <a:pt x="659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52"/>
                  </a:lnTo>
                  <a:lnTo>
                    <a:pt x="656" y="748"/>
                  </a:lnTo>
                  <a:lnTo>
                    <a:pt x="656" y="748"/>
                  </a:lnTo>
                  <a:lnTo>
                    <a:pt x="652" y="745"/>
                  </a:lnTo>
                  <a:lnTo>
                    <a:pt x="652" y="745"/>
                  </a:lnTo>
                  <a:lnTo>
                    <a:pt x="652" y="745"/>
                  </a:lnTo>
                  <a:lnTo>
                    <a:pt x="652" y="745"/>
                  </a:lnTo>
                  <a:lnTo>
                    <a:pt x="652" y="745"/>
                  </a:lnTo>
                  <a:lnTo>
                    <a:pt x="652" y="745"/>
                  </a:lnTo>
                  <a:lnTo>
                    <a:pt x="652" y="745"/>
                  </a:lnTo>
                  <a:lnTo>
                    <a:pt x="652" y="745"/>
                  </a:lnTo>
                  <a:lnTo>
                    <a:pt x="649" y="741"/>
                  </a:lnTo>
                  <a:lnTo>
                    <a:pt x="649" y="741"/>
                  </a:lnTo>
                  <a:lnTo>
                    <a:pt x="649" y="741"/>
                  </a:lnTo>
                  <a:lnTo>
                    <a:pt x="649" y="741"/>
                  </a:lnTo>
                  <a:lnTo>
                    <a:pt x="646" y="745"/>
                  </a:lnTo>
                  <a:lnTo>
                    <a:pt x="646" y="745"/>
                  </a:lnTo>
                  <a:lnTo>
                    <a:pt x="642" y="745"/>
                  </a:lnTo>
                  <a:lnTo>
                    <a:pt x="642" y="745"/>
                  </a:lnTo>
                  <a:lnTo>
                    <a:pt x="642" y="745"/>
                  </a:lnTo>
                  <a:lnTo>
                    <a:pt x="642" y="745"/>
                  </a:lnTo>
                  <a:lnTo>
                    <a:pt x="642" y="745"/>
                  </a:lnTo>
                  <a:lnTo>
                    <a:pt x="642" y="745"/>
                  </a:lnTo>
                  <a:lnTo>
                    <a:pt x="639" y="748"/>
                  </a:lnTo>
                  <a:lnTo>
                    <a:pt x="639" y="748"/>
                  </a:lnTo>
                  <a:lnTo>
                    <a:pt x="639" y="748"/>
                  </a:lnTo>
                  <a:lnTo>
                    <a:pt x="639" y="752"/>
                  </a:lnTo>
                  <a:lnTo>
                    <a:pt x="639" y="752"/>
                  </a:lnTo>
                  <a:lnTo>
                    <a:pt x="639" y="752"/>
                  </a:lnTo>
                  <a:lnTo>
                    <a:pt x="639" y="752"/>
                  </a:lnTo>
                  <a:lnTo>
                    <a:pt x="635" y="752"/>
                  </a:lnTo>
                  <a:lnTo>
                    <a:pt x="635" y="752"/>
                  </a:lnTo>
                  <a:lnTo>
                    <a:pt x="632" y="755"/>
                  </a:lnTo>
                  <a:lnTo>
                    <a:pt x="632" y="755"/>
                  </a:lnTo>
                  <a:lnTo>
                    <a:pt x="632" y="755"/>
                  </a:lnTo>
                  <a:lnTo>
                    <a:pt x="632" y="758"/>
                  </a:lnTo>
                  <a:lnTo>
                    <a:pt x="632" y="758"/>
                  </a:lnTo>
                  <a:lnTo>
                    <a:pt x="632" y="758"/>
                  </a:lnTo>
                  <a:lnTo>
                    <a:pt x="632" y="758"/>
                  </a:lnTo>
                  <a:lnTo>
                    <a:pt x="632" y="758"/>
                  </a:lnTo>
                  <a:lnTo>
                    <a:pt x="629" y="762"/>
                  </a:lnTo>
                  <a:lnTo>
                    <a:pt x="629" y="762"/>
                  </a:lnTo>
                  <a:lnTo>
                    <a:pt x="629" y="758"/>
                  </a:lnTo>
                  <a:lnTo>
                    <a:pt x="629" y="758"/>
                  </a:lnTo>
                  <a:lnTo>
                    <a:pt x="629" y="758"/>
                  </a:lnTo>
                  <a:lnTo>
                    <a:pt x="629" y="758"/>
                  </a:lnTo>
                  <a:lnTo>
                    <a:pt x="629" y="758"/>
                  </a:lnTo>
                  <a:lnTo>
                    <a:pt x="629" y="758"/>
                  </a:lnTo>
                  <a:lnTo>
                    <a:pt x="625" y="758"/>
                  </a:lnTo>
                  <a:lnTo>
                    <a:pt x="625" y="758"/>
                  </a:lnTo>
                  <a:lnTo>
                    <a:pt x="625" y="758"/>
                  </a:lnTo>
                  <a:lnTo>
                    <a:pt x="625" y="758"/>
                  </a:lnTo>
                  <a:lnTo>
                    <a:pt x="625" y="762"/>
                  </a:lnTo>
                  <a:lnTo>
                    <a:pt x="625" y="762"/>
                  </a:lnTo>
                  <a:lnTo>
                    <a:pt x="625" y="758"/>
                  </a:lnTo>
                  <a:lnTo>
                    <a:pt x="625" y="758"/>
                  </a:lnTo>
                  <a:lnTo>
                    <a:pt x="625" y="758"/>
                  </a:lnTo>
                  <a:lnTo>
                    <a:pt x="625" y="755"/>
                  </a:lnTo>
                  <a:lnTo>
                    <a:pt x="625" y="755"/>
                  </a:lnTo>
                  <a:lnTo>
                    <a:pt x="625" y="755"/>
                  </a:lnTo>
                  <a:lnTo>
                    <a:pt x="625" y="755"/>
                  </a:lnTo>
                  <a:lnTo>
                    <a:pt x="625" y="755"/>
                  </a:lnTo>
                  <a:lnTo>
                    <a:pt x="625" y="755"/>
                  </a:lnTo>
                  <a:lnTo>
                    <a:pt x="618" y="762"/>
                  </a:lnTo>
                  <a:lnTo>
                    <a:pt x="618" y="762"/>
                  </a:lnTo>
                  <a:lnTo>
                    <a:pt x="618" y="762"/>
                  </a:lnTo>
                  <a:lnTo>
                    <a:pt x="612" y="769"/>
                  </a:lnTo>
                  <a:lnTo>
                    <a:pt x="612" y="769"/>
                  </a:lnTo>
                  <a:lnTo>
                    <a:pt x="605" y="775"/>
                  </a:lnTo>
                  <a:lnTo>
                    <a:pt x="605" y="775"/>
                  </a:lnTo>
                  <a:lnTo>
                    <a:pt x="601" y="779"/>
                  </a:lnTo>
                  <a:lnTo>
                    <a:pt x="601" y="779"/>
                  </a:lnTo>
                  <a:lnTo>
                    <a:pt x="595" y="789"/>
                  </a:lnTo>
                  <a:lnTo>
                    <a:pt x="595" y="789"/>
                  </a:lnTo>
                  <a:lnTo>
                    <a:pt x="591" y="796"/>
                  </a:lnTo>
                  <a:lnTo>
                    <a:pt x="591" y="796"/>
                  </a:lnTo>
                  <a:lnTo>
                    <a:pt x="591" y="803"/>
                  </a:lnTo>
                  <a:lnTo>
                    <a:pt x="591" y="803"/>
                  </a:lnTo>
                  <a:lnTo>
                    <a:pt x="584" y="813"/>
                  </a:lnTo>
                  <a:lnTo>
                    <a:pt x="584" y="813"/>
                  </a:lnTo>
                  <a:lnTo>
                    <a:pt x="578" y="816"/>
                  </a:lnTo>
                  <a:lnTo>
                    <a:pt x="578" y="816"/>
                  </a:lnTo>
                  <a:lnTo>
                    <a:pt x="578" y="820"/>
                  </a:lnTo>
                  <a:lnTo>
                    <a:pt x="578" y="820"/>
                  </a:lnTo>
                  <a:lnTo>
                    <a:pt x="567" y="830"/>
                  </a:lnTo>
                  <a:lnTo>
                    <a:pt x="567" y="830"/>
                  </a:lnTo>
                  <a:lnTo>
                    <a:pt x="564" y="830"/>
                  </a:lnTo>
                  <a:lnTo>
                    <a:pt x="564" y="830"/>
                  </a:lnTo>
                  <a:lnTo>
                    <a:pt x="561" y="830"/>
                  </a:lnTo>
                  <a:lnTo>
                    <a:pt x="561" y="830"/>
                  </a:lnTo>
                  <a:lnTo>
                    <a:pt x="561" y="826"/>
                  </a:lnTo>
                  <a:lnTo>
                    <a:pt x="561" y="823"/>
                  </a:lnTo>
                  <a:lnTo>
                    <a:pt x="561" y="823"/>
                  </a:lnTo>
                  <a:lnTo>
                    <a:pt x="564" y="813"/>
                  </a:lnTo>
                  <a:lnTo>
                    <a:pt x="564" y="813"/>
                  </a:lnTo>
                  <a:lnTo>
                    <a:pt x="567" y="809"/>
                  </a:lnTo>
                  <a:lnTo>
                    <a:pt x="567" y="809"/>
                  </a:lnTo>
                  <a:lnTo>
                    <a:pt x="567" y="803"/>
                  </a:lnTo>
                  <a:lnTo>
                    <a:pt x="567" y="803"/>
                  </a:lnTo>
                  <a:lnTo>
                    <a:pt x="574" y="796"/>
                  </a:lnTo>
                  <a:lnTo>
                    <a:pt x="574" y="796"/>
                  </a:lnTo>
                  <a:lnTo>
                    <a:pt x="574" y="792"/>
                  </a:lnTo>
                  <a:lnTo>
                    <a:pt x="574" y="792"/>
                  </a:lnTo>
                  <a:lnTo>
                    <a:pt x="581" y="786"/>
                  </a:lnTo>
                  <a:lnTo>
                    <a:pt x="581" y="786"/>
                  </a:lnTo>
                  <a:lnTo>
                    <a:pt x="581" y="786"/>
                  </a:lnTo>
                  <a:lnTo>
                    <a:pt x="581" y="786"/>
                  </a:lnTo>
                  <a:lnTo>
                    <a:pt x="584" y="782"/>
                  </a:lnTo>
                  <a:lnTo>
                    <a:pt x="584" y="782"/>
                  </a:lnTo>
                  <a:lnTo>
                    <a:pt x="584" y="782"/>
                  </a:lnTo>
                  <a:lnTo>
                    <a:pt x="584" y="782"/>
                  </a:lnTo>
                  <a:lnTo>
                    <a:pt x="584" y="779"/>
                  </a:lnTo>
                  <a:lnTo>
                    <a:pt x="584" y="779"/>
                  </a:lnTo>
                  <a:lnTo>
                    <a:pt x="584" y="779"/>
                  </a:lnTo>
                  <a:lnTo>
                    <a:pt x="584" y="779"/>
                  </a:lnTo>
                  <a:lnTo>
                    <a:pt x="584" y="779"/>
                  </a:lnTo>
                  <a:lnTo>
                    <a:pt x="588" y="779"/>
                  </a:lnTo>
                  <a:lnTo>
                    <a:pt x="588" y="779"/>
                  </a:lnTo>
                  <a:lnTo>
                    <a:pt x="588" y="779"/>
                  </a:lnTo>
                  <a:lnTo>
                    <a:pt x="588" y="779"/>
                  </a:lnTo>
                  <a:lnTo>
                    <a:pt x="588" y="775"/>
                  </a:lnTo>
                  <a:lnTo>
                    <a:pt x="588" y="775"/>
                  </a:lnTo>
                  <a:lnTo>
                    <a:pt x="588" y="775"/>
                  </a:lnTo>
                  <a:lnTo>
                    <a:pt x="588" y="775"/>
                  </a:lnTo>
                  <a:lnTo>
                    <a:pt x="588" y="775"/>
                  </a:lnTo>
                  <a:lnTo>
                    <a:pt x="588" y="775"/>
                  </a:lnTo>
                  <a:lnTo>
                    <a:pt x="591" y="772"/>
                  </a:lnTo>
                  <a:lnTo>
                    <a:pt x="591" y="772"/>
                  </a:lnTo>
                  <a:lnTo>
                    <a:pt x="591" y="772"/>
                  </a:lnTo>
                  <a:lnTo>
                    <a:pt x="591" y="772"/>
                  </a:lnTo>
                  <a:lnTo>
                    <a:pt x="591" y="772"/>
                  </a:lnTo>
                  <a:lnTo>
                    <a:pt x="591" y="769"/>
                  </a:lnTo>
                  <a:lnTo>
                    <a:pt x="591" y="769"/>
                  </a:lnTo>
                  <a:lnTo>
                    <a:pt x="591" y="769"/>
                  </a:lnTo>
                  <a:lnTo>
                    <a:pt x="591" y="769"/>
                  </a:lnTo>
                  <a:lnTo>
                    <a:pt x="595" y="769"/>
                  </a:lnTo>
                  <a:lnTo>
                    <a:pt x="595" y="769"/>
                  </a:lnTo>
                  <a:lnTo>
                    <a:pt x="595" y="765"/>
                  </a:lnTo>
                  <a:lnTo>
                    <a:pt x="598" y="765"/>
                  </a:lnTo>
                  <a:lnTo>
                    <a:pt x="598" y="765"/>
                  </a:lnTo>
                  <a:lnTo>
                    <a:pt x="601" y="762"/>
                  </a:lnTo>
                  <a:lnTo>
                    <a:pt x="601" y="762"/>
                  </a:lnTo>
                  <a:lnTo>
                    <a:pt x="601" y="758"/>
                  </a:lnTo>
                  <a:lnTo>
                    <a:pt x="601" y="758"/>
                  </a:lnTo>
                  <a:lnTo>
                    <a:pt x="598" y="758"/>
                  </a:lnTo>
                  <a:lnTo>
                    <a:pt x="598" y="758"/>
                  </a:lnTo>
                  <a:lnTo>
                    <a:pt x="598" y="758"/>
                  </a:lnTo>
                  <a:lnTo>
                    <a:pt x="598" y="758"/>
                  </a:lnTo>
                  <a:lnTo>
                    <a:pt x="595" y="758"/>
                  </a:lnTo>
                  <a:lnTo>
                    <a:pt x="595" y="758"/>
                  </a:lnTo>
                  <a:lnTo>
                    <a:pt x="595" y="762"/>
                  </a:lnTo>
                  <a:lnTo>
                    <a:pt x="595" y="762"/>
                  </a:lnTo>
                  <a:lnTo>
                    <a:pt x="595" y="762"/>
                  </a:lnTo>
                  <a:lnTo>
                    <a:pt x="595" y="762"/>
                  </a:lnTo>
                  <a:lnTo>
                    <a:pt x="591" y="762"/>
                  </a:lnTo>
                  <a:lnTo>
                    <a:pt x="591" y="762"/>
                  </a:lnTo>
                  <a:lnTo>
                    <a:pt x="591" y="762"/>
                  </a:lnTo>
                  <a:lnTo>
                    <a:pt x="591" y="762"/>
                  </a:lnTo>
                  <a:lnTo>
                    <a:pt x="584" y="765"/>
                  </a:lnTo>
                  <a:lnTo>
                    <a:pt x="584" y="765"/>
                  </a:lnTo>
                  <a:lnTo>
                    <a:pt x="584" y="765"/>
                  </a:lnTo>
                  <a:lnTo>
                    <a:pt x="584" y="765"/>
                  </a:lnTo>
                  <a:lnTo>
                    <a:pt x="584" y="765"/>
                  </a:lnTo>
                  <a:lnTo>
                    <a:pt x="584" y="765"/>
                  </a:lnTo>
                  <a:lnTo>
                    <a:pt x="584" y="765"/>
                  </a:lnTo>
                  <a:lnTo>
                    <a:pt x="584" y="765"/>
                  </a:lnTo>
                  <a:lnTo>
                    <a:pt x="588" y="762"/>
                  </a:lnTo>
                  <a:lnTo>
                    <a:pt x="588" y="762"/>
                  </a:lnTo>
                  <a:lnTo>
                    <a:pt x="588" y="762"/>
                  </a:lnTo>
                  <a:lnTo>
                    <a:pt x="588" y="762"/>
                  </a:lnTo>
                  <a:lnTo>
                    <a:pt x="591" y="762"/>
                  </a:lnTo>
                  <a:lnTo>
                    <a:pt x="591" y="762"/>
                  </a:lnTo>
                  <a:lnTo>
                    <a:pt x="595" y="758"/>
                  </a:lnTo>
                  <a:lnTo>
                    <a:pt x="595" y="758"/>
                  </a:lnTo>
                  <a:lnTo>
                    <a:pt x="598" y="755"/>
                  </a:lnTo>
                  <a:lnTo>
                    <a:pt x="598" y="755"/>
                  </a:lnTo>
                  <a:lnTo>
                    <a:pt x="598" y="755"/>
                  </a:lnTo>
                  <a:lnTo>
                    <a:pt x="598" y="755"/>
                  </a:lnTo>
                  <a:lnTo>
                    <a:pt x="601" y="752"/>
                  </a:lnTo>
                  <a:lnTo>
                    <a:pt x="601" y="752"/>
                  </a:lnTo>
                  <a:lnTo>
                    <a:pt x="601" y="752"/>
                  </a:lnTo>
                  <a:lnTo>
                    <a:pt x="601" y="752"/>
                  </a:lnTo>
                  <a:lnTo>
                    <a:pt x="605" y="752"/>
                  </a:lnTo>
                  <a:lnTo>
                    <a:pt x="605" y="752"/>
                  </a:lnTo>
                  <a:lnTo>
                    <a:pt x="605" y="748"/>
                  </a:lnTo>
                  <a:lnTo>
                    <a:pt x="605" y="748"/>
                  </a:lnTo>
                  <a:lnTo>
                    <a:pt x="608" y="748"/>
                  </a:lnTo>
                  <a:lnTo>
                    <a:pt x="608" y="748"/>
                  </a:lnTo>
                  <a:lnTo>
                    <a:pt x="608" y="748"/>
                  </a:lnTo>
                  <a:lnTo>
                    <a:pt x="608" y="748"/>
                  </a:lnTo>
                  <a:lnTo>
                    <a:pt x="612" y="745"/>
                  </a:lnTo>
                  <a:lnTo>
                    <a:pt x="612" y="745"/>
                  </a:lnTo>
                  <a:lnTo>
                    <a:pt x="615" y="741"/>
                  </a:lnTo>
                  <a:lnTo>
                    <a:pt x="615" y="741"/>
                  </a:lnTo>
                  <a:lnTo>
                    <a:pt x="615" y="738"/>
                  </a:lnTo>
                  <a:lnTo>
                    <a:pt x="615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38"/>
                  </a:lnTo>
                  <a:lnTo>
                    <a:pt x="618" y="741"/>
                  </a:lnTo>
                  <a:lnTo>
                    <a:pt x="618" y="741"/>
                  </a:lnTo>
                  <a:lnTo>
                    <a:pt x="618" y="741"/>
                  </a:lnTo>
                  <a:lnTo>
                    <a:pt x="618" y="741"/>
                  </a:lnTo>
                  <a:lnTo>
                    <a:pt x="622" y="741"/>
                  </a:lnTo>
                  <a:lnTo>
                    <a:pt x="622" y="738"/>
                  </a:lnTo>
                  <a:lnTo>
                    <a:pt x="622" y="738"/>
                  </a:lnTo>
                  <a:lnTo>
                    <a:pt x="622" y="738"/>
                  </a:lnTo>
                  <a:lnTo>
                    <a:pt x="622" y="738"/>
                  </a:lnTo>
                  <a:lnTo>
                    <a:pt x="622" y="738"/>
                  </a:lnTo>
                  <a:lnTo>
                    <a:pt x="622" y="741"/>
                  </a:lnTo>
                  <a:lnTo>
                    <a:pt x="622" y="741"/>
                  </a:lnTo>
                  <a:lnTo>
                    <a:pt x="622" y="741"/>
                  </a:lnTo>
                  <a:lnTo>
                    <a:pt x="622" y="741"/>
                  </a:lnTo>
                  <a:lnTo>
                    <a:pt x="622" y="741"/>
                  </a:lnTo>
                  <a:lnTo>
                    <a:pt x="622" y="741"/>
                  </a:lnTo>
                  <a:lnTo>
                    <a:pt x="622" y="741"/>
                  </a:lnTo>
                  <a:lnTo>
                    <a:pt x="622" y="741"/>
                  </a:lnTo>
                  <a:lnTo>
                    <a:pt x="625" y="741"/>
                  </a:lnTo>
                  <a:lnTo>
                    <a:pt x="625" y="741"/>
                  </a:lnTo>
                  <a:lnTo>
                    <a:pt x="625" y="741"/>
                  </a:lnTo>
                  <a:lnTo>
                    <a:pt x="629" y="738"/>
                  </a:lnTo>
                  <a:lnTo>
                    <a:pt x="629" y="738"/>
                  </a:lnTo>
                  <a:lnTo>
                    <a:pt x="632" y="735"/>
                  </a:lnTo>
                  <a:lnTo>
                    <a:pt x="632" y="735"/>
                  </a:lnTo>
                  <a:lnTo>
                    <a:pt x="632" y="735"/>
                  </a:lnTo>
                  <a:lnTo>
                    <a:pt x="632" y="735"/>
                  </a:lnTo>
                  <a:lnTo>
                    <a:pt x="635" y="735"/>
                  </a:lnTo>
                  <a:lnTo>
                    <a:pt x="635" y="735"/>
                  </a:lnTo>
                  <a:lnTo>
                    <a:pt x="635" y="735"/>
                  </a:lnTo>
                  <a:lnTo>
                    <a:pt x="639" y="731"/>
                  </a:lnTo>
                  <a:lnTo>
                    <a:pt x="639" y="731"/>
                  </a:lnTo>
                  <a:lnTo>
                    <a:pt x="639" y="731"/>
                  </a:lnTo>
                  <a:lnTo>
                    <a:pt x="642" y="735"/>
                  </a:lnTo>
                  <a:lnTo>
                    <a:pt x="642" y="735"/>
                  </a:lnTo>
                  <a:lnTo>
                    <a:pt x="642" y="735"/>
                  </a:lnTo>
                  <a:lnTo>
                    <a:pt x="642" y="735"/>
                  </a:lnTo>
                  <a:lnTo>
                    <a:pt x="642" y="735"/>
                  </a:lnTo>
                  <a:lnTo>
                    <a:pt x="646" y="735"/>
                  </a:lnTo>
                  <a:lnTo>
                    <a:pt x="646" y="735"/>
                  </a:lnTo>
                  <a:lnTo>
                    <a:pt x="646" y="735"/>
                  </a:lnTo>
                  <a:lnTo>
                    <a:pt x="646" y="735"/>
                  </a:lnTo>
                  <a:lnTo>
                    <a:pt x="649" y="738"/>
                  </a:lnTo>
                  <a:lnTo>
                    <a:pt x="649" y="738"/>
                  </a:lnTo>
                  <a:lnTo>
                    <a:pt x="649" y="738"/>
                  </a:lnTo>
                  <a:lnTo>
                    <a:pt x="649" y="738"/>
                  </a:lnTo>
                  <a:lnTo>
                    <a:pt x="652" y="738"/>
                  </a:lnTo>
                  <a:lnTo>
                    <a:pt x="652" y="738"/>
                  </a:lnTo>
                  <a:lnTo>
                    <a:pt x="652" y="738"/>
                  </a:lnTo>
                  <a:lnTo>
                    <a:pt x="652" y="738"/>
                  </a:lnTo>
                  <a:lnTo>
                    <a:pt x="656" y="738"/>
                  </a:lnTo>
                  <a:lnTo>
                    <a:pt x="656" y="738"/>
                  </a:lnTo>
                  <a:lnTo>
                    <a:pt x="656" y="738"/>
                  </a:lnTo>
                  <a:lnTo>
                    <a:pt x="656" y="738"/>
                  </a:lnTo>
                  <a:lnTo>
                    <a:pt x="656" y="738"/>
                  </a:lnTo>
                  <a:lnTo>
                    <a:pt x="659" y="738"/>
                  </a:lnTo>
                  <a:lnTo>
                    <a:pt x="659" y="738"/>
                  </a:lnTo>
                  <a:lnTo>
                    <a:pt x="659" y="738"/>
                  </a:lnTo>
                  <a:lnTo>
                    <a:pt x="663" y="741"/>
                  </a:lnTo>
                  <a:lnTo>
                    <a:pt x="663" y="741"/>
                  </a:lnTo>
                  <a:lnTo>
                    <a:pt x="663" y="738"/>
                  </a:lnTo>
                  <a:lnTo>
                    <a:pt x="663" y="738"/>
                  </a:lnTo>
                  <a:lnTo>
                    <a:pt x="663" y="735"/>
                  </a:lnTo>
                  <a:lnTo>
                    <a:pt x="663" y="735"/>
                  </a:lnTo>
                  <a:lnTo>
                    <a:pt x="666" y="735"/>
                  </a:lnTo>
                  <a:lnTo>
                    <a:pt x="666" y="735"/>
                  </a:lnTo>
                  <a:lnTo>
                    <a:pt x="666" y="731"/>
                  </a:lnTo>
                  <a:lnTo>
                    <a:pt x="666" y="731"/>
                  </a:lnTo>
                  <a:lnTo>
                    <a:pt x="666" y="731"/>
                  </a:lnTo>
                  <a:lnTo>
                    <a:pt x="663" y="728"/>
                  </a:lnTo>
                  <a:lnTo>
                    <a:pt x="663" y="728"/>
                  </a:lnTo>
                  <a:lnTo>
                    <a:pt x="659" y="724"/>
                  </a:lnTo>
                  <a:lnTo>
                    <a:pt x="659" y="724"/>
                  </a:lnTo>
                  <a:lnTo>
                    <a:pt x="659" y="724"/>
                  </a:lnTo>
                  <a:lnTo>
                    <a:pt x="659" y="724"/>
                  </a:lnTo>
                  <a:lnTo>
                    <a:pt x="659" y="724"/>
                  </a:lnTo>
                  <a:lnTo>
                    <a:pt x="659" y="724"/>
                  </a:lnTo>
                  <a:lnTo>
                    <a:pt x="659" y="721"/>
                  </a:lnTo>
                  <a:lnTo>
                    <a:pt x="659" y="721"/>
                  </a:lnTo>
                  <a:lnTo>
                    <a:pt x="659" y="721"/>
                  </a:lnTo>
                  <a:lnTo>
                    <a:pt x="659" y="721"/>
                  </a:lnTo>
                  <a:lnTo>
                    <a:pt x="659" y="721"/>
                  </a:lnTo>
                  <a:lnTo>
                    <a:pt x="659" y="721"/>
                  </a:lnTo>
                  <a:lnTo>
                    <a:pt x="659" y="721"/>
                  </a:lnTo>
                  <a:lnTo>
                    <a:pt x="656" y="718"/>
                  </a:lnTo>
                  <a:lnTo>
                    <a:pt x="656" y="718"/>
                  </a:lnTo>
                  <a:lnTo>
                    <a:pt x="652" y="714"/>
                  </a:lnTo>
                  <a:lnTo>
                    <a:pt x="652" y="714"/>
                  </a:lnTo>
                  <a:lnTo>
                    <a:pt x="652" y="714"/>
                  </a:lnTo>
                  <a:lnTo>
                    <a:pt x="652" y="714"/>
                  </a:lnTo>
                  <a:lnTo>
                    <a:pt x="652" y="718"/>
                  </a:lnTo>
                  <a:lnTo>
                    <a:pt x="652" y="718"/>
                  </a:lnTo>
                  <a:lnTo>
                    <a:pt x="649" y="718"/>
                  </a:lnTo>
                  <a:lnTo>
                    <a:pt x="649" y="718"/>
                  </a:lnTo>
                  <a:lnTo>
                    <a:pt x="649" y="714"/>
                  </a:lnTo>
                  <a:lnTo>
                    <a:pt x="649" y="714"/>
                  </a:lnTo>
                  <a:lnTo>
                    <a:pt x="646" y="714"/>
                  </a:lnTo>
                  <a:lnTo>
                    <a:pt x="646" y="718"/>
                  </a:lnTo>
                  <a:lnTo>
                    <a:pt x="646" y="718"/>
                  </a:lnTo>
                  <a:lnTo>
                    <a:pt x="646" y="718"/>
                  </a:lnTo>
                  <a:lnTo>
                    <a:pt x="646" y="718"/>
                  </a:lnTo>
                  <a:lnTo>
                    <a:pt x="646" y="718"/>
                  </a:lnTo>
                  <a:lnTo>
                    <a:pt x="646" y="718"/>
                  </a:lnTo>
                  <a:lnTo>
                    <a:pt x="642" y="721"/>
                  </a:lnTo>
                  <a:lnTo>
                    <a:pt x="642" y="721"/>
                  </a:lnTo>
                  <a:lnTo>
                    <a:pt x="642" y="721"/>
                  </a:lnTo>
                  <a:lnTo>
                    <a:pt x="642" y="721"/>
                  </a:lnTo>
                  <a:lnTo>
                    <a:pt x="642" y="721"/>
                  </a:lnTo>
                  <a:lnTo>
                    <a:pt x="642" y="721"/>
                  </a:lnTo>
                  <a:lnTo>
                    <a:pt x="639" y="721"/>
                  </a:lnTo>
                  <a:lnTo>
                    <a:pt x="639" y="721"/>
                  </a:lnTo>
                  <a:lnTo>
                    <a:pt x="639" y="721"/>
                  </a:lnTo>
                  <a:lnTo>
                    <a:pt x="639" y="721"/>
                  </a:lnTo>
                  <a:lnTo>
                    <a:pt x="635" y="721"/>
                  </a:lnTo>
                  <a:lnTo>
                    <a:pt x="635" y="721"/>
                  </a:lnTo>
                  <a:lnTo>
                    <a:pt x="632" y="721"/>
                  </a:lnTo>
                  <a:lnTo>
                    <a:pt x="632" y="721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8"/>
                  </a:lnTo>
                  <a:lnTo>
                    <a:pt x="629" y="714"/>
                  </a:lnTo>
                  <a:lnTo>
                    <a:pt x="629" y="714"/>
                  </a:lnTo>
                  <a:lnTo>
                    <a:pt x="629" y="711"/>
                  </a:lnTo>
                  <a:lnTo>
                    <a:pt x="629" y="711"/>
                  </a:lnTo>
                  <a:lnTo>
                    <a:pt x="625" y="711"/>
                  </a:lnTo>
                  <a:lnTo>
                    <a:pt x="625" y="711"/>
                  </a:lnTo>
                  <a:lnTo>
                    <a:pt x="625" y="707"/>
                  </a:lnTo>
                  <a:lnTo>
                    <a:pt x="622" y="707"/>
                  </a:lnTo>
                  <a:lnTo>
                    <a:pt x="622" y="707"/>
                  </a:lnTo>
                  <a:lnTo>
                    <a:pt x="622" y="707"/>
                  </a:lnTo>
                  <a:lnTo>
                    <a:pt x="622" y="707"/>
                  </a:lnTo>
                  <a:lnTo>
                    <a:pt x="622" y="707"/>
                  </a:lnTo>
                  <a:lnTo>
                    <a:pt x="622" y="707"/>
                  </a:lnTo>
                  <a:lnTo>
                    <a:pt x="622" y="707"/>
                  </a:lnTo>
                  <a:lnTo>
                    <a:pt x="622" y="704"/>
                  </a:lnTo>
                  <a:lnTo>
                    <a:pt x="622" y="704"/>
                  </a:lnTo>
                  <a:lnTo>
                    <a:pt x="622" y="704"/>
                  </a:lnTo>
                  <a:lnTo>
                    <a:pt x="618" y="704"/>
                  </a:lnTo>
                  <a:lnTo>
                    <a:pt x="618" y="707"/>
                  </a:lnTo>
                  <a:lnTo>
                    <a:pt x="618" y="707"/>
                  </a:lnTo>
                  <a:lnTo>
                    <a:pt x="618" y="707"/>
                  </a:lnTo>
                  <a:lnTo>
                    <a:pt x="618" y="707"/>
                  </a:lnTo>
                  <a:lnTo>
                    <a:pt x="618" y="707"/>
                  </a:lnTo>
                  <a:lnTo>
                    <a:pt x="618" y="707"/>
                  </a:lnTo>
                  <a:lnTo>
                    <a:pt x="618" y="707"/>
                  </a:lnTo>
                  <a:lnTo>
                    <a:pt x="618" y="707"/>
                  </a:lnTo>
                  <a:lnTo>
                    <a:pt x="622" y="704"/>
                  </a:lnTo>
                  <a:lnTo>
                    <a:pt x="622" y="704"/>
                  </a:lnTo>
                  <a:lnTo>
                    <a:pt x="625" y="704"/>
                  </a:lnTo>
                  <a:lnTo>
                    <a:pt x="625" y="704"/>
                  </a:lnTo>
                  <a:lnTo>
                    <a:pt x="632" y="701"/>
                  </a:lnTo>
                  <a:lnTo>
                    <a:pt x="632" y="701"/>
                  </a:lnTo>
                  <a:lnTo>
                    <a:pt x="632" y="697"/>
                  </a:lnTo>
                  <a:lnTo>
                    <a:pt x="632" y="697"/>
                  </a:lnTo>
                  <a:lnTo>
                    <a:pt x="632" y="697"/>
                  </a:lnTo>
                  <a:lnTo>
                    <a:pt x="632" y="697"/>
                  </a:lnTo>
                  <a:lnTo>
                    <a:pt x="629" y="697"/>
                  </a:lnTo>
                  <a:lnTo>
                    <a:pt x="629" y="697"/>
                  </a:lnTo>
                  <a:lnTo>
                    <a:pt x="622" y="697"/>
                  </a:lnTo>
                  <a:lnTo>
                    <a:pt x="622" y="697"/>
                  </a:lnTo>
                  <a:lnTo>
                    <a:pt x="618" y="701"/>
                  </a:lnTo>
                  <a:lnTo>
                    <a:pt x="615" y="701"/>
                  </a:lnTo>
                  <a:lnTo>
                    <a:pt x="615" y="701"/>
                  </a:lnTo>
                  <a:lnTo>
                    <a:pt x="612" y="704"/>
                  </a:lnTo>
                  <a:lnTo>
                    <a:pt x="612" y="704"/>
                  </a:lnTo>
                  <a:lnTo>
                    <a:pt x="608" y="707"/>
                  </a:lnTo>
                  <a:lnTo>
                    <a:pt x="608" y="707"/>
                  </a:lnTo>
                  <a:lnTo>
                    <a:pt x="605" y="707"/>
                  </a:lnTo>
                  <a:lnTo>
                    <a:pt x="605" y="707"/>
                  </a:lnTo>
                  <a:lnTo>
                    <a:pt x="605" y="707"/>
                  </a:lnTo>
                  <a:lnTo>
                    <a:pt x="605" y="707"/>
                  </a:lnTo>
                  <a:lnTo>
                    <a:pt x="601" y="707"/>
                  </a:lnTo>
                  <a:lnTo>
                    <a:pt x="601" y="707"/>
                  </a:lnTo>
                  <a:lnTo>
                    <a:pt x="601" y="707"/>
                  </a:lnTo>
                  <a:lnTo>
                    <a:pt x="601" y="707"/>
                  </a:lnTo>
                  <a:lnTo>
                    <a:pt x="595" y="711"/>
                  </a:lnTo>
                  <a:lnTo>
                    <a:pt x="595" y="711"/>
                  </a:lnTo>
                  <a:lnTo>
                    <a:pt x="588" y="711"/>
                  </a:lnTo>
                  <a:lnTo>
                    <a:pt x="588" y="711"/>
                  </a:lnTo>
                  <a:lnTo>
                    <a:pt x="588" y="714"/>
                  </a:lnTo>
                  <a:lnTo>
                    <a:pt x="588" y="714"/>
                  </a:lnTo>
                  <a:lnTo>
                    <a:pt x="584" y="714"/>
                  </a:lnTo>
                  <a:lnTo>
                    <a:pt x="584" y="714"/>
                  </a:lnTo>
                  <a:lnTo>
                    <a:pt x="581" y="714"/>
                  </a:lnTo>
                  <a:lnTo>
                    <a:pt x="581" y="714"/>
                  </a:lnTo>
                  <a:lnTo>
                    <a:pt x="581" y="714"/>
                  </a:lnTo>
                  <a:lnTo>
                    <a:pt x="581" y="714"/>
                  </a:lnTo>
                  <a:lnTo>
                    <a:pt x="581" y="714"/>
                  </a:lnTo>
                  <a:lnTo>
                    <a:pt x="581" y="714"/>
                  </a:lnTo>
                  <a:lnTo>
                    <a:pt x="581" y="714"/>
                  </a:lnTo>
                  <a:lnTo>
                    <a:pt x="581" y="714"/>
                  </a:lnTo>
                  <a:lnTo>
                    <a:pt x="581" y="714"/>
                  </a:lnTo>
                  <a:lnTo>
                    <a:pt x="581" y="714"/>
                  </a:lnTo>
                  <a:lnTo>
                    <a:pt x="581" y="714"/>
                  </a:lnTo>
                  <a:lnTo>
                    <a:pt x="581" y="714"/>
                  </a:lnTo>
                  <a:lnTo>
                    <a:pt x="581" y="711"/>
                  </a:lnTo>
                  <a:lnTo>
                    <a:pt x="581" y="711"/>
                  </a:lnTo>
                  <a:lnTo>
                    <a:pt x="584" y="711"/>
                  </a:lnTo>
                  <a:lnTo>
                    <a:pt x="584" y="711"/>
                  </a:lnTo>
                  <a:lnTo>
                    <a:pt x="584" y="704"/>
                  </a:lnTo>
                  <a:lnTo>
                    <a:pt x="584" y="704"/>
                  </a:lnTo>
                  <a:lnTo>
                    <a:pt x="581" y="704"/>
                  </a:lnTo>
                  <a:lnTo>
                    <a:pt x="581" y="704"/>
                  </a:lnTo>
                  <a:lnTo>
                    <a:pt x="581" y="704"/>
                  </a:lnTo>
                  <a:lnTo>
                    <a:pt x="581" y="704"/>
                  </a:lnTo>
                  <a:lnTo>
                    <a:pt x="578" y="707"/>
                  </a:lnTo>
                  <a:lnTo>
                    <a:pt x="578" y="707"/>
                  </a:lnTo>
                  <a:lnTo>
                    <a:pt x="574" y="707"/>
                  </a:lnTo>
                  <a:lnTo>
                    <a:pt x="574" y="707"/>
                  </a:lnTo>
                  <a:lnTo>
                    <a:pt x="574" y="707"/>
                  </a:lnTo>
                  <a:lnTo>
                    <a:pt x="574" y="707"/>
                  </a:lnTo>
                  <a:lnTo>
                    <a:pt x="567" y="704"/>
                  </a:lnTo>
                  <a:lnTo>
                    <a:pt x="567" y="704"/>
                  </a:lnTo>
                  <a:lnTo>
                    <a:pt x="567" y="704"/>
                  </a:lnTo>
                  <a:lnTo>
                    <a:pt x="567" y="704"/>
                  </a:lnTo>
                  <a:lnTo>
                    <a:pt x="571" y="704"/>
                  </a:lnTo>
                  <a:lnTo>
                    <a:pt x="571" y="704"/>
                  </a:lnTo>
                  <a:lnTo>
                    <a:pt x="574" y="704"/>
                  </a:lnTo>
                  <a:lnTo>
                    <a:pt x="574" y="704"/>
                  </a:lnTo>
                  <a:lnTo>
                    <a:pt x="581" y="701"/>
                  </a:lnTo>
                  <a:lnTo>
                    <a:pt x="581" y="701"/>
                  </a:lnTo>
                  <a:lnTo>
                    <a:pt x="588" y="697"/>
                  </a:lnTo>
                  <a:lnTo>
                    <a:pt x="588" y="697"/>
                  </a:lnTo>
                  <a:lnTo>
                    <a:pt x="595" y="694"/>
                  </a:lnTo>
                  <a:lnTo>
                    <a:pt x="595" y="694"/>
                  </a:lnTo>
                  <a:lnTo>
                    <a:pt x="598" y="690"/>
                  </a:lnTo>
                  <a:lnTo>
                    <a:pt x="598" y="690"/>
                  </a:lnTo>
                  <a:lnTo>
                    <a:pt x="601" y="690"/>
                  </a:lnTo>
                  <a:lnTo>
                    <a:pt x="601" y="690"/>
                  </a:lnTo>
                  <a:lnTo>
                    <a:pt x="601" y="690"/>
                  </a:lnTo>
                  <a:lnTo>
                    <a:pt x="601" y="690"/>
                  </a:lnTo>
                  <a:lnTo>
                    <a:pt x="605" y="690"/>
                  </a:lnTo>
                  <a:lnTo>
                    <a:pt x="605" y="690"/>
                  </a:lnTo>
                  <a:lnTo>
                    <a:pt x="605" y="690"/>
                  </a:lnTo>
                  <a:lnTo>
                    <a:pt x="605" y="687"/>
                  </a:lnTo>
                  <a:lnTo>
                    <a:pt x="605" y="687"/>
                  </a:lnTo>
                  <a:lnTo>
                    <a:pt x="608" y="687"/>
                  </a:lnTo>
                  <a:lnTo>
                    <a:pt x="608" y="687"/>
                  </a:lnTo>
                  <a:lnTo>
                    <a:pt x="608" y="687"/>
                  </a:lnTo>
                  <a:lnTo>
                    <a:pt x="612" y="687"/>
                  </a:lnTo>
                  <a:lnTo>
                    <a:pt x="612" y="687"/>
                  </a:lnTo>
                  <a:lnTo>
                    <a:pt x="612" y="687"/>
                  </a:lnTo>
                  <a:lnTo>
                    <a:pt x="612" y="687"/>
                  </a:lnTo>
                  <a:lnTo>
                    <a:pt x="615" y="687"/>
                  </a:lnTo>
                  <a:lnTo>
                    <a:pt x="615" y="687"/>
                  </a:lnTo>
                  <a:lnTo>
                    <a:pt x="615" y="687"/>
                  </a:lnTo>
                  <a:lnTo>
                    <a:pt x="615" y="687"/>
                  </a:lnTo>
                  <a:lnTo>
                    <a:pt x="618" y="687"/>
                  </a:lnTo>
                  <a:lnTo>
                    <a:pt x="618" y="687"/>
                  </a:lnTo>
                  <a:lnTo>
                    <a:pt x="618" y="684"/>
                  </a:lnTo>
                  <a:lnTo>
                    <a:pt x="618" y="684"/>
                  </a:lnTo>
                  <a:lnTo>
                    <a:pt x="618" y="684"/>
                  </a:lnTo>
                  <a:lnTo>
                    <a:pt x="618" y="684"/>
                  </a:lnTo>
                  <a:lnTo>
                    <a:pt x="618" y="684"/>
                  </a:lnTo>
                  <a:lnTo>
                    <a:pt x="618" y="684"/>
                  </a:lnTo>
                  <a:lnTo>
                    <a:pt x="618" y="684"/>
                  </a:lnTo>
                  <a:lnTo>
                    <a:pt x="618" y="684"/>
                  </a:lnTo>
                  <a:lnTo>
                    <a:pt x="622" y="684"/>
                  </a:lnTo>
                  <a:lnTo>
                    <a:pt x="622" y="684"/>
                  </a:lnTo>
                  <a:lnTo>
                    <a:pt x="622" y="684"/>
                  </a:lnTo>
                  <a:lnTo>
                    <a:pt x="622" y="684"/>
                  </a:lnTo>
                  <a:lnTo>
                    <a:pt x="622" y="684"/>
                  </a:lnTo>
                  <a:lnTo>
                    <a:pt x="622" y="684"/>
                  </a:lnTo>
                  <a:lnTo>
                    <a:pt x="622" y="684"/>
                  </a:lnTo>
                  <a:close/>
                  <a:moveTo>
                    <a:pt x="812" y="1809"/>
                  </a:moveTo>
                  <a:lnTo>
                    <a:pt x="812" y="1809"/>
                  </a:lnTo>
                  <a:lnTo>
                    <a:pt x="812" y="1805"/>
                  </a:lnTo>
                  <a:lnTo>
                    <a:pt x="812" y="1805"/>
                  </a:lnTo>
                  <a:lnTo>
                    <a:pt x="812" y="1809"/>
                  </a:lnTo>
                  <a:lnTo>
                    <a:pt x="812" y="1809"/>
                  </a:lnTo>
                  <a:lnTo>
                    <a:pt x="812" y="1809"/>
                  </a:lnTo>
                  <a:lnTo>
                    <a:pt x="812" y="1809"/>
                  </a:lnTo>
                  <a:lnTo>
                    <a:pt x="809" y="1812"/>
                  </a:lnTo>
                  <a:lnTo>
                    <a:pt x="809" y="1812"/>
                  </a:lnTo>
                  <a:lnTo>
                    <a:pt x="809" y="1812"/>
                  </a:lnTo>
                  <a:lnTo>
                    <a:pt x="809" y="1812"/>
                  </a:lnTo>
                  <a:lnTo>
                    <a:pt x="809" y="1812"/>
                  </a:lnTo>
                  <a:lnTo>
                    <a:pt x="812" y="1809"/>
                  </a:lnTo>
                  <a:lnTo>
                    <a:pt x="812" y="18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99" name="Freeform 106">
              <a:extLst>
                <a:ext uri="{FF2B5EF4-FFF2-40B4-BE49-F238E27FC236}">
                  <a16:creationId xmlns:a16="http://schemas.microsoft.com/office/drawing/2014/main" id="{D5F84409-569D-4FAD-9D1B-37204E805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87300" y="9209088"/>
              <a:ext cx="247650" cy="134938"/>
            </a:xfrm>
            <a:custGeom>
              <a:avLst/>
              <a:gdLst>
                <a:gd name="T0" fmla="*/ 119 w 156"/>
                <a:gd name="T1" fmla="*/ 78 h 85"/>
                <a:gd name="T2" fmla="*/ 122 w 156"/>
                <a:gd name="T3" fmla="*/ 78 h 85"/>
                <a:gd name="T4" fmla="*/ 126 w 156"/>
                <a:gd name="T5" fmla="*/ 81 h 85"/>
                <a:gd name="T6" fmla="*/ 133 w 156"/>
                <a:gd name="T7" fmla="*/ 78 h 85"/>
                <a:gd name="T8" fmla="*/ 136 w 156"/>
                <a:gd name="T9" fmla="*/ 85 h 85"/>
                <a:gd name="T10" fmla="*/ 139 w 156"/>
                <a:gd name="T11" fmla="*/ 81 h 85"/>
                <a:gd name="T12" fmla="*/ 146 w 156"/>
                <a:gd name="T13" fmla="*/ 78 h 85"/>
                <a:gd name="T14" fmla="*/ 153 w 156"/>
                <a:gd name="T15" fmla="*/ 78 h 85"/>
                <a:gd name="T16" fmla="*/ 150 w 156"/>
                <a:gd name="T17" fmla="*/ 68 h 85"/>
                <a:gd name="T18" fmla="*/ 136 w 156"/>
                <a:gd name="T19" fmla="*/ 61 h 85"/>
                <a:gd name="T20" fmla="*/ 129 w 156"/>
                <a:gd name="T21" fmla="*/ 54 h 85"/>
                <a:gd name="T22" fmla="*/ 126 w 156"/>
                <a:gd name="T23" fmla="*/ 51 h 85"/>
                <a:gd name="T24" fmla="*/ 119 w 156"/>
                <a:gd name="T25" fmla="*/ 51 h 85"/>
                <a:gd name="T26" fmla="*/ 119 w 156"/>
                <a:gd name="T27" fmla="*/ 44 h 85"/>
                <a:gd name="T28" fmla="*/ 116 w 156"/>
                <a:gd name="T29" fmla="*/ 41 h 85"/>
                <a:gd name="T30" fmla="*/ 112 w 156"/>
                <a:gd name="T31" fmla="*/ 37 h 85"/>
                <a:gd name="T32" fmla="*/ 109 w 156"/>
                <a:gd name="T33" fmla="*/ 37 h 85"/>
                <a:gd name="T34" fmla="*/ 105 w 156"/>
                <a:gd name="T35" fmla="*/ 30 h 85"/>
                <a:gd name="T36" fmla="*/ 105 w 156"/>
                <a:gd name="T37" fmla="*/ 30 h 85"/>
                <a:gd name="T38" fmla="*/ 95 w 156"/>
                <a:gd name="T39" fmla="*/ 20 h 85"/>
                <a:gd name="T40" fmla="*/ 82 w 156"/>
                <a:gd name="T41" fmla="*/ 10 h 85"/>
                <a:gd name="T42" fmla="*/ 78 w 156"/>
                <a:gd name="T43" fmla="*/ 13 h 85"/>
                <a:gd name="T44" fmla="*/ 71 w 156"/>
                <a:gd name="T45" fmla="*/ 7 h 85"/>
                <a:gd name="T46" fmla="*/ 65 w 156"/>
                <a:gd name="T47" fmla="*/ 3 h 85"/>
                <a:gd name="T48" fmla="*/ 61 w 156"/>
                <a:gd name="T49" fmla="*/ 3 h 85"/>
                <a:gd name="T50" fmla="*/ 58 w 156"/>
                <a:gd name="T51" fmla="*/ 0 h 85"/>
                <a:gd name="T52" fmla="*/ 51 w 156"/>
                <a:gd name="T53" fmla="*/ 0 h 85"/>
                <a:gd name="T54" fmla="*/ 37 w 156"/>
                <a:gd name="T55" fmla="*/ 7 h 85"/>
                <a:gd name="T56" fmla="*/ 31 w 156"/>
                <a:gd name="T57" fmla="*/ 7 h 85"/>
                <a:gd name="T58" fmla="*/ 17 w 156"/>
                <a:gd name="T59" fmla="*/ 13 h 85"/>
                <a:gd name="T60" fmla="*/ 10 w 156"/>
                <a:gd name="T61" fmla="*/ 20 h 85"/>
                <a:gd name="T62" fmla="*/ 7 w 156"/>
                <a:gd name="T63" fmla="*/ 20 h 85"/>
                <a:gd name="T64" fmla="*/ 3 w 156"/>
                <a:gd name="T65" fmla="*/ 24 h 85"/>
                <a:gd name="T66" fmla="*/ 3 w 156"/>
                <a:gd name="T67" fmla="*/ 27 h 85"/>
                <a:gd name="T68" fmla="*/ 7 w 156"/>
                <a:gd name="T69" fmla="*/ 27 h 85"/>
                <a:gd name="T70" fmla="*/ 7 w 156"/>
                <a:gd name="T71" fmla="*/ 30 h 85"/>
                <a:gd name="T72" fmla="*/ 14 w 156"/>
                <a:gd name="T73" fmla="*/ 30 h 85"/>
                <a:gd name="T74" fmla="*/ 34 w 156"/>
                <a:gd name="T75" fmla="*/ 17 h 85"/>
                <a:gd name="T76" fmla="*/ 37 w 156"/>
                <a:gd name="T77" fmla="*/ 13 h 85"/>
                <a:gd name="T78" fmla="*/ 44 w 156"/>
                <a:gd name="T79" fmla="*/ 13 h 85"/>
                <a:gd name="T80" fmla="*/ 51 w 156"/>
                <a:gd name="T81" fmla="*/ 17 h 85"/>
                <a:gd name="T82" fmla="*/ 48 w 156"/>
                <a:gd name="T83" fmla="*/ 17 h 85"/>
                <a:gd name="T84" fmla="*/ 48 w 156"/>
                <a:gd name="T85" fmla="*/ 24 h 85"/>
                <a:gd name="T86" fmla="*/ 51 w 156"/>
                <a:gd name="T87" fmla="*/ 27 h 85"/>
                <a:gd name="T88" fmla="*/ 58 w 156"/>
                <a:gd name="T89" fmla="*/ 27 h 85"/>
                <a:gd name="T90" fmla="*/ 61 w 156"/>
                <a:gd name="T91" fmla="*/ 27 h 85"/>
                <a:gd name="T92" fmla="*/ 68 w 156"/>
                <a:gd name="T93" fmla="*/ 30 h 85"/>
                <a:gd name="T94" fmla="*/ 71 w 156"/>
                <a:gd name="T95" fmla="*/ 34 h 85"/>
                <a:gd name="T96" fmla="*/ 75 w 156"/>
                <a:gd name="T97" fmla="*/ 37 h 85"/>
                <a:gd name="T98" fmla="*/ 82 w 156"/>
                <a:gd name="T99" fmla="*/ 44 h 85"/>
                <a:gd name="T100" fmla="*/ 85 w 156"/>
                <a:gd name="T101" fmla="*/ 41 h 85"/>
                <a:gd name="T102" fmla="*/ 88 w 156"/>
                <a:gd name="T103" fmla="*/ 41 h 85"/>
                <a:gd name="T104" fmla="*/ 92 w 156"/>
                <a:gd name="T105" fmla="*/ 44 h 85"/>
                <a:gd name="T106" fmla="*/ 102 w 156"/>
                <a:gd name="T107" fmla="*/ 61 h 85"/>
                <a:gd name="T108" fmla="*/ 109 w 156"/>
                <a:gd name="T109" fmla="*/ 64 h 85"/>
                <a:gd name="T110" fmla="*/ 109 w 156"/>
                <a:gd name="T111" fmla="*/ 71 h 85"/>
                <a:gd name="T112" fmla="*/ 99 w 156"/>
                <a:gd name="T113" fmla="*/ 78 h 85"/>
                <a:gd name="T114" fmla="*/ 102 w 156"/>
                <a:gd name="T115" fmla="*/ 81 h 85"/>
                <a:gd name="T116" fmla="*/ 105 w 156"/>
                <a:gd name="T117" fmla="*/ 81 h 85"/>
                <a:gd name="T118" fmla="*/ 112 w 156"/>
                <a:gd name="T119" fmla="*/ 7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6" h="85">
                  <a:moveTo>
                    <a:pt x="112" y="78"/>
                  </a:moveTo>
                  <a:lnTo>
                    <a:pt x="112" y="78"/>
                  </a:lnTo>
                  <a:lnTo>
                    <a:pt x="116" y="78"/>
                  </a:lnTo>
                  <a:lnTo>
                    <a:pt x="116" y="78"/>
                  </a:lnTo>
                  <a:lnTo>
                    <a:pt x="116" y="78"/>
                  </a:lnTo>
                  <a:lnTo>
                    <a:pt x="116" y="78"/>
                  </a:lnTo>
                  <a:lnTo>
                    <a:pt x="116" y="78"/>
                  </a:lnTo>
                  <a:lnTo>
                    <a:pt x="119" y="78"/>
                  </a:lnTo>
                  <a:lnTo>
                    <a:pt x="119" y="78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6" y="81"/>
                  </a:lnTo>
                  <a:lnTo>
                    <a:pt x="126" y="81"/>
                  </a:lnTo>
                  <a:lnTo>
                    <a:pt x="129" y="85"/>
                  </a:lnTo>
                  <a:lnTo>
                    <a:pt x="129" y="85"/>
                  </a:lnTo>
                  <a:lnTo>
                    <a:pt x="129" y="85"/>
                  </a:lnTo>
                  <a:lnTo>
                    <a:pt x="129" y="85"/>
                  </a:lnTo>
                  <a:lnTo>
                    <a:pt x="129" y="81"/>
                  </a:lnTo>
                  <a:lnTo>
                    <a:pt x="129" y="81"/>
                  </a:lnTo>
                  <a:lnTo>
                    <a:pt x="133" y="78"/>
                  </a:lnTo>
                  <a:lnTo>
                    <a:pt x="133" y="78"/>
                  </a:lnTo>
                  <a:lnTo>
                    <a:pt x="133" y="78"/>
                  </a:lnTo>
                  <a:lnTo>
                    <a:pt x="133" y="78"/>
                  </a:lnTo>
                  <a:lnTo>
                    <a:pt x="133" y="81"/>
                  </a:lnTo>
                  <a:lnTo>
                    <a:pt x="133" y="81"/>
                  </a:lnTo>
                  <a:lnTo>
                    <a:pt x="136" y="85"/>
                  </a:lnTo>
                  <a:lnTo>
                    <a:pt x="136" y="85"/>
                  </a:lnTo>
                  <a:lnTo>
                    <a:pt x="136" y="85"/>
                  </a:lnTo>
                  <a:lnTo>
                    <a:pt x="136" y="85"/>
                  </a:lnTo>
                  <a:lnTo>
                    <a:pt x="136" y="81"/>
                  </a:lnTo>
                  <a:lnTo>
                    <a:pt x="136" y="81"/>
                  </a:lnTo>
                  <a:lnTo>
                    <a:pt x="139" y="81"/>
                  </a:lnTo>
                  <a:lnTo>
                    <a:pt x="139" y="78"/>
                  </a:lnTo>
                  <a:lnTo>
                    <a:pt x="139" y="78"/>
                  </a:lnTo>
                  <a:lnTo>
                    <a:pt x="139" y="81"/>
                  </a:lnTo>
                  <a:lnTo>
                    <a:pt x="139" y="81"/>
                  </a:lnTo>
                  <a:lnTo>
                    <a:pt x="143" y="81"/>
                  </a:lnTo>
                  <a:lnTo>
                    <a:pt x="143" y="81"/>
                  </a:lnTo>
                  <a:lnTo>
                    <a:pt x="146" y="78"/>
                  </a:lnTo>
                  <a:lnTo>
                    <a:pt x="146" y="78"/>
                  </a:lnTo>
                  <a:lnTo>
                    <a:pt x="146" y="78"/>
                  </a:lnTo>
                  <a:lnTo>
                    <a:pt x="146" y="78"/>
                  </a:lnTo>
                  <a:lnTo>
                    <a:pt x="146" y="78"/>
                  </a:lnTo>
                  <a:lnTo>
                    <a:pt x="146" y="78"/>
                  </a:lnTo>
                  <a:lnTo>
                    <a:pt x="150" y="78"/>
                  </a:lnTo>
                  <a:lnTo>
                    <a:pt x="150" y="78"/>
                  </a:lnTo>
                  <a:lnTo>
                    <a:pt x="150" y="78"/>
                  </a:lnTo>
                  <a:lnTo>
                    <a:pt x="150" y="78"/>
                  </a:lnTo>
                  <a:lnTo>
                    <a:pt x="150" y="78"/>
                  </a:lnTo>
                  <a:lnTo>
                    <a:pt x="153" y="78"/>
                  </a:lnTo>
                  <a:lnTo>
                    <a:pt x="153" y="78"/>
                  </a:lnTo>
                  <a:lnTo>
                    <a:pt x="153" y="78"/>
                  </a:lnTo>
                  <a:lnTo>
                    <a:pt x="153" y="78"/>
                  </a:lnTo>
                  <a:lnTo>
                    <a:pt x="156" y="75"/>
                  </a:lnTo>
                  <a:lnTo>
                    <a:pt x="156" y="75"/>
                  </a:lnTo>
                  <a:lnTo>
                    <a:pt x="156" y="71"/>
                  </a:lnTo>
                  <a:lnTo>
                    <a:pt x="156" y="71"/>
                  </a:lnTo>
                  <a:lnTo>
                    <a:pt x="153" y="71"/>
                  </a:lnTo>
                  <a:lnTo>
                    <a:pt x="153" y="71"/>
                  </a:lnTo>
                  <a:lnTo>
                    <a:pt x="150" y="68"/>
                  </a:lnTo>
                  <a:lnTo>
                    <a:pt x="150" y="68"/>
                  </a:lnTo>
                  <a:lnTo>
                    <a:pt x="146" y="68"/>
                  </a:lnTo>
                  <a:lnTo>
                    <a:pt x="146" y="68"/>
                  </a:lnTo>
                  <a:lnTo>
                    <a:pt x="146" y="64"/>
                  </a:lnTo>
                  <a:lnTo>
                    <a:pt x="146" y="64"/>
                  </a:lnTo>
                  <a:lnTo>
                    <a:pt x="139" y="64"/>
                  </a:lnTo>
                  <a:lnTo>
                    <a:pt x="139" y="64"/>
                  </a:lnTo>
                  <a:lnTo>
                    <a:pt x="136" y="61"/>
                  </a:lnTo>
                  <a:lnTo>
                    <a:pt x="136" y="61"/>
                  </a:lnTo>
                  <a:lnTo>
                    <a:pt x="136" y="58"/>
                  </a:lnTo>
                  <a:lnTo>
                    <a:pt x="136" y="58"/>
                  </a:lnTo>
                  <a:lnTo>
                    <a:pt x="133" y="54"/>
                  </a:lnTo>
                  <a:lnTo>
                    <a:pt x="133" y="54"/>
                  </a:lnTo>
                  <a:lnTo>
                    <a:pt x="129" y="54"/>
                  </a:lnTo>
                  <a:lnTo>
                    <a:pt x="129" y="54"/>
                  </a:lnTo>
                  <a:lnTo>
                    <a:pt x="129" y="54"/>
                  </a:lnTo>
                  <a:lnTo>
                    <a:pt x="129" y="54"/>
                  </a:lnTo>
                  <a:lnTo>
                    <a:pt x="129" y="54"/>
                  </a:lnTo>
                  <a:lnTo>
                    <a:pt x="129" y="54"/>
                  </a:lnTo>
                  <a:lnTo>
                    <a:pt x="126" y="51"/>
                  </a:lnTo>
                  <a:lnTo>
                    <a:pt x="126" y="51"/>
                  </a:lnTo>
                  <a:lnTo>
                    <a:pt x="126" y="51"/>
                  </a:lnTo>
                  <a:lnTo>
                    <a:pt x="126" y="51"/>
                  </a:lnTo>
                  <a:lnTo>
                    <a:pt x="126" y="51"/>
                  </a:lnTo>
                  <a:lnTo>
                    <a:pt x="126" y="51"/>
                  </a:lnTo>
                  <a:lnTo>
                    <a:pt x="122" y="51"/>
                  </a:lnTo>
                  <a:lnTo>
                    <a:pt x="122" y="51"/>
                  </a:lnTo>
                  <a:lnTo>
                    <a:pt x="122" y="51"/>
                  </a:lnTo>
                  <a:lnTo>
                    <a:pt x="122" y="51"/>
                  </a:lnTo>
                  <a:lnTo>
                    <a:pt x="119" y="51"/>
                  </a:lnTo>
                  <a:lnTo>
                    <a:pt x="119" y="51"/>
                  </a:lnTo>
                  <a:lnTo>
                    <a:pt x="119" y="51"/>
                  </a:lnTo>
                  <a:lnTo>
                    <a:pt x="119" y="51"/>
                  </a:lnTo>
                  <a:lnTo>
                    <a:pt x="119" y="47"/>
                  </a:lnTo>
                  <a:lnTo>
                    <a:pt x="119" y="47"/>
                  </a:lnTo>
                  <a:lnTo>
                    <a:pt x="119" y="47"/>
                  </a:lnTo>
                  <a:lnTo>
                    <a:pt x="119" y="47"/>
                  </a:lnTo>
                  <a:lnTo>
                    <a:pt x="119" y="47"/>
                  </a:lnTo>
                  <a:lnTo>
                    <a:pt x="119" y="44"/>
                  </a:lnTo>
                  <a:lnTo>
                    <a:pt x="119" y="44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16" y="41"/>
                  </a:lnTo>
                  <a:lnTo>
                    <a:pt x="116" y="41"/>
                  </a:lnTo>
                  <a:lnTo>
                    <a:pt x="116" y="37"/>
                  </a:lnTo>
                  <a:lnTo>
                    <a:pt x="116" y="37"/>
                  </a:lnTo>
                  <a:lnTo>
                    <a:pt x="112" y="37"/>
                  </a:lnTo>
                  <a:lnTo>
                    <a:pt x="112" y="37"/>
                  </a:lnTo>
                  <a:lnTo>
                    <a:pt x="112" y="37"/>
                  </a:lnTo>
                  <a:lnTo>
                    <a:pt x="112" y="37"/>
                  </a:lnTo>
                  <a:lnTo>
                    <a:pt x="112" y="37"/>
                  </a:lnTo>
                  <a:lnTo>
                    <a:pt x="112" y="37"/>
                  </a:lnTo>
                  <a:lnTo>
                    <a:pt x="112" y="37"/>
                  </a:lnTo>
                  <a:lnTo>
                    <a:pt x="112" y="37"/>
                  </a:lnTo>
                  <a:lnTo>
                    <a:pt x="112" y="37"/>
                  </a:lnTo>
                  <a:lnTo>
                    <a:pt x="112" y="37"/>
                  </a:lnTo>
                  <a:lnTo>
                    <a:pt x="109" y="41"/>
                  </a:lnTo>
                  <a:lnTo>
                    <a:pt x="109" y="41"/>
                  </a:lnTo>
                  <a:lnTo>
                    <a:pt x="109" y="37"/>
                  </a:lnTo>
                  <a:lnTo>
                    <a:pt x="109" y="37"/>
                  </a:lnTo>
                  <a:lnTo>
                    <a:pt x="109" y="37"/>
                  </a:lnTo>
                  <a:lnTo>
                    <a:pt x="109" y="37"/>
                  </a:lnTo>
                  <a:lnTo>
                    <a:pt x="109" y="34"/>
                  </a:lnTo>
                  <a:lnTo>
                    <a:pt x="109" y="34"/>
                  </a:lnTo>
                  <a:lnTo>
                    <a:pt x="105" y="30"/>
                  </a:lnTo>
                  <a:lnTo>
                    <a:pt x="105" y="30"/>
                  </a:lnTo>
                  <a:lnTo>
                    <a:pt x="105" y="30"/>
                  </a:lnTo>
                  <a:lnTo>
                    <a:pt x="105" y="30"/>
                  </a:lnTo>
                  <a:lnTo>
                    <a:pt x="105" y="34"/>
                  </a:lnTo>
                  <a:lnTo>
                    <a:pt x="105" y="34"/>
                  </a:lnTo>
                  <a:lnTo>
                    <a:pt x="105" y="34"/>
                  </a:lnTo>
                  <a:lnTo>
                    <a:pt x="105" y="34"/>
                  </a:lnTo>
                  <a:lnTo>
                    <a:pt x="105" y="34"/>
                  </a:lnTo>
                  <a:lnTo>
                    <a:pt x="105" y="34"/>
                  </a:lnTo>
                  <a:lnTo>
                    <a:pt x="105" y="30"/>
                  </a:lnTo>
                  <a:lnTo>
                    <a:pt x="105" y="30"/>
                  </a:lnTo>
                  <a:lnTo>
                    <a:pt x="102" y="30"/>
                  </a:lnTo>
                  <a:lnTo>
                    <a:pt x="102" y="30"/>
                  </a:lnTo>
                  <a:lnTo>
                    <a:pt x="102" y="27"/>
                  </a:lnTo>
                  <a:lnTo>
                    <a:pt x="102" y="27"/>
                  </a:lnTo>
                  <a:lnTo>
                    <a:pt x="99" y="24"/>
                  </a:lnTo>
                  <a:lnTo>
                    <a:pt x="99" y="24"/>
                  </a:lnTo>
                  <a:lnTo>
                    <a:pt x="95" y="20"/>
                  </a:lnTo>
                  <a:lnTo>
                    <a:pt x="95" y="20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88" y="17"/>
                  </a:lnTo>
                  <a:lnTo>
                    <a:pt x="88" y="17"/>
                  </a:lnTo>
                  <a:lnTo>
                    <a:pt x="88" y="13"/>
                  </a:lnTo>
                  <a:lnTo>
                    <a:pt x="88" y="13"/>
                  </a:lnTo>
                  <a:lnTo>
                    <a:pt x="82" y="10"/>
                  </a:lnTo>
                  <a:lnTo>
                    <a:pt x="82" y="10"/>
                  </a:lnTo>
                  <a:lnTo>
                    <a:pt x="82" y="10"/>
                  </a:lnTo>
                  <a:lnTo>
                    <a:pt x="82" y="10"/>
                  </a:lnTo>
                  <a:lnTo>
                    <a:pt x="82" y="10"/>
                  </a:lnTo>
                  <a:lnTo>
                    <a:pt x="82" y="10"/>
                  </a:lnTo>
                  <a:lnTo>
                    <a:pt x="78" y="13"/>
                  </a:lnTo>
                  <a:lnTo>
                    <a:pt x="78" y="13"/>
                  </a:lnTo>
                  <a:lnTo>
                    <a:pt x="78" y="13"/>
                  </a:lnTo>
                  <a:lnTo>
                    <a:pt x="78" y="13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5" y="3"/>
                  </a:lnTo>
                  <a:lnTo>
                    <a:pt x="65" y="3"/>
                  </a:lnTo>
                  <a:lnTo>
                    <a:pt x="65" y="3"/>
                  </a:lnTo>
                  <a:lnTo>
                    <a:pt x="65" y="3"/>
                  </a:lnTo>
                  <a:lnTo>
                    <a:pt x="65" y="3"/>
                  </a:lnTo>
                  <a:lnTo>
                    <a:pt x="65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4" y="3"/>
                  </a:lnTo>
                  <a:lnTo>
                    <a:pt x="54" y="3"/>
                  </a:lnTo>
                  <a:lnTo>
                    <a:pt x="51" y="0"/>
                  </a:lnTo>
                  <a:lnTo>
                    <a:pt x="51" y="0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0" y="10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13"/>
                  </a:lnTo>
                  <a:lnTo>
                    <a:pt x="41" y="13"/>
                  </a:lnTo>
                  <a:lnTo>
                    <a:pt x="41" y="13"/>
                  </a:lnTo>
                  <a:lnTo>
                    <a:pt x="41" y="13"/>
                  </a:lnTo>
                  <a:lnTo>
                    <a:pt x="44" y="13"/>
                  </a:lnTo>
                  <a:lnTo>
                    <a:pt x="44" y="13"/>
                  </a:lnTo>
                  <a:lnTo>
                    <a:pt x="48" y="13"/>
                  </a:lnTo>
                  <a:lnTo>
                    <a:pt x="48" y="13"/>
                  </a:lnTo>
                  <a:lnTo>
                    <a:pt x="48" y="13"/>
                  </a:lnTo>
                  <a:lnTo>
                    <a:pt x="48" y="13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20"/>
                  </a:lnTo>
                  <a:lnTo>
                    <a:pt x="51" y="20"/>
                  </a:lnTo>
                  <a:lnTo>
                    <a:pt x="51" y="20"/>
                  </a:lnTo>
                  <a:lnTo>
                    <a:pt x="48" y="17"/>
                  </a:lnTo>
                  <a:lnTo>
                    <a:pt x="48" y="17"/>
                  </a:lnTo>
                  <a:lnTo>
                    <a:pt x="48" y="20"/>
                  </a:lnTo>
                  <a:lnTo>
                    <a:pt x="48" y="20"/>
                  </a:lnTo>
                  <a:lnTo>
                    <a:pt x="48" y="20"/>
                  </a:lnTo>
                  <a:lnTo>
                    <a:pt x="48" y="20"/>
                  </a:lnTo>
                  <a:lnTo>
                    <a:pt x="48" y="20"/>
                  </a:lnTo>
                  <a:lnTo>
                    <a:pt x="48" y="20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4" y="27"/>
                  </a:lnTo>
                  <a:lnTo>
                    <a:pt x="54" y="27"/>
                  </a:lnTo>
                  <a:lnTo>
                    <a:pt x="54" y="30"/>
                  </a:lnTo>
                  <a:lnTo>
                    <a:pt x="54" y="30"/>
                  </a:lnTo>
                  <a:lnTo>
                    <a:pt x="54" y="30"/>
                  </a:lnTo>
                  <a:lnTo>
                    <a:pt x="54" y="30"/>
                  </a:lnTo>
                  <a:lnTo>
                    <a:pt x="58" y="27"/>
                  </a:lnTo>
                  <a:lnTo>
                    <a:pt x="58" y="27"/>
                  </a:lnTo>
                  <a:lnTo>
                    <a:pt x="58" y="27"/>
                  </a:lnTo>
                  <a:lnTo>
                    <a:pt x="58" y="27"/>
                  </a:lnTo>
                  <a:lnTo>
                    <a:pt x="61" y="27"/>
                  </a:lnTo>
                  <a:lnTo>
                    <a:pt x="61" y="27"/>
                  </a:lnTo>
                  <a:lnTo>
                    <a:pt x="61" y="27"/>
                  </a:lnTo>
                  <a:lnTo>
                    <a:pt x="61" y="27"/>
                  </a:lnTo>
                  <a:lnTo>
                    <a:pt x="61" y="27"/>
                  </a:lnTo>
                  <a:lnTo>
                    <a:pt x="61" y="27"/>
                  </a:lnTo>
                  <a:lnTo>
                    <a:pt x="61" y="30"/>
                  </a:lnTo>
                  <a:lnTo>
                    <a:pt x="61" y="30"/>
                  </a:lnTo>
                  <a:lnTo>
                    <a:pt x="65" y="30"/>
                  </a:lnTo>
                  <a:lnTo>
                    <a:pt x="65" y="30"/>
                  </a:lnTo>
                  <a:lnTo>
                    <a:pt x="65" y="30"/>
                  </a:lnTo>
                  <a:lnTo>
                    <a:pt x="65" y="30"/>
                  </a:lnTo>
                  <a:lnTo>
                    <a:pt x="68" y="30"/>
                  </a:lnTo>
                  <a:lnTo>
                    <a:pt x="68" y="30"/>
                  </a:lnTo>
                  <a:lnTo>
                    <a:pt x="68" y="30"/>
                  </a:lnTo>
                  <a:lnTo>
                    <a:pt x="68" y="30"/>
                  </a:lnTo>
                  <a:lnTo>
                    <a:pt x="71" y="27"/>
                  </a:lnTo>
                  <a:lnTo>
                    <a:pt x="71" y="27"/>
                  </a:lnTo>
                  <a:lnTo>
                    <a:pt x="71" y="30"/>
                  </a:lnTo>
                  <a:lnTo>
                    <a:pt x="71" y="30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7"/>
                  </a:lnTo>
                  <a:lnTo>
                    <a:pt x="71" y="37"/>
                  </a:lnTo>
                  <a:lnTo>
                    <a:pt x="75" y="37"/>
                  </a:lnTo>
                  <a:lnTo>
                    <a:pt x="75" y="37"/>
                  </a:lnTo>
                  <a:lnTo>
                    <a:pt x="78" y="37"/>
                  </a:lnTo>
                  <a:lnTo>
                    <a:pt x="78" y="37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2" y="44"/>
                  </a:lnTo>
                  <a:lnTo>
                    <a:pt x="82" y="44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8" y="41"/>
                  </a:lnTo>
                  <a:lnTo>
                    <a:pt x="88" y="41"/>
                  </a:lnTo>
                  <a:lnTo>
                    <a:pt x="88" y="41"/>
                  </a:lnTo>
                  <a:lnTo>
                    <a:pt x="88" y="41"/>
                  </a:lnTo>
                  <a:lnTo>
                    <a:pt x="88" y="41"/>
                  </a:lnTo>
                  <a:lnTo>
                    <a:pt x="88" y="41"/>
                  </a:lnTo>
                  <a:lnTo>
                    <a:pt x="88" y="41"/>
                  </a:lnTo>
                  <a:lnTo>
                    <a:pt x="88" y="41"/>
                  </a:lnTo>
                  <a:lnTo>
                    <a:pt x="92" y="41"/>
                  </a:lnTo>
                  <a:lnTo>
                    <a:pt x="92" y="41"/>
                  </a:lnTo>
                  <a:lnTo>
                    <a:pt x="92" y="41"/>
                  </a:lnTo>
                  <a:lnTo>
                    <a:pt x="92" y="44"/>
                  </a:lnTo>
                  <a:lnTo>
                    <a:pt x="92" y="44"/>
                  </a:lnTo>
                  <a:lnTo>
                    <a:pt x="92" y="44"/>
                  </a:lnTo>
                  <a:lnTo>
                    <a:pt x="92" y="44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2" y="51"/>
                  </a:lnTo>
                  <a:lnTo>
                    <a:pt x="92" y="51"/>
                  </a:lnTo>
                  <a:lnTo>
                    <a:pt x="95" y="58"/>
                  </a:lnTo>
                  <a:lnTo>
                    <a:pt x="102" y="61"/>
                  </a:lnTo>
                  <a:lnTo>
                    <a:pt x="102" y="61"/>
                  </a:lnTo>
                  <a:lnTo>
                    <a:pt x="105" y="61"/>
                  </a:lnTo>
                  <a:lnTo>
                    <a:pt x="105" y="61"/>
                  </a:lnTo>
                  <a:lnTo>
                    <a:pt x="105" y="61"/>
                  </a:lnTo>
                  <a:lnTo>
                    <a:pt x="105" y="61"/>
                  </a:lnTo>
                  <a:lnTo>
                    <a:pt x="109" y="61"/>
                  </a:lnTo>
                  <a:lnTo>
                    <a:pt x="109" y="61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09" y="68"/>
                  </a:lnTo>
                  <a:lnTo>
                    <a:pt x="109" y="68"/>
                  </a:lnTo>
                  <a:lnTo>
                    <a:pt x="109" y="68"/>
                  </a:lnTo>
                  <a:lnTo>
                    <a:pt x="109" y="68"/>
                  </a:lnTo>
                  <a:lnTo>
                    <a:pt x="112" y="71"/>
                  </a:lnTo>
                  <a:lnTo>
                    <a:pt x="112" y="71"/>
                  </a:lnTo>
                  <a:lnTo>
                    <a:pt x="109" y="71"/>
                  </a:lnTo>
                  <a:lnTo>
                    <a:pt x="109" y="71"/>
                  </a:lnTo>
                  <a:lnTo>
                    <a:pt x="105" y="71"/>
                  </a:lnTo>
                  <a:lnTo>
                    <a:pt x="105" y="71"/>
                  </a:lnTo>
                  <a:lnTo>
                    <a:pt x="102" y="75"/>
                  </a:lnTo>
                  <a:lnTo>
                    <a:pt x="102" y="75"/>
                  </a:lnTo>
                  <a:lnTo>
                    <a:pt x="102" y="78"/>
                  </a:lnTo>
                  <a:lnTo>
                    <a:pt x="102" y="78"/>
                  </a:lnTo>
                  <a:lnTo>
                    <a:pt x="99" y="78"/>
                  </a:lnTo>
                  <a:lnTo>
                    <a:pt x="99" y="78"/>
                  </a:lnTo>
                  <a:lnTo>
                    <a:pt x="99" y="78"/>
                  </a:lnTo>
                  <a:lnTo>
                    <a:pt x="99" y="78"/>
                  </a:lnTo>
                  <a:lnTo>
                    <a:pt x="99" y="81"/>
                  </a:lnTo>
                  <a:lnTo>
                    <a:pt x="99" y="85"/>
                  </a:lnTo>
                  <a:lnTo>
                    <a:pt x="99" y="85"/>
                  </a:lnTo>
                  <a:lnTo>
                    <a:pt x="99" y="85"/>
                  </a:lnTo>
                  <a:lnTo>
                    <a:pt x="102" y="81"/>
                  </a:lnTo>
                  <a:lnTo>
                    <a:pt x="102" y="81"/>
                  </a:lnTo>
                  <a:lnTo>
                    <a:pt x="102" y="81"/>
                  </a:lnTo>
                  <a:lnTo>
                    <a:pt x="102" y="81"/>
                  </a:lnTo>
                  <a:lnTo>
                    <a:pt x="102" y="78"/>
                  </a:lnTo>
                  <a:lnTo>
                    <a:pt x="102" y="78"/>
                  </a:lnTo>
                  <a:lnTo>
                    <a:pt x="102" y="78"/>
                  </a:lnTo>
                  <a:lnTo>
                    <a:pt x="102" y="78"/>
                  </a:lnTo>
                  <a:lnTo>
                    <a:pt x="105" y="81"/>
                  </a:lnTo>
                  <a:lnTo>
                    <a:pt x="105" y="81"/>
                  </a:lnTo>
                  <a:lnTo>
                    <a:pt x="105" y="81"/>
                  </a:lnTo>
                  <a:lnTo>
                    <a:pt x="105" y="81"/>
                  </a:lnTo>
                  <a:lnTo>
                    <a:pt x="109" y="78"/>
                  </a:lnTo>
                  <a:lnTo>
                    <a:pt x="109" y="78"/>
                  </a:lnTo>
                  <a:lnTo>
                    <a:pt x="109" y="78"/>
                  </a:lnTo>
                  <a:lnTo>
                    <a:pt x="109" y="78"/>
                  </a:lnTo>
                  <a:lnTo>
                    <a:pt x="112" y="78"/>
                  </a:lnTo>
                  <a:lnTo>
                    <a:pt x="112" y="78"/>
                  </a:lnTo>
                  <a:lnTo>
                    <a:pt x="112" y="78"/>
                  </a:lnTo>
                  <a:lnTo>
                    <a:pt x="112" y="78"/>
                  </a:lnTo>
                  <a:lnTo>
                    <a:pt x="112" y="78"/>
                  </a:lnTo>
                  <a:lnTo>
                    <a:pt x="112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00" name="Freeform 107">
              <a:extLst>
                <a:ext uri="{FF2B5EF4-FFF2-40B4-BE49-F238E27FC236}">
                  <a16:creationId xmlns:a16="http://schemas.microsoft.com/office/drawing/2014/main" id="{29AD42C2-BEE1-41E8-A0A1-CCB4378AA4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25400" y="9251950"/>
              <a:ext cx="20638" cy="26988"/>
            </a:xfrm>
            <a:custGeom>
              <a:avLst/>
              <a:gdLst>
                <a:gd name="T0" fmla="*/ 3 w 13"/>
                <a:gd name="T1" fmla="*/ 10 h 17"/>
                <a:gd name="T2" fmla="*/ 3 w 13"/>
                <a:gd name="T3" fmla="*/ 10 h 17"/>
                <a:gd name="T4" fmla="*/ 3 w 13"/>
                <a:gd name="T5" fmla="*/ 10 h 17"/>
                <a:gd name="T6" fmla="*/ 3 w 13"/>
                <a:gd name="T7" fmla="*/ 10 h 17"/>
                <a:gd name="T8" fmla="*/ 0 w 13"/>
                <a:gd name="T9" fmla="*/ 10 h 17"/>
                <a:gd name="T10" fmla="*/ 0 w 13"/>
                <a:gd name="T11" fmla="*/ 10 h 17"/>
                <a:gd name="T12" fmla="*/ 0 w 13"/>
                <a:gd name="T13" fmla="*/ 10 h 17"/>
                <a:gd name="T14" fmla="*/ 0 w 13"/>
                <a:gd name="T15" fmla="*/ 10 h 17"/>
                <a:gd name="T16" fmla="*/ 0 w 13"/>
                <a:gd name="T17" fmla="*/ 10 h 17"/>
                <a:gd name="T18" fmla="*/ 0 w 13"/>
                <a:gd name="T19" fmla="*/ 10 h 17"/>
                <a:gd name="T20" fmla="*/ 0 w 13"/>
                <a:gd name="T21" fmla="*/ 14 h 17"/>
                <a:gd name="T22" fmla="*/ 0 w 13"/>
                <a:gd name="T23" fmla="*/ 14 h 17"/>
                <a:gd name="T24" fmla="*/ 0 w 13"/>
                <a:gd name="T25" fmla="*/ 14 h 17"/>
                <a:gd name="T26" fmla="*/ 0 w 13"/>
                <a:gd name="T27" fmla="*/ 14 h 17"/>
                <a:gd name="T28" fmla="*/ 3 w 13"/>
                <a:gd name="T29" fmla="*/ 17 h 17"/>
                <a:gd name="T30" fmla="*/ 3 w 13"/>
                <a:gd name="T31" fmla="*/ 17 h 17"/>
                <a:gd name="T32" fmla="*/ 7 w 13"/>
                <a:gd name="T33" fmla="*/ 17 h 17"/>
                <a:gd name="T34" fmla="*/ 7 w 13"/>
                <a:gd name="T35" fmla="*/ 17 h 17"/>
                <a:gd name="T36" fmla="*/ 7 w 13"/>
                <a:gd name="T37" fmla="*/ 17 h 17"/>
                <a:gd name="T38" fmla="*/ 7 w 13"/>
                <a:gd name="T39" fmla="*/ 17 h 17"/>
                <a:gd name="T40" fmla="*/ 7 w 13"/>
                <a:gd name="T41" fmla="*/ 17 h 17"/>
                <a:gd name="T42" fmla="*/ 7 w 13"/>
                <a:gd name="T43" fmla="*/ 17 h 17"/>
                <a:gd name="T44" fmla="*/ 10 w 13"/>
                <a:gd name="T45" fmla="*/ 14 h 17"/>
                <a:gd name="T46" fmla="*/ 10 w 13"/>
                <a:gd name="T47" fmla="*/ 14 h 17"/>
                <a:gd name="T48" fmla="*/ 13 w 13"/>
                <a:gd name="T49" fmla="*/ 10 h 17"/>
                <a:gd name="T50" fmla="*/ 13 w 13"/>
                <a:gd name="T51" fmla="*/ 10 h 17"/>
                <a:gd name="T52" fmla="*/ 10 w 13"/>
                <a:gd name="T53" fmla="*/ 3 h 17"/>
                <a:gd name="T54" fmla="*/ 10 w 13"/>
                <a:gd name="T55" fmla="*/ 3 h 17"/>
                <a:gd name="T56" fmla="*/ 7 w 13"/>
                <a:gd name="T57" fmla="*/ 0 h 17"/>
                <a:gd name="T58" fmla="*/ 7 w 13"/>
                <a:gd name="T59" fmla="*/ 0 h 17"/>
                <a:gd name="T60" fmla="*/ 7 w 13"/>
                <a:gd name="T61" fmla="*/ 3 h 17"/>
                <a:gd name="T62" fmla="*/ 7 w 13"/>
                <a:gd name="T63" fmla="*/ 3 h 17"/>
                <a:gd name="T64" fmla="*/ 7 w 13"/>
                <a:gd name="T65" fmla="*/ 3 h 17"/>
                <a:gd name="T66" fmla="*/ 7 w 13"/>
                <a:gd name="T67" fmla="*/ 3 h 17"/>
                <a:gd name="T68" fmla="*/ 7 w 13"/>
                <a:gd name="T69" fmla="*/ 3 h 17"/>
                <a:gd name="T70" fmla="*/ 7 w 13"/>
                <a:gd name="T71" fmla="*/ 3 h 17"/>
                <a:gd name="T72" fmla="*/ 3 w 13"/>
                <a:gd name="T73" fmla="*/ 3 h 17"/>
                <a:gd name="T74" fmla="*/ 3 w 13"/>
                <a:gd name="T75" fmla="*/ 3 h 17"/>
                <a:gd name="T76" fmla="*/ 3 w 13"/>
                <a:gd name="T77" fmla="*/ 3 h 17"/>
                <a:gd name="T78" fmla="*/ 3 w 13"/>
                <a:gd name="T79" fmla="*/ 3 h 17"/>
                <a:gd name="T80" fmla="*/ 3 w 13"/>
                <a:gd name="T81" fmla="*/ 10 h 17"/>
                <a:gd name="T82" fmla="*/ 3 w 13"/>
                <a:gd name="T83" fmla="*/ 10 h 17"/>
                <a:gd name="T84" fmla="*/ 3 w 13"/>
                <a:gd name="T85" fmla="*/ 10 h 17"/>
                <a:gd name="T86" fmla="*/ 3 w 13"/>
                <a:gd name="T87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" h="17">
                  <a:moveTo>
                    <a:pt x="3" y="10"/>
                  </a:move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01" name="Freeform 108">
              <a:extLst>
                <a:ext uri="{FF2B5EF4-FFF2-40B4-BE49-F238E27FC236}">
                  <a16:creationId xmlns:a16="http://schemas.microsoft.com/office/drawing/2014/main" id="{13EF205F-60D0-4D91-890F-76C49DA8F7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7475" y="9382125"/>
              <a:ext cx="47625" cy="31750"/>
            </a:xfrm>
            <a:custGeom>
              <a:avLst/>
              <a:gdLst>
                <a:gd name="T0" fmla="*/ 17 w 30"/>
                <a:gd name="T1" fmla="*/ 10 h 20"/>
                <a:gd name="T2" fmla="*/ 17 w 30"/>
                <a:gd name="T3" fmla="*/ 13 h 20"/>
                <a:gd name="T4" fmla="*/ 20 w 30"/>
                <a:gd name="T5" fmla="*/ 13 h 20"/>
                <a:gd name="T6" fmla="*/ 20 w 30"/>
                <a:gd name="T7" fmla="*/ 13 h 20"/>
                <a:gd name="T8" fmla="*/ 20 w 30"/>
                <a:gd name="T9" fmla="*/ 13 h 20"/>
                <a:gd name="T10" fmla="*/ 23 w 30"/>
                <a:gd name="T11" fmla="*/ 13 h 20"/>
                <a:gd name="T12" fmla="*/ 23 w 30"/>
                <a:gd name="T13" fmla="*/ 13 h 20"/>
                <a:gd name="T14" fmla="*/ 27 w 30"/>
                <a:gd name="T15" fmla="*/ 13 h 20"/>
                <a:gd name="T16" fmla="*/ 27 w 30"/>
                <a:gd name="T17" fmla="*/ 13 h 20"/>
                <a:gd name="T18" fmla="*/ 30 w 30"/>
                <a:gd name="T19" fmla="*/ 17 h 20"/>
                <a:gd name="T20" fmla="*/ 30 w 30"/>
                <a:gd name="T21" fmla="*/ 13 h 20"/>
                <a:gd name="T22" fmla="*/ 30 w 30"/>
                <a:gd name="T23" fmla="*/ 6 h 20"/>
                <a:gd name="T24" fmla="*/ 27 w 30"/>
                <a:gd name="T25" fmla="*/ 6 h 20"/>
                <a:gd name="T26" fmla="*/ 27 w 30"/>
                <a:gd name="T27" fmla="*/ 6 h 20"/>
                <a:gd name="T28" fmla="*/ 27 w 30"/>
                <a:gd name="T29" fmla="*/ 6 h 20"/>
                <a:gd name="T30" fmla="*/ 23 w 30"/>
                <a:gd name="T31" fmla="*/ 3 h 20"/>
                <a:gd name="T32" fmla="*/ 20 w 30"/>
                <a:gd name="T33" fmla="*/ 0 h 20"/>
                <a:gd name="T34" fmla="*/ 17 w 30"/>
                <a:gd name="T35" fmla="*/ 0 h 20"/>
                <a:gd name="T36" fmla="*/ 13 w 30"/>
                <a:gd name="T37" fmla="*/ 0 h 20"/>
                <a:gd name="T38" fmla="*/ 10 w 30"/>
                <a:gd name="T39" fmla="*/ 0 h 20"/>
                <a:gd name="T40" fmla="*/ 10 w 30"/>
                <a:gd name="T41" fmla="*/ 0 h 20"/>
                <a:gd name="T42" fmla="*/ 6 w 30"/>
                <a:gd name="T43" fmla="*/ 0 h 20"/>
                <a:gd name="T44" fmla="*/ 6 w 30"/>
                <a:gd name="T45" fmla="*/ 0 h 20"/>
                <a:gd name="T46" fmla="*/ 3 w 30"/>
                <a:gd name="T47" fmla="*/ 0 h 20"/>
                <a:gd name="T48" fmla="*/ 3 w 30"/>
                <a:gd name="T49" fmla="*/ 0 h 20"/>
                <a:gd name="T50" fmla="*/ 0 w 30"/>
                <a:gd name="T51" fmla="*/ 0 h 20"/>
                <a:gd name="T52" fmla="*/ 0 w 30"/>
                <a:gd name="T53" fmla="*/ 0 h 20"/>
                <a:gd name="T54" fmla="*/ 0 w 30"/>
                <a:gd name="T55" fmla="*/ 3 h 20"/>
                <a:gd name="T56" fmla="*/ 0 w 30"/>
                <a:gd name="T57" fmla="*/ 6 h 20"/>
                <a:gd name="T58" fmla="*/ 0 w 30"/>
                <a:gd name="T59" fmla="*/ 6 h 20"/>
                <a:gd name="T60" fmla="*/ 3 w 30"/>
                <a:gd name="T61" fmla="*/ 10 h 20"/>
                <a:gd name="T62" fmla="*/ 3 w 30"/>
                <a:gd name="T63" fmla="*/ 10 h 20"/>
                <a:gd name="T64" fmla="*/ 6 w 30"/>
                <a:gd name="T65" fmla="*/ 10 h 20"/>
                <a:gd name="T66" fmla="*/ 6 w 30"/>
                <a:gd name="T67" fmla="*/ 13 h 20"/>
                <a:gd name="T68" fmla="*/ 6 w 30"/>
                <a:gd name="T69" fmla="*/ 17 h 20"/>
                <a:gd name="T70" fmla="*/ 6 w 30"/>
                <a:gd name="T71" fmla="*/ 17 h 20"/>
                <a:gd name="T72" fmla="*/ 6 w 30"/>
                <a:gd name="T73" fmla="*/ 17 h 20"/>
                <a:gd name="T74" fmla="*/ 6 w 30"/>
                <a:gd name="T75" fmla="*/ 13 h 20"/>
                <a:gd name="T76" fmla="*/ 6 w 30"/>
                <a:gd name="T77" fmla="*/ 17 h 20"/>
                <a:gd name="T78" fmla="*/ 6 w 30"/>
                <a:gd name="T79" fmla="*/ 17 h 20"/>
                <a:gd name="T80" fmla="*/ 10 w 30"/>
                <a:gd name="T81" fmla="*/ 17 h 20"/>
                <a:gd name="T82" fmla="*/ 10 w 30"/>
                <a:gd name="T83" fmla="*/ 17 h 20"/>
                <a:gd name="T84" fmla="*/ 10 w 30"/>
                <a:gd name="T85" fmla="*/ 17 h 20"/>
                <a:gd name="T86" fmla="*/ 13 w 30"/>
                <a:gd name="T87" fmla="*/ 20 h 20"/>
                <a:gd name="T88" fmla="*/ 13 w 30"/>
                <a:gd name="T89" fmla="*/ 20 h 20"/>
                <a:gd name="T90" fmla="*/ 17 w 30"/>
                <a:gd name="T91" fmla="*/ 17 h 20"/>
                <a:gd name="T92" fmla="*/ 17 w 30"/>
                <a:gd name="T93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0" h="20">
                  <a:moveTo>
                    <a:pt x="17" y="13"/>
                  </a:move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3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02" name="Freeform 109">
              <a:extLst>
                <a:ext uri="{FF2B5EF4-FFF2-40B4-BE49-F238E27FC236}">
                  <a16:creationId xmlns:a16="http://schemas.microsoft.com/office/drawing/2014/main" id="{611AA224-2282-4193-9F3D-F62DA10BE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07963" y="9337675"/>
              <a:ext cx="157163" cy="80963"/>
            </a:xfrm>
            <a:custGeom>
              <a:avLst/>
              <a:gdLst>
                <a:gd name="T0" fmla="*/ 79 w 99"/>
                <a:gd name="T1" fmla="*/ 34 h 51"/>
                <a:gd name="T2" fmla="*/ 82 w 99"/>
                <a:gd name="T3" fmla="*/ 34 h 51"/>
                <a:gd name="T4" fmla="*/ 89 w 99"/>
                <a:gd name="T5" fmla="*/ 34 h 51"/>
                <a:gd name="T6" fmla="*/ 92 w 99"/>
                <a:gd name="T7" fmla="*/ 38 h 51"/>
                <a:gd name="T8" fmla="*/ 96 w 99"/>
                <a:gd name="T9" fmla="*/ 38 h 51"/>
                <a:gd name="T10" fmla="*/ 99 w 99"/>
                <a:gd name="T11" fmla="*/ 34 h 51"/>
                <a:gd name="T12" fmla="*/ 96 w 99"/>
                <a:gd name="T13" fmla="*/ 28 h 51"/>
                <a:gd name="T14" fmla="*/ 89 w 99"/>
                <a:gd name="T15" fmla="*/ 21 h 51"/>
                <a:gd name="T16" fmla="*/ 85 w 99"/>
                <a:gd name="T17" fmla="*/ 14 h 51"/>
                <a:gd name="T18" fmla="*/ 82 w 99"/>
                <a:gd name="T19" fmla="*/ 17 h 51"/>
                <a:gd name="T20" fmla="*/ 85 w 99"/>
                <a:gd name="T21" fmla="*/ 17 h 51"/>
                <a:gd name="T22" fmla="*/ 82 w 99"/>
                <a:gd name="T23" fmla="*/ 14 h 51"/>
                <a:gd name="T24" fmla="*/ 79 w 99"/>
                <a:gd name="T25" fmla="*/ 7 h 51"/>
                <a:gd name="T26" fmla="*/ 65 w 99"/>
                <a:gd name="T27" fmla="*/ 4 h 51"/>
                <a:gd name="T28" fmla="*/ 62 w 99"/>
                <a:gd name="T29" fmla="*/ 4 h 51"/>
                <a:gd name="T30" fmla="*/ 58 w 99"/>
                <a:gd name="T31" fmla="*/ 0 h 51"/>
                <a:gd name="T32" fmla="*/ 51 w 99"/>
                <a:gd name="T33" fmla="*/ 0 h 51"/>
                <a:gd name="T34" fmla="*/ 48 w 99"/>
                <a:gd name="T35" fmla="*/ 4 h 51"/>
                <a:gd name="T36" fmla="*/ 45 w 99"/>
                <a:gd name="T37" fmla="*/ 4 h 51"/>
                <a:gd name="T38" fmla="*/ 38 w 99"/>
                <a:gd name="T39" fmla="*/ 0 h 51"/>
                <a:gd name="T40" fmla="*/ 34 w 99"/>
                <a:gd name="T41" fmla="*/ 0 h 51"/>
                <a:gd name="T42" fmla="*/ 31 w 99"/>
                <a:gd name="T43" fmla="*/ 0 h 51"/>
                <a:gd name="T44" fmla="*/ 24 w 99"/>
                <a:gd name="T45" fmla="*/ 4 h 51"/>
                <a:gd name="T46" fmla="*/ 24 w 99"/>
                <a:gd name="T47" fmla="*/ 7 h 51"/>
                <a:gd name="T48" fmla="*/ 28 w 99"/>
                <a:gd name="T49" fmla="*/ 7 h 51"/>
                <a:gd name="T50" fmla="*/ 31 w 99"/>
                <a:gd name="T51" fmla="*/ 11 h 51"/>
                <a:gd name="T52" fmla="*/ 31 w 99"/>
                <a:gd name="T53" fmla="*/ 14 h 51"/>
                <a:gd name="T54" fmla="*/ 28 w 99"/>
                <a:gd name="T55" fmla="*/ 17 h 51"/>
                <a:gd name="T56" fmla="*/ 24 w 99"/>
                <a:gd name="T57" fmla="*/ 24 h 51"/>
                <a:gd name="T58" fmla="*/ 28 w 99"/>
                <a:gd name="T59" fmla="*/ 28 h 51"/>
                <a:gd name="T60" fmla="*/ 31 w 99"/>
                <a:gd name="T61" fmla="*/ 24 h 51"/>
                <a:gd name="T62" fmla="*/ 34 w 99"/>
                <a:gd name="T63" fmla="*/ 28 h 51"/>
                <a:gd name="T64" fmla="*/ 28 w 99"/>
                <a:gd name="T65" fmla="*/ 31 h 51"/>
                <a:gd name="T66" fmla="*/ 21 w 99"/>
                <a:gd name="T67" fmla="*/ 28 h 51"/>
                <a:gd name="T68" fmla="*/ 17 w 99"/>
                <a:gd name="T69" fmla="*/ 31 h 51"/>
                <a:gd name="T70" fmla="*/ 14 w 99"/>
                <a:gd name="T71" fmla="*/ 28 h 51"/>
                <a:gd name="T72" fmla="*/ 11 w 99"/>
                <a:gd name="T73" fmla="*/ 28 h 51"/>
                <a:gd name="T74" fmla="*/ 4 w 99"/>
                <a:gd name="T75" fmla="*/ 24 h 51"/>
                <a:gd name="T76" fmla="*/ 4 w 99"/>
                <a:gd name="T77" fmla="*/ 31 h 51"/>
                <a:gd name="T78" fmla="*/ 7 w 99"/>
                <a:gd name="T79" fmla="*/ 38 h 51"/>
                <a:gd name="T80" fmla="*/ 17 w 99"/>
                <a:gd name="T81" fmla="*/ 34 h 51"/>
                <a:gd name="T82" fmla="*/ 24 w 99"/>
                <a:gd name="T83" fmla="*/ 38 h 51"/>
                <a:gd name="T84" fmla="*/ 28 w 99"/>
                <a:gd name="T85" fmla="*/ 38 h 51"/>
                <a:gd name="T86" fmla="*/ 31 w 99"/>
                <a:gd name="T87" fmla="*/ 38 h 51"/>
                <a:gd name="T88" fmla="*/ 41 w 99"/>
                <a:gd name="T89" fmla="*/ 45 h 51"/>
                <a:gd name="T90" fmla="*/ 45 w 99"/>
                <a:gd name="T91" fmla="*/ 51 h 51"/>
                <a:gd name="T92" fmla="*/ 48 w 99"/>
                <a:gd name="T93" fmla="*/ 45 h 51"/>
                <a:gd name="T94" fmla="*/ 55 w 99"/>
                <a:gd name="T95" fmla="*/ 41 h 51"/>
                <a:gd name="T96" fmla="*/ 55 w 99"/>
                <a:gd name="T97" fmla="*/ 34 h 51"/>
                <a:gd name="T98" fmla="*/ 58 w 99"/>
                <a:gd name="T99" fmla="*/ 34 h 51"/>
                <a:gd name="T100" fmla="*/ 62 w 99"/>
                <a:gd name="T101" fmla="*/ 34 h 51"/>
                <a:gd name="T102" fmla="*/ 62 w 99"/>
                <a:gd name="T103" fmla="*/ 38 h 51"/>
                <a:gd name="T104" fmla="*/ 65 w 99"/>
                <a:gd name="T105" fmla="*/ 38 h 51"/>
                <a:gd name="T106" fmla="*/ 68 w 99"/>
                <a:gd name="T107" fmla="*/ 38 h 51"/>
                <a:gd name="T108" fmla="*/ 72 w 99"/>
                <a:gd name="T109" fmla="*/ 34 h 51"/>
                <a:gd name="T110" fmla="*/ 75 w 99"/>
                <a:gd name="T111" fmla="*/ 3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9" h="51">
                  <a:moveTo>
                    <a:pt x="75" y="31"/>
                  </a:moveTo>
                  <a:lnTo>
                    <a:pt x="75" y="31"/>
                  </a:lnTo>
                  <a:lnTo>
                    <a:pt x="75" y="31"/>
                  </a:lnTo>
                  <a:lnTo>
                    <a:pt x="75" y="31"/>
                  </a:lnTo>
                  <a:lnTo>
                    <a:pt x="79" y="34"/>
                  </a:lnTo>
                  <a:lnTo>
                    <a:pt x="79" y="34"/>
                  </a:lnTo>
                  <a:lnTo>
                    <a:pt x="79" y="34"/>
                  </a:lnTo>
                  <a:lnTo>
                    <a:pt x="79" y="34"/>
                  </a:lnTo>
                  <a:lnTo>
                    <a:pt x="82" y="34"/>
                  </a:lnTo>
                  <a:lnTo>
                    <a:pt x="82" y="34"/>
                  </a:lnTo>
                  <a:lnTo>
                    <a:pt x="82" y="34"/>
                  </a:lnTo>
                  <a:lnTo>
                    <a:pt x="82" y="34"/>
                  </a:lnTo>
                  <a:lnTo>
                    <a:pt x="85" y="34"/>
                  </a:lnTo>
                  <a:lnTo>
                    <a:pt x="85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9" y="38"/>
                  </a:lnTo>
                  <a:lnTo>
                    <a:pt x="89" y="38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6" y="38"/>
                  </a:lnTo>
                  <a:lnTo>
                    <a:pt x="96" y="38"/>
                  </a:lnTo>
                  <a:lnTo>
                    <a:pt x="96" y="38"/>
                  </a:lnTo>
                  <a:lnTo>
                    <a:pt x="96" y="38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9" y="34"/>
                  </a:lnTo>
                  <a:lnTo>
                    <a:pt x="99" y="34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99" y="28"/>
                  </a:lnTo>
                  <a:lnTo>
                    <a:pt x="96" y="28"/>
                  </a:lnTo>
                  <a:lnTo>
                    <a:pt x="96" y="28"/>
                  </a:lnTo>
                  <a:lnTo>
                    <a:pt x="96" y="28"/>
                  </a:lnTo>
                  <a:lnTo>
                    <a:pt x="96" y="28"/>
                  </a:lnTo>
                  <a:lnTo>
                    <a:pt x="96" y="28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89" y="21"/>
                  </a:lnTo>
                  <a:lnTo>
                    <a:pt x="89" y="21"/>
                  </a:lnTo>
                  <a:lnTo>
                    <a:pt x="89" y="21"/>
                  </a:lnTo>
                  <a:lnTo>
                    <a:pt x="89" y="17"/>
                  </a:lnTo>
                  <a:lnTo>
                    <a:pt x="89" y="17"/>
                  </a:lnTo>
                  <a:lnTo>
                    <a:pt x="85" y="14"/>
                  </a:lnTo>
                  <a:lnTo>
                    <a:pt x="85" y="14"/>
                  </a:lnTo>
                  <a:lnTo>
                    <a:pt x="85" y="14"/>
                  </a:lnTo>
                  <a:lnTo>
                    <a:pt x="82" y="14"/>
                  </a:lnTo>
                  <a:lnTo>
                    <a:pt x="82" y="14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9" y="17"/>
                  </a:lnTo>
                  <a:lnTo>
                    <a:pt x="89" y="17"/>
                  </a:lnTo>
                  <a:lnTo>
                    <a:pt x="85" y="14"/>
                  </a:lnTo>
                  <a:lnTo>
                    <a:pt x="85" y="14"/>
                  </a:lnTo>
                  <a:lnTo>
                    <a:pt x="82" y="14"/>
                  </a:lnTo>
                  <a:lnTo>
                    <a:pt x="82" y="14"/>
                  </a:lnTo>
                  <a:lnTo>
                    <a:pt x="82" y="14"/>
                  </a:lnTo>
                  <a:lnTo>
                    <a:pt x="79" y="14"/>
                  </a:lnTo>
                  <a:lnTo>
                    <a:pt x="79" y="14"/>
                  </a:lnTo>
                  <a:lnTo>
                    <a:pt x="79" y="7"/>
                  </a:lnTo>
                  <a:lnTo>
                    <a:pt x="79" y="7"/>
                  </a:lnTo>
                  <a:lnTo>
                    <a:pt x="79" y="7"/>
                  </a:lnTo>
                  <a:lnTo>
                    <a:pt x="75" y="7"/>
                  </a:lnTo>
                  <a:lnTo>
                    <a:pt x="72" y="4"/>
                  </a:lnTo>
                  <a:lnTo>
                    <a:pt x="72" y="4"/>
                  </a:lnTo>
                  <a:lnTo>
                    <a:pt x="72" y="4"/>
                  </a:lnTo>
                  <a:lnTo>
                    <a:pt x="72" y="4"/>
                  </a:lnTo>
                  <a:lnTo>
                    <a:pt x="65" y="4"/>
                  </a:lnTo>
                  <a:lnTo>
                    <a:pt x="65" y="4"/>
                  </a:lnTo>
                  <a:lnTo>
                    <a:pt x="65" y="0"/>
                  </a:lnTo>
                  <a:lnTo>
                    <a:pt x="65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2" y="4"/>
                  </a:lnTo>
                  <a:lnTo>
                    <a:pt x="62" y="4"/>
                  </a:lnTo>
                  <a:lnTo>
                    <a:pt x="58" y="4"/>
                  </a:lnTo>
                  <a:lnTo>
                    <a:pt x="58" y="4"/>
                  </a:lnTo>
                  <a:lnTo>
                    <a:pt x="58" y="4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1" y="0"/>
                  </a:lnTo>
                  <a:lnTo>
                    <a:pt x="51" y="0"/>
                  </a:lnTo>
                  <a:lnTo>
                    <a:pt x="48" y="4"/>
                  </a:lnTo>
                  <a:lnTo>
                    <a:pt x="48" y="4"/>
                  </a:lnTo>
                  <a:lnTo>
                    <a:pt x="48" y="4"/>
                  </a:lnTo>
                  <a:lnTo>
                    <a:pt x="48" y="4"/>
                  </a:lnTo>
                  <a:lnTo>
                    <a:pt x="48" y="4"/>
                  </a:lnTo>
                  <a:lnTo>
                    <a:pt x="48" y="4"/>
                  </a:lnTo>
                  <a:lnTo>
                    <a:pt x="48" y="4"/>
                  </a:lnTo>
                  <a:lnTo>
                    <a:pt x="48" y="4"/>
                  </a:lnTo>
                  <a:lnTo>
                    <a:pt x="48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7"/>
                  </a:lnTo>
                  <a:lnTo>
                    <a:pt x="28" y="17"/>
                  </a:lnTo>
                  <a:lnTo>
                    <a:pt x="28" y="17"/>
                  </a:lnTo>
                  <a:lnTo>
                    <a:pt x="28" y="17"/>
                  </a:lnTo>
                  <a:lnTo>
                    <a:pt x="28" y="21"/>
                  </a:lnTo>
                  <a:lnTo>
                    <a:pt x="28" y="21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1" y="31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1" y="28"/>
                  </a:lnTo>
                  <a:lnTo>
                    <a:pt x="21" y="28"/>
                  </a:lnTo>
                  <a:lnTo>
                    <a:pt x="21" y="28"/>
                  </a:lnTo>
                  <a:lnTo>
                    <a:pt x="21" y="28"/>
                  </a:lnTo>
                  <a:lnTo>
                    <a:pt x="21" y="28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4" y="31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1" y="34"/>
                  </a:lnTo>
                  <a:lnTo>
                    <a:pt x="21" y="34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5"/>
                  </a:lnTo>
                  <a:lnTo>
                    <a:pt x="41" y="45"/>
                  </a:lnTo>
                  <a:lnTo>
                    <a:pt x="41" y="45"/>
                  </a:lnTo>
                  <a:lnTo>
                    <a:pt x="41" y="45"/>
                  </a:lnTo>
                  <a:lnTo>
                    <a:pt x="45" y="48"/>
                  </a:lnTo>
                  <a:lnTo>
                    <a:pt x="45" y="48"/>
                  </a:lnTo>
                  <a:lnTo>
                    <a:pt x="45" y="51"/>
                  </a:lnTo>
                  <a:lnTo>
                    <a:pt x="45" y="51"/>
                  </a:lnTo>
                  <a:lnTo>
                    <a:pt x="45" y="51"/>
                  </a:lnTo>
                  <a:lnTo>
                    <a:pt x="45" y="51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8" y="45"/>
                  </a:lnTo>
                  <a:lnTo>
                    <a:pt x="51" y="41"/>
                  </a:lnTo>
                  <a:lnTo>
                    <a:pt x="51" y="41"/>
                  </a:lnTo>
                  <a:lnTo>
                    <a:pt x="51" y="41"/>
                  </a:lnTo>
                  <a:lnTo>
                    <a:pt x="55" y="41"/>
                  </a:lnTo>
                  <a:lnTo>
                    <a:pt x="55" y="41"/>
                  </a:lnTo>
                  <a:lnTo>
                    <a:pt x="55" y="38"/>
                  </a:lnTo>
                  <a:lnTo>
                    <a:pt x="55" y="38"/>
                  </a:lnTo>
                  <a:lnTo>
                    <a:pt x="55" y="38"/>
                  </a:lnTo>
                  <a:lnTo>
                    <a:pt x="55" y="38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8" y="34"/>
                  </a:lnTo>
                  <a:lnTo>
                    <a:pt x="58" y="34"/>
                  </a:lnTo>
                  <a:lnTo>
                    <a:pt x="58" y="34"/>
                  </a:lnTo>
                  <a:lnTo>
                    <a:pt x="58" y="34"/>
                  </a:lnTo>
                  <a:lnTo>
                    <a:pt x="58" y="34"/>
                  </a:lnTo>
                  <a:lnTo>
                    <a:pt x="58" y="34"/>
                  </a:lnTo>
                  <a:lnTo>
                    <a:pt x="58" y="34"/>
                  </a:lnTo>
                  <a:lnTo>
                    <a:pt x="62" y="34"/>
                  </a:lnTo>
                  <a:lnTo>
                    <a:pt x="62" y="34"/>
                  </a:lnTo>
                  <a:lnTo>
                    <a:pt x="62" y="34"/>
                  </a:lnTo>
                  <a:lnTo>
                    <a:pt x="62" y="34"/>
                  </a:lnTo>
                  <a:lnTo>
                    <a:pt x="62" y="34"/>
                  </a:lnTo>
                  <a:lnTo>
                    <a:pt x="62" y="34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2" y="41"/>
                  </a:lnTo>
                  <a:lnTo>
                    <a:pt x="62" y="41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72" y="34"/>
                  </a:lnTo>
                  <a:lnTo>
                    <a:pt x="72" y="34"/>
                  </a:lnTo>
                  <a:lnTo>
                    <a:pt x="72" y="34"/>
                  </a:lnTo>
                  <a:lnTo>
                    <a:pt x="72" y="34"/>
                  </a:lnTo>
                  <a:lnTo>
                    <a:pt x="75" y="31"/>
                  </a:lnTo>
                  <a:lnTo>
                    <a:pt x="75" y="31"/>
                  </a:lnTo>
                  <a:lnTo>
                    <a:pt x="75" y="31"/>
                  </a:lnTo>
                  <a:lnTo>
                    <a:pt x="75" y="31"/>
                  </a:lnTo>
                  <a:lnTo>
                    <a:pt x="75" y="31"/>
                  </a:lnTo>
                  <a:lnTo>
                    <a:pt x="75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03" name="Freeform 110">
              <a:extLst>
                <a:ext uri="{FF2B5EF4-FFF2-40B4-BE49-F238E27FC236}">
                  <a16:creationId xmlns:a16="http://schemas.microsoft.com/office/drawing/2014/main" id="{397C8244-57E3-4603-A5A5-D802CB84B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87350" y="9386888"/>
              <a:ext cx="42863" cy="31750"/>
            </a:xfrm>
            <a:custGeom>
              <a:avLst/>
              <a:gdLst>
                <a:gd name="T0" fmla="*/ 20 w 27"/>
                <a:gd name="T1" fmla="*/ 3 h 20"/>
                <a:gd name="T2" fmla="*/ 20 w 27"/>
                <a:gd name="T3" fmla="*/ 3 h 20"/>
                <a:gd name="T4" fmla="*/ 17 w 27"/>
                <a:gd name="T5" fmla="*/ 0 h 20"/>
                <a:gd name="T6" fmla="*/ 13 w 27"/>
                <a:gd name="T7" fmla="*/ 3 h 20"/>
                <a:gd name="T8" fmla="*/ 13 w 27"/>
                <a:gd name="T9" fmla="*/ 3 h 20"/>
                <a:gd name="T10" fmla="*/ 10 w 27"/>
                <a:gd name="T11" fmla="*/ 3 h 20"/>
                <a:gd name="T12" fmla="*/ 10 w 27"/>
                <a:gd name="T13" fmla="*/ 3 h 20"/>
                <a:gd name="T14" fmla="*/ 6 w 27"/>
                <a:gd name="T15" fmla="*/ 0 h 20"/>
                <a:gd name="T16" fmla="*/ 6 w 27"/>
                <a:gd name="T17" fmla="*/ 0 h 20"/>
                <a:gd name="T18" fmla="*/ 3 w 27"/>
                <a:gd name="T19" fmla="*/ 3 h 20"/>
                <a:gd name="T20" fmla="*/ 3 w 27"/>
                <a:gd name="T21" fmla="*/ 3 h 20"/>
                <a:gd name="T22" fmla="*/ 3 w 27"/>
                <a:gd name="T23" fmla="*/ 3 h 20"/>
                <a:gd name="T24" fmla="*/ 0 w 27"/>
                <a:gd name="T25" fmla="*/ 7 h 20"/>
                <a:gd name="T26" fmla="*/ 0 w 27"/>
                <a:gd name="T27" fmla="*/ 7 h 20"/>
                <a:gd name="T28" fmla="*/ 0 w 27"/>
                <a:gd name="T29" fmla="*/ 10 h 20"/>
                <a:gd name="T30" fmla="*/ 0 w 27"/>
                <a:gd name="T31" fmla="*/ 14 h 20"/>
                <a:gd name="T32" fmla="*/ 0 w 27"/>
                <a:gd name="T33" fmla="*/ 14 h 20"/>
                <a:gd name="T34" fmla="*/ 3 w 27"/>
                <a:gd name="T35" fmla="*/ 17 h 20"/>
                <a:gd name="T36" fmla="*/ 3 w 27"/>
                <a:gd name="T37" fmla="*/ 20 h 20"/>
                <a:gd name="T38" fmla="*/ 3 w 27"/>
                <a:gd name="T39" fmla="*/ 20 h 20"/>
                <a:gd name="T40" fmla="*/ 6 w 27"/>
                <a:gd name="T41" fmla="*/ 17 h 20"/>
                <a:gd name="T42" fmla="*/ 6 w 27"/>
                <a:gd name="T43" fmla="*/ 17 h 20"/>
                <a:gd name="T44" fmla="*/ 10 w 27"/>
                <a:gd name="T45" fmla="*/ 17 h 20"/>
                <a:gd name="T46" fmla="*/ 13 w 27"/>
                <a:gd name="T47" fmla="*/ 17 h 20"/>
                <a:gd name="T48" fmla="*/ 13 w 27"/>
                <a:gd name="T49" fmla="*/ 17 h 20"/>
                <a:gd name="T50" fmla="*/ 17 w 27"/>
                <a:gd name="T51" fmla="*/ 17 h 20"/>
                <a:gd name="T52" fmla="*/ 17 w 27"/>
                <a:gd name="T53" fmla="*/ 17 h 20"/>
                <a:gd name="T54" fmla="*/ 20 w 27"/>
                <a:gd name="T55" fmla="*/ 14 h 20"/>
                <a:gd name="T56" fmla="*/ 23 w 27"/>
                <a:gd name="T57" fmla="*/ 14 h 20"/>
                <a:gd name="T58" fmla="*/ 23 w 27"/>
                <a:gd name="T59" fmla="*/ 14 h 20"/>
                <a:gd name="T60" fmla="*/ 23 w 27"/>
                <a:gd name="T61" fmla="*/ 10 h 20"/>
                <a:gd name="T62" fmla="*/ 27 w 27"/>
                <a:gd name="T63" fmla="*/ 7 h 20"/>
                <a:gd name="T64" fmla="*/ 20 w 27"/>
                <a:gd name="T65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" h="20">
                  <a:moveTo>
                    <a:pt x="20" y="3"/>
                  </a:moveTo>
                  <a:lnTo>
                    <a:pt x="20" y="3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0"/>
                  </a:lnTo>
                  <a:lnTo>
                    <a:pt x="23" y="10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0" y="3"/>
                  </a:lnTo>
                  <a:lnTo>
                    <a:pt x="2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04" name="Freeform 111">
              <a:extLst>
                <a:ext uri="{FF2B5EF4-FFF2-40B4-BE49-F238E27FC236}">
                  <a16:creationId xmlns:a16="http://schemas.microsoft.com/office/drawing/2014/main" id="{16A34945-8DA7-4B84-A689-ED9A7102C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2663" y="7789863"/>
              <a:ext cx="42863" cy="31750"/>
            </a:xfrm>
            <a:custGeom>
              <a:avLst/>
              <a:gdLst>
                <a:gd name="T0" fmla="*/ 20 w 27"/>
                <a:gd name="T1" fmla="*/ 6 h 20"/>
                <a:gd name="T2" fmla="*/ 20 w 27"/>
                <a:gd name="T3" fmla="*/ 6 h 20"/>
                <a:gd name="T4" fmla="*/ 20 w 27"/>
                <a:gd name="T5" fmla="*/ 6 h 20"/>
                <a:gd name="T6" fmla="*/ 20 w 27"/>
                <a:gd name="T7" fmla="*/ 6 h 20"/>
                <a:gd name="T8" fmla="*/ 20 w 27"/>
                <a:gd name="T9" fmla="*/ 6 h 20"/>
                <a:gd name="T10" fmla="*/ 23 w 27"/>
                <a:gd name="T11" fmla="*/ 3 h 20"/>
                <a:gd name="T12" fmla="*/ 23 w 27"/>
                <a:gd name="T13" fmla="*/ 3 h 20"/>
                <a:gd name="T14" fmla="*/ 20 w 27"/>
                <a:gd name="T15" fmla="*/ 0 h 20"/>
                <a:gd name="T16" fmla="*/ 20 w 27"/>
                <a:gd name="T17" fmla="*/ 3 h 20"/>
                <a:gd name="T18" fmla="*/ 17 w 27"/>
                <a:gd name="T19" fmla="*/ 3 h 20"/>
                <a:gd name="T20" fmla="*/ 17 w 27"/>
                <a:gd name="T21" fmla="*/ 3 h 20"/>
                <a:gd name="T22" fmla="*/ 13 w 27"/>
                <a:gd name="T23" fmla="*/ 3 h 20"/>
                <a:gd name="T24" fmla="*/ 13 w 27"/>
                <a:gd name="T25" fmla="*/ 6 h 20"/>
                <a:gd name="T26" fmla="*/ 10 w 27"/>
                <a:gd name="T27" fmla="*/ 10 h 20"/>
                <a:gd name="T28" fmla="*/ 10 w 27"/>
                <a:gd name="T29" fmla="*/ 10 h 20"/>
                <a:gd name="T30" fmla="*/ 6 w 27"/>
                <a:gd name="T31" fmla="*/ 10 h 20"/>
                <a:gd name="T32" fmla="*/ 6 w 27"/>
                <a:gd name="T33" fmla="*/ 13 h 20"/>
                <a:gd name="T34" fmla="*/ 6 w 27"/>
                <a:gd name="T35" fmla="*/ 13 h 20"/>
                <a:gd name="T36" fmla="*/ 3 w 27"/>
                <a:gd name="T37" fmla="*/ 13 h 20"/>
                <a:gd name="T38" fmla="*/ 3 w 27"/>
                <a:gd name="T39" fmla="*/ 13 h 20"/>
                <a:gd name="T40" fmla="*/ 0 w 27"/>
                <a:gd name="T41" fmla="*/ 13 h 20"/>
                <a:gd name="T42" fmla="*/ 0 w 27"/>
                <a:gd name="T43" fmla="*/ 17 h 20"/>
                <a:gd name="T44" fmla="*/ 3 w 27"/>
                <a:gd name="T45" fmla="*/ 17 h 20"/>
                <a:gd name="T46" fmla="*/ 3 w 27"/>
                <a:gd name="T47" fmla="*/ 17 h 20"/>
                <a:gd name="T48" fmla="*/ 10 w 27"/>
                <a:gd name="T49" fmla="*/ 13 h 20"/>
                <a:gd name="T50" fmla="*/ 10 w 27"/>
                <a:gd name="T51" fmla="*/ 13 h 20"/>
                <a:gd name="T52" fmla="*/ 10 w 27"/>
                <a:gd name="T53" fmla="*/ 13 h 20"/>
                <a:gd name="T54" fmla="*/ 10 w 27"/>
                <a:gd name="T55" fmla="*/ 13 h 20"/>
                <a:gd name="T56" fmla="*/ 13 w 27"/>
                <a:gd name="T57" fmla="*/ 13 h 20"/>
                <a:gd name="T58" fmla="*/ 10 w 27"/>
                <a:gd name="T59" fmla="*/ 17 h 20"/>
                <a:gd name="T60" fmla="*/ 10 w 27"/>
                <a:gd name="T61" fmla="*/ 20 h 20"/>
                <a:gd name="T62" fmla="*/ 13 w 27"/>
                <a:gd name="T63" fmla="*/ 20 h 20"/>
                <a:gd name="T64" fmla="*/ 13 w 27"/>
                <a:gd name="T65" fmla="*/ 20 h 20"/>
                <a:gd name="T66" fmla="*/ 13 w 27"/>
                <a:gd name="T67" fmla="*/ 20 h 20"/>
                <a:gd name="T68" fmla="*/ 17 w 27"/>
                <a:gd name="T69" fmla="*/ 17 h 20"/>
                <a:gd name="T70" fmla="*/ 17 w 27"/>
                <a:gd name="T71" fmla="*/ 17 h 20"/>
                <a:gd name="T72" fmla="*/ 17 w 27"/>
                <a:gd name="T73" fmla="*/ 17 h 20"/>
                <a:gd name="T74" fmla="*/ 17 w 27"/>
                <a:gd name="T75" fmla="*/ 10 h 20"/>
                <a:gd name="T76" fmla="*/ 17 w 27"/>
                <a:gd name="T77" fmla="*/ 10 h 20"/>
                <a:gd name="T78" fmla="*/ 17 w 27"/>
                <a:gd name="T79" fmla="*/ 10 h 20"/>
                <a:gd name="T80" fmla="*/ 17 w 27"/>
                <a:gd name="T81" fmla="*/ 10 h 20"/>
                <a:gd name="T82" fmla="*/ 17 w 27"/>
                <a:gd name="T83" fmla="*/ 13 h 20"/>
                <a:gd name="T84" fmla="*/ 20 w 27"/>
                <a:gd name="T85" fmla="*/ 13 h 20"/>
                <a:gd name="T86" fmla="*/ 20 w 27"/>
                <a:gd name="T87" fmla="*/ 13 h 20"/>
                <a:gd name="T88" fmla="*/ 20 w 27"/>
                <a:gd name="T89" fmla="*/ 13 h 20"/>
                <a:gd name="T90" fmla="*/ 20 w 27"/>
                <a:gd name="T91" fmla="*/ 13 h 20"/>
                <a:gd name="T92" fmla="*/ 20 w 27"/>
                <a:gd name="T93" fmla="*/ 13 h 20"/>
                <a:gd name="T94" fmla="*/ 20 w 27"/>
                <a:gd name="T95" fmla="*/ 13 h 20"/>
                <a:gd name="T96" fmla="*/ 23 w 27"/>
                <a:gd name="T97" fmla="*/ 13 h 20"/>
                <a:gd name="T98" fmla="*/ 23 w 27"/>
                <a:gd name="T99" fmla="*/ 13 h 20"/>
                <a:gd name="T100" fmla="*/ 23 w 27"/>
                <a:gd name="T101" fmla="*/ 13 h 20"/>
                <a:gd name="T102" fmla="*/ 23 w 27"/>
                <a:gd name="T103" fmla="*/ 10 h 20"/>
                <a:gd name="T104" fmla="*/ 27 w 27"/>
                <a:gd name="T105" fmla="*/ 6 h 20"/>
                <a:gd name="T106" fmla="*/ 23 w 27"/>
                <a:gd name="T107" fmla="*/ 6 h 20"/>
                <a:gd name="T108" fmla="*/ 23 w 27"/>
                <a:gd name="T109" fmla="*/ 6 h 20"/>
                <a:gd name="T110" fmla="*/ 20 w 27"/>
                <a:gd name="T111" fmla="*/ 6 h 20"/>
                <a:gd name="T112" fmla="*/ 20 w 27"/>
                <a:gd name="T113" fmla="*/ 6 h 20"/>
                <a:gd name="T114" fmla="*/ 20 w 27"/>
                <a:gd name="T115" fmla="*/ 6 h 20"/>
                <a:gd name="T116" fmla="*/ 20 w 27"/>
                <a:gd name="T11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" h="20">
                  <a:moveTo>
                    <a:pt x="20" y="6"/>
                  </a:move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0"/>
                  </a:lnTo>
                  <a:lnTo>
                    <a:pt x="23" y="10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05" name="Freeform 112">
              <a:extLst>
                <a:ext uri="{FF2B5EF4-FFF2-40B4-BE49-F238E27FC236}">
                  <a16:creationId xmlns:a16="http://schemas.microsoft.com/office/drawing/2014/main" id="{21473AAC-24DE-4DA8-9987-CF974969F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7425" y="7897813"/>
              <a:ext cx="15875" cy="20638"/>
            </a:xfrm>
            <a:custGeom>
              <a:avLst/>
              <a:gdLst>
                <a:gd name="T0" fmla="*/ 3 w 10"/>
                <a:gd name="T1" fmla="*/ 6 h 13"/>
                <a:gd name="T2" fmla="*/ 3 w 10"/>
                <a:gd name="T3" fmla="*/ 6 h 13"/>
                <a:gd name="T4" fmla="*/ 0 w 10"/>
                <a:gd name="T5" fmla="*/ 10 h 13"/>
                <a:gd name="T6" fmla="*/ 0 w 10"/>
                <a:gd name="T7" fmla="*/ 10 h 13"/>
                <a:gd name="T8" fmla="*/ 0 w 10"/>
                <a:gd name="T9" fmla="*/ 13 h 13"/>
                <a:gd name="T10" fmla="*/ 0 w 10"/>
                <a:gd name="T11" fmla="*/ 13 h 13"/>
                <a:gd name="T12" fmla="*/ 3 w 10"/>
                <a:gd name="T13" fmla="*/ 13 h 13"/>
                <a:gd name="T14" fmla="*/ 3 w 10"/>
                <a:gd name="T15" fmla="*/ 13 h 13"/>
                <a:gd name="T16" fmla="*/ 7 w 10"/>
                <a:gd name="T17" fmla="*/ 10 h 13"/>
                <a:gd name="T18" fmla="*/ 7 w 10"/>
                <a:gd name="T19" fmla="*/ 10 h 13"/>
                <a:gd name="T20" fmla="*/ 7 w 10"/>
                <a:gd name="T21" fmla="*/ 10 h 13"/>
                <a:gd name="T22" fmla="*/ 7 w 10"/>
                <a:gd name="T23" fmla="*/ 10 h 13"/>
                <a:gd name="T24" fmla="*/ 7 w 10"/>
                <a:gd name="T25" fmla="*/ 6 h 13"/>
                <a:gd name="T26" fmla="*/ 7 w 10"/>
                <a:gd name="T27" fmla="*/ 6 h 13"/>
                <a:gd name="T28" fmla="*/ 10 w 10"/>
                <a:gd name="T29" fmla="*/ 6 h 13"/>
                <a:gd name="T30" fmla="*/ 10 w 10"/>
                <a:gd name="T31" fmla="*/ 6 h 13"/>
                <a:gd name="T32" fmla="*/ 10 w 10"/>
                <a:gd name="T33" fmla="*/ 0 h 13"/>
                <a:gd name="T34" fmla="*/ 10 w 10"/>
                <a:gd name="T35" fmla="*/ 0 h 13"/>
                <a:gd name="T36" fmla="*/ 10 w 10"/>
                <a:gd name="T37" fmla="*/ 0 h 13"/>
                <a:gd name="T38" fmla="*/ 10 w 10"/>
                <a:gd name="T39" fmla="*/ 0 h 13"/>
                <a:gd name="T40" fmla="*/ 7 w 10"/>
                <a:gd name="T41" fmla="*/ 0 h 13"/>
                <a:gd name="T42" fmla="*/ 7 w 10"/>
                <a:gd name="T43" fmla="*/ 0 h 13"/>
                <a:gd name="T44" fmla="*/ 7 w 10"/>
                <a:gd name="T45" fmla="*/ 3 h 13"/>
                <a:gd name="T46" fmla="*/ 7 w 10"/>
                <a:gd name="T47" fmla="*/ 3 h 13"/>
                <a:gd name="T48" fmla="*/ 3 w 10"/>
                <a:gd name="T49" fmla="*/ 3 h 13"/>
                <a:gd name="T50" fmla="*/ 3 w 10"/>
                <a:gd name="T51" fmla="*/ 3 h 13"/>
                <a:gd name="T52" fmla="*/ 0 w 10"/>
                <a:gd name="T53" fmla="*/ 3 h 13"/>
                <a:gd name="T54" fmla="*/ 0 w 10"/>
                <a:gd name="T55" fmla="*/ 3 h 13"/>
                <a:gd name="T56" fmla="*/ 0 w 10"/>
                <a:gd name="T57" fmla="*/ 6 h 13"/>
                <a:gd name="T58" fmla="*/ 0 w 10"/>
                <a:gd name="T59" fmla="*/ 6 h 13"/>
                <a:gd name="T60" fmla="*/ 0 w 10"/>
                <a:gd name="T61" fmla="*/ 6 h 13"/>
                <a:gd name="T62" fmla="*/ 0 w 10"/>
                <a:gd name="T63" fmla="*/ 6 h 13"/>
                <a:gd name="T64" fmla="*/ 0 w 10"/>
                <a:gd name="T65" fmla="*/ 6 h 13"/>
                <a:gd name="T66" fmla="*/ 0 w 10"/>
                <a:gd name="T67" fmla="*/ 6 h 13"/>
                <a:gd name="T68" fmla="*/ 3 w 10"/>
                <a:gd name="T69" fmla="*/ 6 h 13"/>
                <a:gd name="T70" fmla="*/ 3 w 10"/>
                <a:gd name="T71" fmla="*/ 6 h 13"/>
                <a:gd name="T72" fmla="*/ 3 w 10"/>
                <a:gd name="T73" fmla="*/ 6 h 13"/>
                <a:gd name="T74" fmla="*/ 3 w 10"/>
                <a:gd name="T75" fmla="*/ 6 h 13"/>
                <a:gd name="T76" fmla="*/ 3 w 10"/>
                <a:gd name="T77" fmla="*/ 6 h 13"/>
                <a:gd name="T78" fmla="*/ 3 w 10"/>
                <a:gd name="T79" fmla="*/ 6 h 13"/>
                <a:gd name="T80" fmla="*/ 3 w 10"/>
                <a:gd name="T81" fmla="*/ 6 h 13"/>
                <a:gd name="T82" fmla="*/ 3 w 10"/>
                <a:gd name="T8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" h="13">
                  <a:moveTo>
                    <a:pt x="3" y="6"/>
                  </a:moveTo>
                  <a:lnTo>
                    <a:pt x="3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6"/>
                  </a:lnTo>
                  <a:lnTo>
                    <a:pt x="7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06" name="Freeform 113">
              <a:extLst>
                <a:ext uri="{FF2B5EF4-FFF2-40B4-BE49-F238E27FC236}">
                  <a16:creationId xmlns:a16="http://schemas.microsoft.com/office/drawing/2014/main" id="{BBDC8B43-3A95-4954-94A0-00C1B71FE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74563" y="7870825"/>
              <a:ext cx="42863" cy="63500"/>
            </a:xfrm>
            <a:custGeom>
              <a:avLst/>
              <a:gdLst>
                <a:gd name="T0" fmla="*/ 0 w 27"/>
                <a:gd name="T1" fmla="*/ 37 h 40"/>
                <a:gd name="T2" fmla="*/ 3 w 27"/>
                <a:gd name="T3" fmla="*/ 40 h 40"/>
                <a:gd name="T4" fmla="*/ 7 w 27"/>
                <a:gd name="T5" fmla="*/ 37 h 40"/>
                <a:gd name="T6" fmla="*/ 7 w 27"/>
                <a:gd name="T7" fmla="*/ 37 h 40"/>
                <a:gd name="T8" fmla="*/ 7 w 27"/>
                <a:gd name="T9" fmla="*/ 37 h 40"/>
                <a:gd name="T10" fmla="*/ 10 w 27"/>
                <a:gd name="T11" fmla="*/ 37 h 40"/>
                <a:gd name="T12" fmla="*/ 10 w 27"/>
                <a:gd name="T13" fmla="*/ 34 h 40"/>
                <a:gd name="T14" fmla="*/ 10 w 27"/>
                <a:gd name="T15" fmla="*/ 34 h 40"/>
                <a:gd name="T16" fmla="*/ 13 w 27"/>
                <a:gd name="T17" fmla="*/ 34 h 40"/>
                <a:gd name="T18" fmla="*/ 13 w 27"/>
                <a:gd name="T19" fmla="*/ 34 h 40"/>
                <a:gd name="T20" fmla="*/ 13 w 27"/>
                <a:gd name="T21" fmla="*/ 30 h 40"/>
                <a:gd name="T22" fmla="*/ 13 w 27"/>
                <a:gd name="T23" fmla="*/ 27 h 40"/>
                <a:gd name="T24" fmla="*/ 13 w 27"/>
                <a:gd name="T25" fmla="*/ 27 h 40"/>
                <a:gd name="T26" fmla="*/ 17 w 27"/>
                <a:gd name="T27" fmla="*/ 23 h 40"/>
                <a:gd name="T28" fmla="*/ 13 w 27"/>
                <a:gd name="T29" fmla="*/ 23 h 40"/>
                <a:gd name="T30" fmla="*/ 13 w 27"/>
                <a:gd name="T31" fmla="*/ 20 h 40"/>
                <a:gd name="T32" fmla="*/ 17 w 27"/>
                <a:gd name="T33" fmla="*/ 17 h 40"/>
                <a:gd name="T34" fmla="*/ 17 w 27"/>
                <a:gd name="T35" fmla="*/ 20 h 40"/>
                <a:gd name="T36" fmla="*/ 20 w 27"/>
                <a:gd name="T37" fmla="*/ 20 h 40"/>
                <a:gd name="T38" fmla="*/ 20 w 27"/>
                <a:gd name="T39" fmla="*/ 20 h 40"/>
                <a:gd name="T40" fmla="*/ 24 w 27"/>
                <a:gd name="T41" fmla="*/ 13 h 40"/>
                <a:gd name="T42" fmla="*/ 24 w 27"/>
                <a:gd name="T43" fmla="*/ 13 h 40"/>
                <a:gd name="T44" fmla="*/ 24 w 27"/>
                <a:gd name="T45" fmla="*/ 6 h 40"/>
                <a:gd name="T46" fmla="*/ 24 w 27"/>
                <a:gd name="T47" fmla="*/ 6 h 40"/>
                <a:gd name="T48" fmla="*/ 27 w 27"/>
                <a:gd name="T49" fmla="*/ 3 h 40"/>
                <a:gd name="T50" fmla="*/ 24 w 27"/>
                <a:gd name="T51" fmla="*/ 0 h 40"/>
                <a:gd name="T52" fmla="*/ 20 w 27"/>
                <a:gd name="T53" fmla="*/ 0 h 40"/>
                <a:gd name="T54" fmla="*/ 20 w 27"/>
                <a:gd name="T55" fmla="*/ 3 h 40"/>
                <a:gd name="T56" fmla="*/ 20 w 27"/>
                <a:gd name="T57" fmla="*/ 6 h 40"/>
                <a:gd name="T58" fmla="*/ 17 w 27"/>
                <a:gd name="T59" fmla="*/ 10 h 40"/>
                <a:gd name="T60" fmla="*/ 17 w 27"/>
                <a:gd name="T61" fmla="*/ 10 h 40"/>
                <a:gd name="T62" fmla="*/ 17 w 27"/>
                <a:gd name="T63" fmla="*/ 10 h 40"/>
                <a:gd name="T64" fmla="*/ 17 w 27"/>
                <a:gd name="T65" fmla="*/ 10 h 40"/>
                <a:gd name="T66" fmla="*/ 17 w 27"/>
                <a:gd name="T67" fmla="*/ 13 h 40"/>
                <a:gd name="T68" fmla="*/ 13 w 27"/>
                <a:gd name="T69" fmla="*/ 13 h 40"/>
                <a:gd name="T70" fmla="*/ 7 w 27"/>
                <a:gd name="T71" fmla="*/ 17 h 40"/>
                <a:gd name="T72" fmla="*/ 7 w 27"/>
                <a:gd name="T73" fmla="*/ 17 h 40"/>
                <a:gd name="T74" fmla="*/ 10 w 27"/>
                <a:gd name="T75" fmla="*/ 17 h 40"/>
                <a:gd name="T76" fmla="*/ 10 w 27"/>
                <a:gd name="T77" fmla="*/ 20 h 40"/>
                <a:gd name="T78" fmla="*/ 10 w 27"/>
                <a:gd name="T79" fmla="*/ 20 h 40"/>
                <a:gd name="T80" fmla="*/ 7 w 27"/>
                <a:gd name="T81" fmla="*/ 23 h 40"/>
                <a:gd name="T82" fmla="*/ 7 w 27"/>
                <a:gd name="T83" fmla="*/ 23 h 40"/>
                <a:gd name="T84" fmla="*/ 7 w 27"/>
                <a:gd name="T85" fmla="*/ 23 h 40"/>
                <a:gd name="T86" fmla="*/ 3 w 27"/>
                <a:gd name="T87" fmla="*/ 20 h 40"/>
                <a:gd name="T88" fmla="*/ 3 w 27"/>
                <a:gd name="T89" fmla="*/ 23 h 40"/>
                <a:gd name="T90" fmla="*/ 7 w 27"/>
                <a:gd name="T91" fmla="*/ 27 h 40"/>
                <a:gd name="T92" fmla="*/ 7 w 27"/>
                <a:gd name="T93" fmla="*/ 27 h 40"/>
                <a:gd name="T94" fmla="*/ 7 w 27"/>
                <a:gd name="T95" fmla="*/ 27 h 40"/>
                <a:gd name="T96" fmla="*/ 7 w 27"/>
                <a:gd name="T97" fmla="*/ 30 h 40"/>
                <a:gd name="T98" fmla="*/ 3 w 27"/>
                <a:gd name="T99" fmla="*/ 34 h 40"/>
                <a:gd name="T100" fmla="*/ 3 w 27"/>
                <a:gd name="T101" fmla="*/ 3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7" h="40">
                  <a:moveTo>
                    <a:pt x="3" y="37"/>
                  </a:moveTo>
                  <a:lnTo>
                    <a:pt x="3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7" y="23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3" y="34"/>
                  </a:lnTo>
                  <a:lnTo>
                    <a:pt x="3" y="34"/>
                  </a:lnTo>
                  <a:lnTo>
                    <a:pt x="3" y="34"/>
                  </a:lnTo>
                  <a:lnTo>
                    <a:pt x="3" y="34"/>
                  </a:lnTo>
                  <a:lnTo>
                    <a:pt x="3" y="37"/>
                  </a:lnTo>
                  <a:lnTo>
                    <a:pt x="3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07" name="Freeform 114">
              <a:extLst>
                <a:ext uri="{FF2B5EF4-FFF2-40B4-BE49-F238E27FC236}">
                  <a16:creationId xmlns:a16="http://schemas.microsoft.com/office/drawing/2014/main" id="{A749C3A5-A3AC-47EE-B860-43D0A503A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2188" y="7837488"/>
              <a:ext cx="22225" cy="33338"/>
            </a:xfrm>
            <a:custGeom>
              <a:avLst/>
              <a:gdLst>
                <a:gd name="T0" fmla="*/ 7 w 14"/>
                <a:gd name="T1" fmla="*/ 14 h 21"/>
                <a:gd name="T2" fmla="*/ 7 w 14"/>
                <a:gd name="T3" fmla="*/ 14 h 21"/>
                <a:gd name="T4" fmla="*/ 11 w 14"/>
                <a:gd name="T5" fmla="*/ 14 h 21"/>
                <a:gd name="T6" fmla="*/ 11 w 14"/>
                <a:gd name="T7" fmla="*/ 14 h 21"/>
                <a:gd name="T8" fmla="*/ 11 w 14"/>
                <a:gd name="T9" fmla="*/ 14 h 21"/>
                <a:gd name="T10" fmla="*/ 14 w 14"/>
                <a:gd name="T11" fmla="*/ 10 h 21"/>
                <a:gd name="T12" fmla="*/ 14 w 14"/>
                <a:gd name="T13" fmla="*/ 4 h 21"/>
                <a:gd name="T14" fmla="*/ 11 w 14"/>
                <a:gd name="T15" fmla="*/ 0 h 21"/>
                <a:gd name="T16" fmla="*/ 7 w 14"/>
                <a:gd name="T17" fmla="*/ 4 h 21"/>
                <a:gd name="T18" fmla="*/ 4 w 14"/>
                <a:gd name="T19" fmla="*/ 4 h 21"/>
                <a:gd name="T20" fmla="*/ 7 w 14"/>
                <a:gd name="T21" fmla="*/ 7 h 21"/>
                <a:gd name="T22" fmla="*/ 7 w 14"/>
                <a:gd name="T23" fmla="*/ 7 h 21"/>
                <a:gd name="T24" fmla="*/ 7 w 14"/>
                <a:gd name="T25" fmla="*/ 7 h 21"/>
                <a:gd name="T26" fmla="*/ 7 w 14"/>
                <a:gd name="T27" fmla="*/ 7 h 21"/>
                <a:gd name="T28" fmla="*/ 7 w 14"/>
                <a:gd name="T29" fmla="*/ 7 h 21"/>
                <a:gd name="T30" fmla="*/ 7 w 14"/>
                <a:gd name="T31" fmla="*/ 7 h 21"/>
                <a:gd name="T32" fmla="*/ 7 w 14"/>
                <a:gd name="T33" fmla="*/ 7 h 21"/>
                <a:gd name="T34" fmla="*/ 4 w 14"/>
                <a:gd name="T35" fmla="*/ 7 h 21"/>
                <a:gd name="T36" fmla="*/ 4 w 14"/>
                <a:gd name="T37" fmla="*/ 10 h 21"/>
                <a:gd name="T38" fmla="*/ 4 w 14"/>
                <a:gd name="T39" fmla="*/ 10 h 21"/>
                <a:gd name="T40" fmla="*/ 0 w 14"/>
                <a:gd name="T41" fmla="*/ 14 h 21"/>
                <a:gd name="T42" fmla="*/ 0 w 14"/>
                <a:gd name="T43" fmla="*/ 14 h 21"/>
                <a:gd name="T44" fmla="*/ 0 w 14"/>
                <a:gd name="T45" fmla="*/ 17 h 21"/>
                <a:gd name="T46" fmla="*/ 0 w 14"/>
                <a:gd name="T47" fmla="*/ 17 h 21"/>
                <a:gd name="T48" fmla="*/ 0 w 14"/>
                <a:gd name="T49" fmla="*/ 21 h 21"/>
                <a:gd name="T50" fmla="*/ 4 w 14"/>
                <a:gd name="T51" fmla="*/ 17 h 21"/>
                <a:gd name="T52" fmla="*/ 7 w 14"/>
                <a:gd name="T53" fmla="*/ 14 h 21"/>
                <a:gd name="T54" fmla="*/ 7 w 14"/>
                <a:gd name="T55" fmla="*/ 14 h 21"/>
                <a:gd name="T56" fmla="*/ 7 w 14"/>
                <a:gd name="T57" fmla="*/ 14 h 21"/>
                <a:gd name="T58" fmla="*/ 7 w 14"/>
                <a:gd name="T59" fmla="*/ 10 h 21"/>
                <a:gd name="T60" fmla="*/ 7 w 14"/>
                <a:gd name="T61" fmla="*/ 14 h 21"/>
                <a:gd name="T62" fmla="*/ 7 w 14"/>
                <a:gd name="T63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" h="21">
                  <a:moveTo>
                    <a:pt x="7" y="14"/>
                  </a:move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08" name="Freeform 115">
              <a:extLst>
                <a:ext uri="{FF2B5EF4-FFF2-40B4-BE49-F238E27FC236}">
                  <a16:creationId xmlns:a16="http://schemas.microsoft.com/office/drawing/2014/main" id="{717D9BED-1EC8-44BF-9EB5-895E6CAEA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85675" y="7821613"/>
              <a:ext cx="42863" cy="42863"/>
            </a:xfrm>
            <a:custGeom>
              <a:avLst/>
              <a:gdLst>
                <a:gd name="T0" fmla="*/ 0 w 27"/>
                <a:gd name="T1" fmla="*/ 27 h 27"/>
                <a:gd name="T2" fmla="*/ 0 w 27"/>
                <a:gd name="T3" fmla="*/ 27 h 27"/>
                <a:gd name="T4" fmla="*/ 0 w 27"/>
                <a:gd name="T5" fmla="*/ 27 h 27"/>
                <a:gd name="T6" fmla="*/ 0 w 27"/>
                <a:gd name="T7" fmla="*/ 27 h 27"/>
                <a:gd name="T8" fmla="*/ 3 w 27"/>
                <a:gd name="T9" fmla="*/ 27 h 27"/>
                <a:gd name="T10" fmla="*/ 3 w 27"/>
                <a:gd name="T11" fmla="*/ 27 h 27"/>
                <a:gd name="T12" fmla="*/ 3 w 27"/>
                <a:gd name="T13" fmla="*/ 27 h 27"/>
                <a:gd name="T14" fmla="*/ 3 w 27"/>
                <a:gd name="T15" fmla="*/ 27 h 27"/>
                <a:gd name="T16" fmla="*/ 6 w 27"/>
                <a:gd name="T17" fmla="*/ 27 h 27"/>
                <a:gd name="T18" fmla="*/ 10 w 27"/>
                <a:gd name="T19" fmla="*/ 24 h 27"/>
                <a:gd name="T20" fmla="*/ 10 w 27"/>
                <a:gd name="T21" fmla="*/ 24 h 27"/>
                <a:gd name="T22" fmla="*/ 10 w 27"/>
                <a:gd name="T23" fmla="*/ 24 h 27"/>
                <a:gd name="T24" fmla="*/ 13 w 27"/>
                <a:gd name="T25" fmla="*/ 20 h 27"/>
                <a:gd name="T26" fmla="*/ 13 w 27"/>
                <a:gd name="T27" fmla="*/ 20 h 27"/>
                <a:gd name="T28" fmla="*/ 13 w 27"/>
                <a:gd name="T29" fmla="*/ 17 h 27"/>
                <a:gd name="T30" fmla="*/ 13 w 27"/>
                <a:gd name="T31" fmla="*/ 17 h 27"/>
                <a:gd name="T32" fmla="*/ 13 w 27"/>
                <a:gd name="T33" fmla="*/ 17 h 27"/>
                <a:gd name="T34" fmla="*/ 13 w 27"/>
                <a:gd name="T35" fmla="*/ 17 h 27"/>
                <a:gd name="T36" fmla="*/ 13 w 27"/>
                <a:gd name="T37" fmla="*/ 17 h 27"/>
                <a:gd name="T38" fmla="*/ 13 w 27"/>
                <a:gd name="T39" fmla="*/ 17 h 27"/>
                <a:gd name="T40" fmla="*/ 20 w 27"/>
                <a:gd name="T41" fmla="*/ 14 h 27"/>
                <a:gd name="T42" fmla="*/ 23 w 27"/>
                <a:gd name="T43" fmla="*/ 7 h 27"/>
                <a:gd name="T44" fmla="*/ 23 w 27"/>
                <a:gd name="T45" fmla="*/ 7 h 27"/>
                <a:gd name="T46" fmla="*/ 27 w 27"/>
                <a:gd name="T47" fmla="*/ 7 h 27"/>
                <a:gd name="T48" fmla="*/ 27 w 27"/>
                <a:gd name="T49" fmla="*/ 3 h 27"/>
                <a:gd name="T50" fmla="*/ 27 w 27"/>
                <a:gd name="T51" fmla="*/ 3 h 27"/>
                <a:gd name="T52" fmla="*/ 27 w 27"/>
                <a:gd name="T53" fmla="*/ 0 h 27"/>
                <a:gd name="T54" fmla="*/ 27 w 27"/>
                <a:gd name="T55" fmla="*/ 0 h 27"/>
                <a:gd name="T56" fmla="*/ 27 w 27"/>
                <a:gd name="T57" fmla="*/ 0 h 27"/>
                <a:gd name="T58" fmla="*/ 23 w 27"/>
                <a:gd name="T59" fmla="*/ 0 h 27"/>
                <a:gd name="T60" fmla="*/ 23 w 27"/>
                <a:gd name="T61" fmla="*/ 0 h 27"/>
                <a:gd name="T62" fmla="*/ 23 w 27"/>
                <a:gd name="T63" fmla="*/ 0 h 27"/>
                <a:gd name="T64" fmla="*/ 20 w 27"/>
                <a:gd name="T65" fmla="*/ 0 h 27"/>
                <a:gd name="T66" fmla="*/ 20 w 27"/>
                <a:gd name="T67" fmla="*/ 3 h 27"/>
                <a:gd name="T68" fmla="*/ 20 w 27"/>
                <a:gd name="T69" fmla="*/ 3 h 27"/>
                <a:gd name="T70" fmla="*/ 17 w 27"/>
                <a:gd name="T71" fmla="*/ 7 h 27"/>
                <a:gd name="T72" fmla="*/ 17 w 27"/>
                <a:gd name="T73" fmla="*/ 7 h 27"/>
                <a:gd name="T74" fmla="*/ 17 w 27"/>
                <a:gd name="T75" fmla="*/ 10 h 27"/>
                <a:gd name="T76" fmla="*/ 17 w 27"/>
                <a:gd name="T77" fmla="*/ 10 h 27"/>
                <a:gd name="T78" fmla="*/ 13 w 27"/>
                <a:gd name="T79" fmla="*/ 10 h 27"/>
                <a:gd name="T80" fmla="*/ 13 w 27"/>
                <a:gd name="T81" fmla="*/ 10 h 27"/>
                <a:gd name="T82" fmla="*/ 13 w 27"/>
                <a:gd name="T83" fmla="*/ 10 h 27"/>
                <a:gd name="T84" fmla="*/ 10 w 27"/>
                <a:gd name="T85" fmla="*/ 10 h 27"/>
                <a:gd name="T86" fmla="*/ 10 w 27"/>
                <a:gd name="T87" fmla="*/ 14 h 27"/>
                <a:gd name="T88" fmla="*/ 10 w 27"/>
                <a:gd name="T89" fmla="*/ 14 h 27"/>
                <a:gd name="T90" fmla="*/ 6 w 27"/>
                <a:gd name="T91" fmla="*/ 17 h 27"/>
                <a:gd name="T92" fmla="*/ 3 w 27"/>
                <a:gd name="T93" fmla="*/ 17 h 27"/>
                <a:gd name="T94" fmla="*/ 3 w 27"/>
                <a:gd name="T95" fmla="*/ 17 h 27"/>
                <a:gd name="T96" fmla="*/ 6 w 27"/>
                <a:gd name="T97" fmla="*/ 17 h 27"/>
                <a:gd name="T98" fmla="*/ 3 w 27"/>
                <a:gd name="T99" fmla="*/ 20 h 27"/>
                <a:gd name="T100" fmla="*/ 3 w 27"/>
                <a:gd name="T101" fmla="*/ 20 h 27"/>
                <a:gd name="T102" fmla="*/ 0 w 27"/>
                <a:gd name="T103" fmla="*/ 24 h 27"/>
                <a:gd name="T104" fmla="*/ 0 w 27"/>
                <a:gd name="T105" fmla="*/ 24 h 27"/>
                <a:gd name="T106" fmla="*/ 0 w 27"/>
                <a:gd name="T107" fmla="*/ 24 h 27"/>
                <a:gd name="T108" fmla="*/ 0 w 27"/>
                <a:gd name="T10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" h="27">
                  <a:moveTo>
                    <a:pt x="0" y="27"/>
                  </a:move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7"/>
                  </a:lnTo>
                  <a:lnTo>
                    <a:pt x="0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09" name="Freeform 116">
              <a:extLst>
                <a:ext uri="{FF2B5EF4-FFF2-40B4-BE49-F238E27FC236}">
                  <a16:creationId xmlns:a16="http://schemas.microsoft.com/office/drawing/2014/main" id="{28BE7CB6-EF91-4798-A123-4A765F34DC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8538" y="7794625"/>
              <a:ext cx="42863" cy="49213"/>
            </a:xfrm>
            <a:custGeom>
              <a:avLst/>
              <a:gdLst>
                <a:gd name="T0" fmla="*/ 24 w 27"/>
                <a:gd name="T1" fmla="*/ 3 h 31"/>
                <a:gd name="T2" fmla="*/ 27 w 27"/>
                <a:gd name="T3" fmla="*/ 0 h 31"/>
                <a:gd name="T4" fmla="*/ 24 w 27"/>
                <a:gd name="T5" fmla="*/ 0 h 31"/>
                <a:gd name="T6" fmla="*/ 24 w 27"/>
                <a:gd name="T7" fmla="*/ 0 h 31"/>
                <a:gd name="T8" fmla="*/ 24 w 27"/>
                <a:gd name="T9" fmla="*/ 0 h 31"/>
                <a:gd name="T10" fmla="*/ 24 w 27"/>
                <a:gd name="T11" fmla="*/ 3 h 31"/>
                <a:gd name="T12" fmla="*/ 20 w 27"/>
                <a:gd name="T13" fmla="*/ 3 h 31"/>
                <a:gd name="T14" fmla="*/ 20 w 27"/>
                <a:gd name="T15" fmla="*/ 7 h 31"/>
                <a:gd name="T16" fmla="*/ 17 w 27"/>
                <a:gd name="T17" fmla="*/ 7 h 31"/>
                <a:gd name="T18" fmla="*/ 13 w 27"/>
                <a:gd name="T19" fmla="*/ 10 h 31"/>
                <a:gd name="T20" fmla="*/ 13 w 27"/>
                <a:gd name="T21" fmla="*/ 10 h 31"/>
                <a:gd name="T22" fmla="*/ 10 w 27"/>
                <a:gd name="T23" fmla="*/ 14 h 31"/>
                <a:gd name="T24" fmla="*/ 10 w 27"/>
                <a:gd name="T25" fmla="*/ 14 h 31"/>
                <a:gd name="T26" fmla="*/ 10 w 27"/>
                <a:gd name="T27" fmla="*/ 17 h 31"/>
                <a:gd name="T28" fmla="*/ 10 w 27"/>
                <a:gd name="T29" fmla="*/ 17 h 31"/>
                <a:gd name="T30" fmla="*/ 13 w 27"/>
                <a:gd name="T31" fmla="*/ 17 h 31"/>
                <a:gd name="T32" fmla="*/ 10 w 27"/>
                <a:gd name="T33" fmla="*/ 17 h 31"/>
                <a:gd name="T34" fmla="*/ 10 w 27"/>
                <a:gd name="T35" fmla="*/ 17 h 31"/>
                <a:gd name="T36" fmla="*/ 7 w 27"/>
                <a:gd name="T37" fmla="*/ 17 h 31"/>
                <a:gd name="T38" fmla="*/ 7 w 27"/>
                <a:gd name="T39" fmla="*/ 17 h 31"/>
                <a:gd name="T40" fmla="*/ 7 w 27"/>
                <a:gd name="T41" fmla="*/ 17 h 31"/>
                <a:gd name="T42" fmla="*/ 7 w 27"/>
                <a:gd name="T43" fmla="*/ 17 h 31"/>
                <a:gd name="T44" fmla="*/ 3 w 27"/>
                <a:gd name="T45" fmla="*/ 20 h 31"/>
                <a:gd name="T46" fmla="*/ 3 w 27"/>
                <a:gd name="T47" fmla="*/ 20 h 31"/>
                <a:gd name="T48" fmla="*/ 0 w 27"/>
                <a:gd name="T49" fmla="*/ 24 h 31"/>
                <a:gd name="T50" fmla="*/ 0 w 27"/>
                <a:gd name="T51" fmla="*/ 27 h 31"/>
                <a:gd name="T52" fmla="*/ 0 w 27"/>
                <a:gd name="T53" fmla="*/ 31 h 31"/>
                <a:gd name="T54" fmla="*/ 3 w 27"/>
                <a:gd name="T55" fmla="*/ 27 h 31"/>
                <a:gd name="T56" fmla="*/ 7 w 27"/>
                <a:gd name="T57" fmla="*/ 27 h 31"/>
                <a:gd name="T58" fmla="*/ 7 w 27"/>
                <a:gd name="T59" fmla="*/ 24 h 31"/>
                <a:gd name="T60" fmla="*/ 10 w 27"/>
                <a:gd name="T61" fmla="*/ 24 h 31"/>
                <a:gd name="T62" fmla="*/ 10 w 27"/>
                <a:gd name="T63" fmla="*/ 24 h 31"/>
                <a:gd name="T64" fmla="*/ 10 w 27"/>
                <a:gd name="T65" fmla="*/ 24 h 31"/>
                <a:gd name="T66" fmla="*/ 10 w 27"/>
                <a:gd name="T67" fmla="*/ 24 h 31"/>
                <a:gd name="T68" fmla="*/ 10 w 27"/>
                <a:gd name="T69" fmla="*/ 24 h 31"/>
                <a:gd name="T70" fmla="*/ 10 w 27"/>
                <a:gd name="T71" fmla="*/ 24 h 31"/>
                <a:gd name="T72" fmla="*/ 13 w 27"/>
                <a:gd name="T73" fmla="*/ 24 h 31"/>
                <a:gd name="T74" fmla="*/ 13 w 27"/>
                <a:gd name="T75" fmla="*/ 24 h 31"/>
                <a:gd name="T76" fmla="*/ 13 w 27"/>
                <a:gd name="T77" fmla="*/ 20 h 31"/>
                <a:gd name="T78" fmla="*/ 13 w 27"/>
                <a:gd name="T79" fmla="*/ 20 h 31"/>
                <a:gd name="T80" fmla="*/ 13 w 27"/>
                <a:gd name="T81" fmla="*/ 20 h 31"/>
                <a:gd name="T82" fmla="*/ 17 w 27"/>
                <a:gd name="T83" fmla="*/ 20 h 31"/>
                <a:gd name="T84" fmla="*/ 17 w 27"/>
                <a:gd name="T85" fmla="*/ 17 h 31"/>
                <a:gd name="T86" fmla="*/ 17 w 27"/>
                <a:gd name="T87" fmla="*/ 14 h 31"/>
                <a:gd name="T88" fmla="*/ 20 w 27"/>
                <a:gd name="T89" fmla="*/ 10 h 31"/>
                <a:gd name="T90" fmla="*/ 20 w 27"/>
                <a:gd name="T91" fmla="*/ 10 h 31"/>
                <a:gd name="T92" fmla="*/ 20 w 27"/>
                <a:gd name="T93" fmla="*/ 10 h 31"/>
                <a:gd name="T94" fmla="*/ 20 w 27"/>
                <a:gd name="T95" fmla="*/ 10 h 31"/>
                <a:gd name="T96" fmla="*/ 20 w 27"/>
                <a:gd name="T97" fmla="*/ 14 h 31"/>
                <a:gd name="T98" fmla="*/ 24 w 27"/>
                <a:gd name="T99" fmla="*/ 10 h 31"/>
                <a:gd name="T100" fmla="*/ 24 w 27"/>
                <a:gd name="T101" fmla="*/ 10 h 31"/>
                <a:gd name="T102" fmla="*/ 24 w 27"/>
                <a:gd name="T103" fmla="*/ 7 h 31"/>
                <a:gd name="T104" fmla="*/ 24 w 27"/>
                <a:gd name="T105" fmla="*/ 7 h 31"/>
                <a:gd name="T106" fmla="*/ 24 w 27"/>
                <a:gd name="T107" fmla="*/ 7 h 31"/>
                <a:gd name="T108" fmla="*/ 27 w 27"/>
                <a:gd name="T109" fmla="*/ 7 h 31"/>
                <a:gd name="T110" fmla="*/ 27 w 27"/>
                <a:gd name="T111" fmla="*/ 3 h 31"/>
                <a:gd name="T112" fmla="*/ 24 w 27"/>
                <a:gd name="T113" fmla="*/ 3 h 31"/>
                <a:gd name="T114" fmla="*/ 24 w 27"/>
                <a:gd name="T115" fmla="*/ 3 h 31"/>
                <a:gd name="T116" fmla="*/ 24 w 27"/>
                <a:gd name="T117" fmla="*/ 3 h 31"/>
                <a:gd name="T118" fmla="*/ 24 w 27"/>
                <a:gd name="T119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" h="31">
                  <a:moveTo>
                    <a:pt x="24" y="3"/>
                  </a:moveTo>
                  <a:lnTo>
                    <a:pt x="24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7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4"/>
                  </a:lnTo>
                  <a:lnTo>
                    <a:pt x="20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10" name="Freeform 117">
              <a:extLst>
                <a:ext uri="{FF2B5EF4-FFF2-40B4-BE49-F238E27FC236}">
                  <a16:creationId xmlns:a16="http://schemas.microsoft.com/office/drawing/2014/main" id="{69A4D84B-DA7E-4A57-8775-F0D63EE82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90438" y="7843838"/>
              <a:ext cx="38100" cy="31750"/>
            </a:xfrm>
            <a:custGeom>
              <a:avLst/>
              <a:gdLst>
                <a:gd name="T0" fmla="*/ 17 w 24"/>
                <a:gd name="T1" fmla="*/ 6 h 20"/>
                <a:gd name="T2" fmla="*/ 20 w 24"/>
                <a:gd name="T3" fmla="*/ 6 h 20"/>
                <a:gd name="T4" fmla="*/ 20 w 24"/>
                <a:gd name="T5" fmla="*/ 6 h 20"/>
                <a:gd name="T6" fmla="*/ 24 w 24"/>
                <a:gd name="T7" fmla="*/ 3 h 20"/>
                <a:gd name="T8" fmla="*/ 20 w 24"/>
                <a:gd name="T9" fmla="*/ 0 h 20"/>
                <a:gd name="T10" fmla="*/ 17 w 24"/>
                <a:gd name="T11" fmla="*/ 3 h 20"/>
                <a:gd name="T12" fmla="*/ 17 w 24"/>
                <a:gd name="T13" fmla="*/ 3 h 20"/>
                <a:gd name="T14" fmla="*/ 10 w 24"/>
                <a:gd name="T15" fmla="*/ 10 h 20"/>
                <a:gd name="T16" fmla="*/ 10 w 24"/>
                <a:gd name="T17" fmla="*/ 13 h 20"/>
                <a:gd name="T18" fmla="*/ 10 w 24"/>
                <a:gd name="T19" fmla="*/ 13 h 20"/>
                <a:gd name="T20" fmla="*/ 10 w 24"/>
                <a:gd name="T21" fmla="*/ 13 h 20"/>
                <a:gd name="T22" fmla="*/ 7 w 24"/>
                <a:gd name="T23" fmla="*/ 13 h 20"/>
                <a:gd name="T24" fmla="*/ 7 w 24"/>
                <a:gd name="T25" fmla="*/ 13 h 20"/>
                <a:gd name="T26" fmla="*/ 3 w 24"/>
                <a:gd name="T27" fmla="*/ 13 h 20"/>
                <a:gd name="T28" fmla="*/ 3 w 24"/>
                <a:gd name="T29" fmla="*/ 13 h 20"/>
                <a:gd name="T30" fmla="*/ 3 w 24"/>
                <a:gd name="T31" fmla="*/ 13 h 20"/>
                <a:gd name="T32" fmla="*/ 3 w 24"/>
                <a:gd name="T33" fmla="*/ 17 h 20"/>
                <a:gd name="T34" fmla="*/ 0 w 24"/>
                <a:gd name="T35" fmla="*/ 20 h 20"/>
                <a:gd name="T36" fmla="*/ 0 w 24"/>
                <a:gd name="T37" fmla="*/ 20 h 20"/>
                <a:gd name="T38" fmla="*/ 3 w 24"/>
                <a:gd name="T39" fmla="*/ 20 h 20"/>
                <a:gd name="T40" fmla="*/ 3 w 24"/>
                <a:gd name="T41" fmla="*/ 20 h 20"/>
                <a:gd name="T42" fmla="*/ 3 w 24"/>
                <a:gd name="T43" fmla="*/ 20 h 20"/>
                <a:gd name="T44" fmla="*/ 3 w 24"/>
                <a:gd name="T45" fmla="*/ 20 h 20"/>
                <a:gd name="T46" fmla="*/ 3 w 24"/>
                <a:gd name="T47" fmla="*/ 20 h 20"/>
                <a:gd name="T48" fmla="*/ 7 w 24"/>
                <a:gd name="T49" fmla="*/ 17 h 20"/>
                <a:gd name="T50" fmla="*/ 10 w 24"/>
                <a:gd name="T51" fmla="*/ 17 h 20"/>
                <a:gd name="T52" fmla="*/ 10 w 24"/>
                <a:gd name="T53" fmla="*/ 17 h 20"/>
                <a:gd name="T54" fmla="*/ 10 w 24"/>
                <a:gd name="T55" fmla="*/ 17 h 20"/>
                <a:gd name="T56" fmla="*/ 10 w 24"/>
                <a:gd name="T57" fmla="*/ 17 h 20"/>
                <a:gd name="T58" fmla="*/ 10 w 24"/>
                <a:gd name="T59" fmla="*/ 17 h 20"/>
                <a:gd name="T60" fmla="*/ 14 w 24"/>
                <a:gd name="T61" fmla="*/ 17 h 20"/>
                <a:gd name="T62" fmla="*/ 14 w 24"/>
                <a:gd name="T63" fmla="*/ 13 h 20"/>
                <a:gd name="T64" fmla="*/ 14 w 24"/>
                <a:gd name="T65" fmla="*/ 13 h 20"/>
                <a:gd name="T66" fmla="*/ 17 w 24"/>
                <a:gd name="T67" fmla="*/ 13 h 20"/>
                <a:gd name="T68" fmla="*/ 17 w 24"/>
                <a:gd name="T69" fmla="*/ 10 h 20"/>
                <a:gd name="T70" fmla="*/ 17 w 24"/>
                <a:gd name="T71" fmla="*/ 10 h 20"/>
                <a:gd name="T72" fmla="*/ 17 w 24"/>
                <a:gd name="T73" fmla="*/ 10 h 20"/>
                <a:gd name="T74" fmla="*/ 17 w 24"/>
                <a:gd name="T75" fmla="*/ 10 h 20"/>
                <a:gd name="T76" fmla="*/ 17 w 24"/>
                <a:gd name="T77" fmla="*/ 10 h 20"/>
                <a:gd name="T78" fmla="*/ 17 w 24"/>
                <a:gd name="T79" fmla="*/ 10 h 20"/>
                <a:gd name="T80" fmla="*/ 17 w 24"/>
                <a:gd name="T81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4" h="20">
                  <a:moveTo>
                    <a:pt x="17" y="6"/>
                  </a:moveTo>
                  <a:lnTo>
                    <a:pt x="17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4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6"/>
                  </a:lnTo>
                  <a:lnTo>
                    <a:pt x="17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11" name="Freeform 118">
              <a:extLst>
                <a:ext uri="{FF2B5EF4-FFF2-40B4-BE49-F238E27FC236}">
                  <a16:creationId xmlns:a16="http://schemas.microsoft.com/office/drawing/2014/main" id="{CF7237B9-1F50-4EF5-BCA7-FF5D9AF636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02088" y="9710738"/>
              <a:ext cx="33338" cy="112713"/>
            </a:xfrm>
            <a:custGeom>
              <a:avLst/>
              <a:gdLst>
                <a:gd name="T0" fmla="*/ 14 w 21"/>
                <a:gd name="T1" fmla="*/ 7 h 71"/>
                <a:gd name="T2" fmla="*/ 14 w 21"/>
                <a:gd name="T3" fmla="*/ 7 h 71"/>
                <a:gd name="T4" fmla="*/ 11 w 21"/>
                <a:gd name="T5" fmla="*/ 3 h 71"/>
                <a:gd name="T6" fmla="*/ 7 w 21"/>
                <a:gd name="T7" fmla="*/ 0 h 71"/>
                <a:gd name="T8" fmla="*/ 7 w 21"/>
                <a:gd name="T9" fmla="*/ 0 h 71"/>
                <a:gd name="T10" fmla="*/ 4 w 21"/>
                <a:gd name="T11" fmla="*/ 3 h 71"/>
                <a:gd name="T12" fmla="*/ 4 w 21"/>
                <a:gd name="T13" fmla="*/ 7 h 71"/>
                <a:gd name="T14" fmla="*/ 4 w 21"/>
                <a:gd name="T15" fmla="*/ 7 h 71"/>
                <a:gd name="T16" fmla="*/ 4 w 21"/>
                <a:gd name="T17" fmla="*/ 7 h 71"/>
                <a:gd name="T18" fmla="*/ 4 w 21"/>
                <a:gd name="T19" fmla="*/ 7 h 71"/>
                <a:gd name="T20" fmla="*/ 4 w 21"/>
                <a:gd name="T21" fmla="*/ 7 h 71"/>
                <a:gd name="T22" fmla="*/ 4 w 21"/>
                <a:gd name="T23" fmla="*/ 10 h 71"/>
                <a:gd name="T24" fmla="*/ 4 w 21"/>
                <a:gd name="T25" fmla="*/ 13 h 71"/>
                <a:gd name="T26" fmla="*/ 4 w 21"/>
                <a:gd name="T27" fmla="*/ 17 h 71"/>
                <a:gd name="T28" fmla="*/ 0 w 21"/>
                <a:gd name="T29" fmla="*/ 17 h 71"/>
                <a:gd name="T30" fmla="*/ 4 w 21"/>
                <a:gd name="T31" fmla="*/ 20 h 71"/>
                <a:gd name="T32" fmla="*/ 4 w 21"/>
                <a:gd name="T33" fmla="*/ 20 h 71"/>
                <a:gd name="T34" fmla="*/ 4 w 21"/>
                <a:gd name="T35" fmla="*/ 24 h 71"/>
                <a:gd name="T36" fmla="*/ 4 w 21"/>
                <a:gd name="T37" fmla="*/ 24 h 71"/>
                <a:gd name="T38" fmla="*/ 4 w 21"/>
                <a:gd name="T39" fmla="*/ 24 h 71"/>
                <a:gd name="T40" fmla="*/ 4 w 21"/>
                <a:gd name="T41" fmla="*/ 27 h 71"/>
                <a:gd name="T42" fmla="*/ 4 w 21"/>
                <a:gd name="T43" fmla="*/ 30 h 71"/>
                <a:gd name="T44" fmla="*/ 4 w 21"/>
                <a:gd name="T45" fmla="*/ 30 h 71"/>
                <a:gd name="T46" fmla="*/ 4 w 21"/>
                <a:gd name="T47" fmla="*/ 30 h 71"/>
                <a:gd name="T48" fmla="*/ 4 w 21"/>
                <a:gd name="T49" fmla="*/ 34 h 71"/>
                <a:gd name="T50" fmla="*/ 4 w 21"/>
                <a:gd name="T51" fmla="*/ 30 h 71"/>
                <a:gd name="T52" fmla="*/ 0 w 21"/>
                <a:gd name="T53" fmla="*/ 30 h 71"/>
                <a:gd name="T54" fmla="*/ 0 w 21"/>
                <a:gd name="T55" fmla="*/ 30 h 71"/>
                <a:gd name="T56" fmla="*/ 0 w 21"/>
                <a:gd name="T57" fmla="*/ 30 h 71"/>
                <a:gd name="T58" fmla="*/ 0 w 21"/>
                <a:gd name="T59" fmla="*/ 34 h 71"/>
                <a:gd name="T60" fmla="*/ 0 w 21"/>
                <a:gd name="T61" fmla="*/ 37 h 71"/>
                <a:gd name="T62" fmla="*/ 0 w 21"/>
                <a:gd name="T63" fmla="*/ 37 h 71"/>
                <a:gd name="T64" fmla="*/ 0 w 21"/>
                <a:gd name="T65" fmla="*/ 41 h 71"/>
                <a:gd name="T66" fmla="*/ 4 w 21"/>
                <a:gd name="T67" fmla="*/ 47 h 71"/>
                <a:gd name="T68" fmla="*/ 4 w 21"/>
                <a:gd name="T69" fmla="*/ 47 h 71"/>
                <a:gd name="T70" fmla="*/ 4 w 21"/>
                <a:gd name="T71" fmla="*/ 51 h 71"/>
                <a:gd name="T72" fmla="*/ 4 w 21"/>
                <a:gd name="T73" fmla="*/ 51 h 71"/>
                <a:gd name="T74" fmla="*/ 4 w 21"/>
                <a:gd name="T75" fmla="*/ 54 h 71"/>
                <a:gd name="T76" fmla="*/ 4 w 21"/>
                <a:gd name="T77" fmla="*/ 58 h 71"/>
                <a:gd name="T78" fmla="*/ 7 w 21"/>
                <a:gd name="T79" fmla="*/ 64 h 71"/>
                <a:gd name="T80" fmla="*/ 7 w 21"/>
                <a:gd name="T81" fmla="*/ 68 h 71"/>
                <a:gd name="T82" fmla="*/ 7 w 21"/>
                <a:gd name="T83" fmla="*/ 68 h 71"/>
                <a:gd name="T84" fmla="*/ 11 w 21"/>
                <a:gd name="T85" fmla="*/ 71 h 71"/>
                <a:gd name="T86" fmla="*/ 21 w 21"/>
                <a:gd name="T87" fmla="*/ 13 h 71"/>
                <a:gd name="T88" fmla="*/ 17 w 21"/>
                <a:gd name="T89" fmla="*/ 10 h 71"/>
                <a:gd name="T90" fmla="*/ 14 w 21"/>
                <a:gd name="T91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" h="71">
                  <a:moveTo>
                    <a:pt x="14" y="7"/>
                  </a:move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4" y="47"/>
                  </a:lnTo>
                  <a:lnTo>
                    <a:pt x="4" y="47"/>
                  </a:lnTo>
                  <a:lnTo>
                    <a:pt x="4" y="47"/>
                  </a:lnTo>
                  <a:lnTo>
                    <a:pt x="4" y="47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4"/>
                  </a:lnTo>
                  <a:lnTo>
                    <a:pt x="4" y="54"/>
                  </a:lnTo>
                  <a:lnTo>
                    <a:pt x="4" y="58"/>
                  </a:lnTo>
                  <a:lnTo>
                    <a:pt x="4" y="58"/>
                  </a:lnTo>
                  <a:lnTo>
                    <a:pt x="7" y="61"/>
                  </a:lnTo>
                  <a:lnTo>
                    <a:pt x="7" y="64"/>
                  </a:lnTo>
                  <a:lnTo>
                    <a:pt x="7" y="64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11" y="71"/>
                  </a:lnTo>
                  <a:lnTo>
                    <a:pt x="11" y="71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4" y="7"/>
                  </a:lnTo>
                  <a:lnTo>
                    <a:pt x="14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12" name="Freeform 119">
              <a:extLst>
                <a:ext uri="{FF2B5EF4-FFF2-40B4-BE49-F238E27FC236}">
                  <a16:creationId xmlns:a16="http://schemas.microsoft.com/office/drawing/2014/main" id="{94078380-4C31-459B-AAEA-1FB35B6B2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28913" y="8896350"/>
              <a:ext cx="15875" cy="26988"/>
            </a:xfrm>
            <a:custGeom>
              <a:avLst/>
              <a:gdLst>
                <a:gd name="T0" fmla="*/ 0 w 10"/>
                <a:gd name="T1" fmla="*/ 17 h 17"/>
                <a:gd name="T2" fmla="*/ 0 w 10"/>
                <a:gd name="T3" fmla="*/ 17 h 17"/>
                <a:gd name="T4" fmla="*/ 3 w 10"/>
                <a:gd name="T5" fmla="*/ 17 h 17"/>
                <a:gd name="T6" fmla="*/ 3 w 10"/>
                <a:gd name="T7" fmla="*/ 17 h 17"/>
                <a:gd name="T8" fmla="*/ 3 w 10"/>
                <a:gd name="T9" fmla="*/ 13 h 17"/>
                <a:gd name="T10" fmla="*/ 3 w 10"/>
                <a:gd name="T11" fmla="*/ 13 h 17"/>
                <a:gd name="T12" fmla="*/ 3 w 10"/>
                <a:gd name="T13" fmla="*/ 13 h 17"/>
                <a:gd name="T14" fmla="*/ 3 w 10"/>
                <a:gd name="T15" fmla="*/ 13 h 17"/>
                <a:gd name="T16" fmla="*/ 7 w 10"/>
                <a:gd name="T17" fmla="*/ 13 h 17"/>
                <a:gd name="T18" fmla="*/ 7 w 10"/>
                <a:gd name="T19" fmla="*/ 13 h 17"/>
                <a:gd name="T20" fmla="*/ 7 w 10"/>
                <a:gd name="T21" fmla="*/ 13 h 17"/>
                <a:gd name="T22" fmla="*/ 7 w 10"/>
                <a:gd name="T23" fmla="*/ 13 h 17"/>
                <a:gd name="T24" fmla="*/ 7 w 10"/>
                <a:gd name="T25" fmla="*/ 10 h 17"/>
                <a:gd name="T26" fmla="*/ 7 w 10"/>
                <a:gd name="T27" fmla="*/ 10 h 17"/>
                <a:gd name="T28" fmla="*/ 7 w 10"/>
                <a:gd name="T29" fmla="*/ 10 h 17"/>
                <a:gd name="T30" fmla="*/ 7 w 10"/>
                <a:gd name="T31" fmla="*/ 10 h 17"/>
                <a:gd name="T32" fmla="*/ 10 w 10"/>
                <a:gd name="T33" fmla="*/ 10 h 17"/>
                <a:gd name="T34" fmla="*/ 10 w 10"/>
                <a:gd name="T35" fmla="*/ 10 h 17"/>
                <a:gd name="T36" fmla="*/ 10 w 10"/>
                <a:gd name="T37" fmla="*/ 6 h 17"/>
                <a:gd name="T38" fmla="*/ 10 w 10"/>
                <a:gd name="T39" fmla="*/ 6 h 17"/>
                <a:gd name="T40" fmla="*/ 10 w 10"/>
                <a:gd name="T41" fmla="*/ 3 h 17"/>
                <a:gd name="T42" fmla="*/ 10 w 10"/>
                <a:gd name="T43" fmla="*/ 3 h 17"/>
                <a:gd name="T44" fmla="*/ 10 w 10"/>
                <a:gd name="T45" fmla="*/ 0 h 17"/>
                <a:gd name="T46" fmla="*/ 10 w 10"/>
                <a:gd name="T47" fmla="*/ 0 h 17"/>
                <a:gd name="T48" fmla="*/ 10 w 10"/>
                <a:gd name="T49" fmla="*/ 0 h 17"/>
                <a:gd name="T50" fmla="*/ 10 w 10"/>
                <a:gd name="T51" fmla="*/ 0 h 17"/>
                <a:gd name="T52" fmla="*/ 7 w 10"/>
                <a:gd name="T53" fmla="*/ 3 h 17"/>
                <a:gd name="T54" fmla="*/ 7 w 10"/>
                <a:gd name="T55" fmla="*/ 3 h 17"/>
                <a:gd name="T56" fmla="*/ 7 w 10"/>
                <a:gd name="T57" fmla="*/ 3 h 17"/>
                <a:gd name="T58" fmla="*/ 7 w 10"/>
                <a:gd name="T59" fmla="*/ 3 h 17"/>
                <a:gd name="T60" fmla="*/ 3 w 10"/>
                <a:gd name="T61" fmla="*/ 6 h 17"/>
                <a:gd name="T62" fmla="*/ 3 w 10"/>
                <a:gd name="T63" fmla="*/ 6 h 17"/>
                <a:gd name="T64" fmla="*/ 0 w 10"/>
                <a:gd name="T65" fmla="*/ 10 h 17"/>
                <a:gd name="T66" fmla="*/ 0 w 10"/>
                <a:gd name="T67" fmla="*/ 10 h 17"/>
                <a:gd name="T68" fmla="*/ 0 w 10"/>
                <a:gd name="T69" fmla="*/ 13 h 17"/>
                <a:gd name="T70" fmla="*/ 0 w 10"/>
                <a:gd name="T71" fmla="*/ 13 h 17"/>
                <a:gd name="T72" fmla="*/ 0 w 10"/>
                <a:gd name="T73" fmla="*/ 13 h 17"/>
                <a:gd name="T74" fmla="*/ 0 w 10"/>
                <a:gd name="T75" fmla="*/ 13 h 17"/>
                <a:gd name="T76" fmla="*/ 0 w 10"/>
                <a:gd name="T77" fmla="*/ 13 h 17"/>
                <a:gd name="T78" fmla="*/ 0 w 10"/>
                <a:gd name="T79" fmla="*/ 17 h 17"/>
                <a:gd name="T80" fmla="*/ 0 w 10"/>
                <a:gd name="T8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" h="17">
                  <a:moveTo>
                    <a:pt x="0" y="17"/>
                  </a:moveTo>
                  <a:lnTo>
                    <a:pt x="0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3" y="6"/>
                  </a:lnTo>
                  <a:lnTo>
                    <a:pt x="3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13" name="Freeform 120">
              <a:extLst>
                <a:ext uri="{FF2B5EF4-FFF2-40B4-BE49-F238E27FC236}">
                  <a16:creationId xmlns:a16="http://schemas.microsoft.com/office/drawing/2014/main" id="{B5131251-E190-4F1D-AB3B-64BB5E6F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01875" y="8743950"/>
              <a:ext cx="44450" cy="76200"/>
            </a:xfrm>
            <a:custGeom>
              <a:avLst/>
              <a:gdLst>
                <a:gd name="T0" fmla="*/ 4 w 28"/>
                <a:gd name="T1" fmla="*/ 31 h 48"/>
                <a:gd name="T2" fmla="*/ 4 w 28"/>
                <a:gd name="T3" fmla="*/ 31 h 48"/>
                <a:gd name="T4" fmla="*/ 4 w 28"/>
                <a:gd name="T5" fmla="*/ 31 h 48"/>
                <a:gd name="T6" fmla="*/ 4 w 28"/>
                <a:gd name="T7" fmla="*/ 34 h 48"/>
                <a:gd name="T8" fmla="*/ 0 w 28"/>
                <a:gd name="T9" fmla="*/ 45 h 48"/>
                <a:gd name="T10" fmla="*/ 7 w 28"/>
                <a:gd name="T11" fmla="*/ 48 h 48"/>
                <a:gd name="T12" fmla="*/ 11 w 28"/>
                <a:gd name="T13" fmla="*/ 48 h 48"/>
                <a:gd name="T14" fmla="*/ 14 w 28"/>
                <a:gd name="T15" fmla="*/ 45 h 48"/>
                <a:gd name="T16" fmla="*/ 14 w 28"/>
                <a:gd name="T17" fmla="*/ 41 h 48"/>
                <a:gd name="T18" fmla="*/ 14 w 28"/>
                <a:gd name="T19" fmla="*/ 41 h 48"/>
                <a:gd name="T20" fmla="*/ 14 w 28"/>
                <a:gd name="T21" fmla="*/ 41 h 48"/>
                <a:gd name="T22" fmla="*/ 17 w 28"/>
                <a:gd name="T23" fmla="*/ 41 h 48"/>
                <a:gd name="T24" fmla="*/ 17 w 28"/>
                <a:gd name="T25" fmla="*/ 41 h 48"/>
                <a:gd name="T26" fmla="*/ 21 w 28"/>
                <a:gd name="T27" fmla="*/ 41 h 48"/>
                <a:gd name="T28" fmla="*/ 21 w 28"/>
                <a:gd name="T29" fmla="*/ 34 h 48"/>
                <a:gd name="T30" fmla="*/ 21 w 28"/>
                <a:gd name="T31" fmla="*/ 34 h 48"/>
                <a:gd name="T32" fmla="*/ 24 w 28"/>
                <a:gd name="T33" fmla="*/ 31 h 48"/>
                <a:gd name="T34" fmla="*/ 24 w 28"/>
                <a:gd name="T35" fmla="*/ 31 h 48"/>
                <a:gd name="T36" fmla="*/ 24 w 28"/>
                <a:gd name="T37" fmla="*/ 24 h 48"/>
                <a:gd name="T38" fmla="*/ 24 w 28"/>
                <a:gd name="T39" fmla="*/ 24 h 48"/>
                <a:gd name="T40" fmla="*/ 24 w 28"/>
                <a:gd name="T41" fmla="*/ 21 h 48"/>
                <a:gd name="T42" fmla="*/ 24 w 28"/>
                <a:gd name="T43" fmla="*/ 17 h 48"/>
                <a:gd name="T44" fmla="*/ 28 w 28"/>
                <a:gd name="T45" fmla="*/ 14 h 48"/>
                <a:gd name="T46" fmla="*/ 28 w 28"/>
                <a:gd name="T47" fmla="*/ 11 h 48"/>
                <a:gd name="T48" fmla="*/ 24 w 28"/>
                <a:gd name="T49" fmla="*/ 11 h 48"/>
                <a:gd name="T50" fmla="*/ 24 w 28"/>
                <a:gd name="T51" fmla="*/ 7 h 48"/>
                <a:gd name="T52" fmla="*/ 24 w 28"/>
                <a:gd name="T53" fmla="*/ 0 h 48"/>
                <a:gd name="T54" fmla="*/ 21 w 28"/>
                <a:gd name="T55" fmla="*/ 0 h 48"/>
                <a:gd name="T56" fmla="*/ 21 w 28"/>
                <a:gd name="T57" fmla="*/ 0 h 48"/>
                <a:gd name="T58" fmla="*/ 17 w 28"/>
                <a:gd name="T59" fmla="*/ 4 h 48"/>
                <a:gd name="T60" fmla="*/ 14 w 28"/>
                <a:gd name="T61" fmla="*/ 4 h 48"/>
                <a:gd name="T62" fmla="*/ 14 w 28"/>
                <a:gd name="T63" fmla="*/ 4 h 48"/>
                <a:gd name="T64" fmla="*/ 11 w 28"/>
                <a:gd name="T65" fmla="*/ 7 h 48"/>
                <a:gd name="T66" fmla="*/ 7 w 28"/>
                <a:gd name="T67" fmla="*/ 4 h 48"/>
                <a:gd name="T68" fmla="*/ 7 w 28"/>
                <a:gd name="T69" fmla="*/ 4 h 48"/>
                <a:gd name="T70" fmla="*/ 4 w 28"/>
                <a:gd name="T71" fmla="*/ 4 h 48"/>
                <a:gd name="T72" fmla="*/ 4 w 28"/>
                <a:gd name="T73" fmla="*/ 7 h 48"/>
                <a:gd name="T74" fmla="*/ 4 w 28"/>
                <a:gd name="T75" fmla="*/ 7 h 48"/>
                <a:gd name="T76" fmla="*/ 4 w 28"/>
                <a:gd name="T77" fmla="*/ 7 h 48"/>
                <a:gd name="T78" fmla="*/ 4 w 28"/>
                <a:gd name="T79" fmla="*/ 7 h 48"/>
                <a:gd name="T80" fmla="*/ 4 w 28"/>
                <a:gd name="T81" fmla="*/ 11 h 48"/>
                <a:gd name="T82" fmla="*/ 4 w 28"/>
                <a:gd name="T83" fmla="*/ 11 h 48"/>
                <a:gd name="T84" fmla="*/ 4 w 28"/>
                <a:gd name="T85" fmla="*/ 11 h 48"/>
                <a:gd name="T86" fmla="*/ 7 w 28"/>
                <a:gd name="T87" fmla="*/ 14 h 48"/>
                <a:gd name="T88" fmla="*/ 7 w 28"/>
                <a:gd name="T89" fmla="*/ 14 h 48"/>
                <a:gd name="T90" fmla="*/ 7 w 28"/>
                <a:gd name="T91" fmla="*/ 14 h 48"/>
                <a:gd name="T92" fmla="*/ 7 w 28"/>
                <a:gd name="T93" fmla="*/ 17 h 48"/>
                <a:gd name="T94" fmla="*/ 7 w 28"/>
                <a:gd name="T95" fmla="*/ 17 h 48"/>
                <a:gd name="T96" fmla="*/ 7 w 28"/>
                <a:gd name="T97" fmla="*/ 21 h 48"/>
                <a:gd name="T98" fmla="*/ 7 w 28"/>
                <a:gd name="T99" fmla="*/ 21 h 48"/>
                <a:gd name="T100" fmla="*/ 4 w 28"/>
                <a:gd name="T101" fmla="*/ 24 h 48"/>
                <a:gd name="T102" fmla="*/ 4 w 28"/>
                <a:gd name="T103" fmla="*/ 28 h 48"/>
                <a:gd name="T104" fmla="*/ 4 w 28"/>
                <a:gd name="T105" fmla="*/ 28 h 48"/>
                <a:gd name="T106" fmla="*/ 4 w 28"/>
                <a:gd name="T107" fmla="*/ 3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8" h="48">
                  <a:moveTo>
                    <a:pt x="4" y="31"/>
                  </a:move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" y="45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7" y="41"/>
                  </a:lnTo>
                  <a:lnTo>
                    <a:pt x="17" y="41"/>
                  </a:lnTo>
                  <a:lnTo>
                    <a:pt x="17" y="41"/>
                  </a:lnTo>
                  <a:lnTo>
                    <a:pt x="17" y="41"/>
                  </a:lnTo>
                  <a:lnTo>
                    <a:pt x="21" y="41"/>
                  </a:lnTo>
                  <a:lnTo>
                    <a:pt x="21" y="41"/>
                  </a:lnTo>
                  <a:lnTo>
                    <a:pt x="21" y="34"/>
                  </a:lnTo>
                  <a:lnTo>
                    <a:pt x="21" y="34"/>
                  </a:lnTo>
                  <a:lnTo>
                    <a:pt x="21" y="34"/>
                  </a:lnTo>
                  <a:lnTo>
                    <a:pt x="21" y="34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31"/>
                  </a:lnTo>
                  <a:lnTo>
                    <a:pt x="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14" name="Freeform 121">
              <a:extLst>
                <a:ext uri="{FF2B5EF4-FFF2-40B4-BE49-F238E27FC236}">
                  <a16:creationId xmlns:a16="http://schemas.microsoft.com/office/drawing/2014/main" id="{37E3BE6D-AA02-428B-94FD-796574776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93950" y="8842375"/>
              <a:ext cx="65088" cy="53975"/>
            </a:xfrm>
            <a:custGeom>
              <a:avLst/>
              <a:gdLst>
                <a:gd name="T0" fmla="*/ 0 w 41"/>
                <a:gd name="T1" fmla="*/ 13 h 34"/>
                <a:gd name="T2" fmla="*/ 0 w 41"/>
                <a:gd name="T3" fmla="*/ 13 h 34"/>
                <a:gd name="T4" fmla="*/ 4 w 41"/>
                <a:gd name="T5" fmla="*/ 13 h 34"/>
                <a:gd name="T6" fmla="*/ 4 w 41"/>
                <a:gd name="T7" fmla="*/ 13 h 34"/>
                <a:gd name="T8" fmla="*/ 7 w 41"/>
                <a:gd name="T9" fmla="*/ 17 h 34"/>
                <a:gd name="T10" fmla="*/ 7 w 41"/>
                <a:gd name="T11" fmla="*/ 17 h 34"/>
                <a:gd name="T12" fmla="*/ 10 w 41"/>
                <a:gd name="T13" fmla="*/ 20 h 34"/>
                <a:gd name="T14" fmla="*/ 14 w 41"/>
                <a:gd name="T15" fmla="*/ 20 h 34"/>
                <a:gd name="T16" fmla="*/ 17 w 41"/>
                <a:gd name="T17" fmla="*/ 23 h 34"/>
                <a:gd name="T18" fmla="*/ 21 w 41"/>
                <a:gd name="T19" fmla="*/ 27 h 34"/>
                <a:gd name="T20" fmla="*/ 24 w 41"/>
                <a:gd name="T21" fmla="*/ 27 h 34"/>
                <a:gd name="T22" fmla="*/ 27 w 41"/>
                <a:gd name="T23" fmla="*/ 30 h 34"/>
                <a:gd name="T24" fmla="*/ 27 w 41"/>
                <a:gd name="T25" fmla="*/ 30 h 34"/>
                <a:gd name="T26" fmla="*/ 31 w 41"/>
                <a:gd name="T27" fmla="*/ 34 h 34"/>
                <a:gd name="T28" fmla="*/ 31 w 41"/>
                <a:gd name="T29" fmla="*/ 34 h 34"/>
                <a:gd name="T30" fmla="*/ 34 w 41"/>
                <a:gd name="T31" fmla="*/ 34 h 34"/>
                <a:gd name="T32" fmla="*/ 34 w 41"/>
                <a:gd name="T33" fmla="*/ 34 h 34"/>
                <a:gd name="T34" fmla="*/ 34 w 41"/>
                <a:gd name="T35" fmla="*/ 30 h 34"/>
                <a:gd name="T36" fmla="*/ 34 w 41"/>
                <a:gd name="T37" fmla="*/ 27 h 34"/>
                <a:gd name="T38" fmla="*/ 38 w 41"/>
                <a:gd name="T39" fmla="*/ 23 h 34"/>
                <a:gd name="T40" fmla="*/ 38 w 41"/>
                <a:gd name="T41" fmla="*/ 20 h 34"/>
                <a:gd name="T42" fmla="*/ 38 w 41"/>
                <a:gd name="T43" fmla="*/ 17 h 34"/>
                <a:gd name="T44" fmla="*/ 38 w 41"/>
                <a:gd name="T45" fmla="*/ 10 h 34"/>
                <a:gd name="T46" fmla="*/ 41 w 41"/>
                <a:gd name="T47" fmla="*/ 6 h 34"/>
                <a:gd name="T48" fmla="*/ 41 w 41"/>
                <a:gd name="T49" fmla="*/ 3 h 34"/>
                <a:gd name="T50" fmla="*/ 41 w 41"/>
                <a:gd name="T51" fmla="*/ 0 h 34"/>
                <a:gd name="T52" fmla="*/ 41 w 41"/>
                <a:gd name="T53" fmla="*/ 0 h 34"/>
                <a:gd name="T54" fmla="*/ 38 w 41"/>
                <a:gd name="T55" fmla="*/ 0 h 34"/>
                <a:gd name="T56" fmla="*/ 34 w 41"/>
                <a:gd name="T57" fmla="*/ 3 h 34"/>
                <a:gd name="T58" fmla="*/ 34 w 41"/>
                <a:gd name="T59" fmla="*/ 3 h 34"/>
                <a:gd name="T60" fmla="*/ 31 w 41"/>
                <a:gd name="T61" fmla="*/ 3 h 34"/>
                <a:gd name="T62" fmla="*/ 31 w 41"/>
                <a:gd name="T63" fmla="*/ 3 h 34"/>
                <a:gd name="T64" fmla="*/ 27 w 41"/>
                <a:gd name="T65" fmla="*/ 3 h 34"/>
                <a:gd name="T66" fmla="*/ 27 w 41"/>
                <a:gd name="T67" fmla="*/ 6 h 34"/>
                <a:gd name="T68" fmla="*/ 24 w 41"/>
                <a:gd name="T69" fmla="*/ 3 h 34"/>
                <a:gd name="T70" fmla="*/ 21 w 41"/>
                <a:gd name="T71" fmla="*/ 3 h 34"/>
                <a:gd name="T72" fmla="*/ 21 w 41"/>
                <a:gd name="T73" fmla="*/ 3 h 34"/>
                <a:gd name="T74" fmla="*/ 17 w 41"/>
                <a:gd name="T75" fmla="*/ 3 h 34"/>
                <a:gd name="T76" fmla="*/ 17 w 41"/>
                <a:gd name="T77" fmla="*/ 3 h 34"/>
                <a:gd name="T78" fmla="*/ 17 w 41"/>
                <a:gd name="T79" fmla="*/ 3 h 34"/>
                <a:gd name="T80" fmla="*/ 10 w 41"/>
                <a:gd name="T81" fmla="*/ 0 h 34"/>
                <a:gd name="T82" fmla="*/ 10 w 41"/>
                <a:gd name="T83" fmla="*/ 0 h 34"/>
                <a:gd name="T84" fmla="*/ 7 w 41"/>
                <a:gd name="T85" fmla="*/ 3 h 34"/>
                <a:gd name="T86" fmla="*/ 4 w 41"/>
                <a:gd name="T87" fmla="*/ 0 h 34"/>
                <a:gd name="T88" fmla="*/ 4 w 41"/>
                <a:gd name="T89" fmla="*/ 0 h 34"/>
                <a:gd name="T90" fmla="*/ 0 w 41"/>
                <a:gd name="T91" fmla="*/ 3 h 34"/>
                <a:gd name="T92" fmla="*/ 0 w 41"/>
                <a:gd name="T93" fmla="*/ 3 h 34"/>
                <a:gd name="T94" fmla="*/ 0 w 41"/>
                <a:gd name="T95" fmla="*/ 6 h 34"/>
                <a:gd name="T96" fmla="*/ 0 w 41"/>
                <a:gd name="T97" fmla="*/ 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1" h="34">
                  <a:moveTo>
                    <a:pt x="0" y="10"/>
                  </a:moveTo>
                  <a:lnTo>
                    <a:pt x="0" y="10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23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31" y="30"/>
                  </a:lnTo>
                  <a:lnTo>
                    <a:pt x="31" y="30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8" y="27"/>
                  </a:lnTo>
                  <a:lnTo>
                    <a:pt x="38" y="27"/>
                  </a:lnTo>
                  <a:lnTo>
                    <a:pt x="38" y="23"/>
                  </a:lnTo>
                  <a:lnTo>
                    <a:pt x="38" y="23"/>
                  </a:lnTo>
                  <a:lnTo>
                    <a:pt x="38" y="20"/>
                  </a:lnTo>
                  <a:lnTo>
                    <a:pt x="38" y="20"/>
                  </a:lnTo>
                  <a:lnTo>
                    <a:pt x="38" y="20"/>
                  </a:lnTo>
                  <a:lnTo>
                    <a:pt x="38" y="20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15" name="Freeform 122">
              <a:extLst>
                <a:ext uri="{FF2B5EF4-FFF2-40B4-BE49-F238E27FC236}">
                  <a16:creationId xmlns:a16="http://schemas.microsoft.com/office/drawing/2014/main" id="{15F37FE4-07DD-45BA-AB36-D07CCC7D6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24100" y="8685213"/>
              <a:ext cx="26988" cy="53975"/>
            </a:xfrm>
            <a:custGeom>
              <a:avLst/>
              <a:gdLst>
                <a:gd name="T0" fmla="*/ 17 w 17"/>
                <a:gd name="T1" fmla="*/ 3 h 34"/>
                <a:gd name="T2" fmla="*/ 17 w 17"/>
                <a:gd name="T3" fmla="*/ 3 h 34"/>
                <a:gd name="T4" fmla="*/ 17 w 17"/>
                <a:gd name="T5" fmla="*/ 0 h 34"/>
                <a:gd name="T6" fmla="*/ 17 w 17"/>
                <a:gd name="T7" fmla="*/ 0 h 34"/>
                <a:gd name="T8" fmla="*/ 17 w 17"/>
                <a:gd name="T9" fmla="*/ 0 h 34"/>
                <a:gd name="T10" fmla="*/ 17 w 17"/>
                <a:gd name="T11" fmla="*/ 0 h 34"/>
                <a:gd name="T12" fmla="*/ 14 w 17"/>
                <a:gd name="T13" fmla="*/ 3 h 34"/>
                <a:gd name="T14" fmla="*/ 14 w 17"/>
                <a:gd name="T15" fmla="*/ 3 h 34"/>
                <a:gd name="T16" fmla="*/ 10 w 17"/>
                <a:gd name="T17" fmla="*/ 7 h 34"/>
                <a:gd name="T18" fmla="*/ 10 w 17"/>
                <a:gd name="T19" fmla="*/ 7 h 34"/>
                <a:gd name="T20" fmla="*/ 7 w 17"/>
                <a:gd name="T21" fmla="*/ 7 h 34"/>
                <a:gd name="T22" fmla="*/ 7 w 17"/>
                <a:gd name="T23" fmla="*/ 7 h 34"/>
                <a:gd name="T24" fmla="*/ 3 w 17"/>
                <a:gd name="T25" fmla="*/ 10 h 34"/>
                <a:gd name="T26" fmla="*/ 3 w 17"/>
                <a:gd name="T27" fmla="*/ 10 h 34"/>
                <a:gd name="T28" fmla="*/ 3 w 17"/>
                <a:gd name="T29" fmla="*/ 14 h 34"/>
                <a:gd name="T30" fmla="*/ 3 w 17"/>
                <a:gd name="T31" fmla="*/ 14 h 34"/>
                <a:gd name="T32" fmla="*/ 3 w 17"/>
                <a:gd name="T33" fmla="*/ 14 h 34"/>
                <a:gd name="T34" fmla="*/ 3 w 17"/>
                <a:gd name="T35" fmla="*/ 14 h 34"/>
                <a:gd name="T36" fmla="*/ 0 w 17"/>
                <a:gd name="T37" fmla="*/ 17 h 34"/>
                <a:gd name="T38" fmla="*/ 0 w 17"/>
                <a:gd name="T39" fmla="*/ 17 h 34"/>
                <a:gd name="T40" fmla="*/ 3 w 17"/>
                <a:gd name="T41" fmla="*/ 24 h 34"/>
                <a:gd name="T42" fmla="*/ 3 w 17"/>
                <a:gd name="T43" fmla="*/ 24 h 34"/>
                <a:gd name="T44" fmla="*/ 3 w 17"/>
                <a:gd name="T45" fmla="*/ 27 h 34"/>
                <a:gd name="T46" fmla="*/ 3 w 17"/>
                <a:gd name="T47" fmla="*/ 27 h 34"/>
                <a:gd name="T48" fmla="*/ 3 w 17"/>
                <a:gd name="T49" fmla="*/ 31 h 34"/>
                <a:gd name="T50" fmla="*/ 3 w 17"/>
                <a:gd name="T51" fmla="*/ 31 h 34"/>
                <a:gd name="T52" fmla="*/ 7 w 17"/>
                <a:gd name="T53" fmla="*/ 34 h 34"/>
                <a:gd name="T54" fmla="*/ 7 w 17"/>
                <a:gd name="T55" fmla="*/ 34 h 34"/>
                <a:gd name="T56" fmla="*/ 10 w 17"/>
                <a:gd name="T57" fmla="*/ 31 h 34"/>
                <a:gd name="T58" fmla="*/ 10 w 17"/>
                <a:gd name="T59" fmla="*/ 31 h 34"/>
                <a:gd name="T60" fmla="*/ 10 w 17"/>
                <a:gd name="T61" fmla="*/ 27 h 34"/>
                <a:gd name="T62" fmla="*/ 10 w 17"/>
                <a:gd name="T63" fmla="*/ 27 h 34"/>
                <a:gd name="T64" fmla="*/ 14 w 17"/>
                <a:gd name="T65" fmla="*/ 24 h 34"/>
                <a:gd name="T66" fmla="*/ 14 w 17"/>
                <a:gd name="T67" fmla="*/ 24 h 34"/>
                <a:gd name="T68" fmla="*/ 14 w 17"/>
                <a:gd name="T69" fmla="*/ 20 h 34"/>
                <a:gd name="T70" fmla="*/ 14 w 17"/>
                <a:gd name="T71" fmla="*/ 20 h 34"/>
                <a:gd name="T72" fmla="*/ 17 w 17"/>
                <a:gd name="T73" fmla="*/ 17 h 34"/>
                <a:gd name="T74" fmla="*/ 17 w 17"/>
                <a:gd name="T75" fmla="*/ 17 h 34"/>
                <a:gd name="T76" fmla="*/ 17 w 17"/>
                <a:gd name="T77" fmla="*/ 10 h 34"/>
                <a:gd name="T78" fmla="*/ 17 w 17"/>
                <a:gd name="T79" fmla="*/ 10 h 34"/>
                <a:gd name="T80" fmla="*/ 17 w 17"/>
                <a:gd name="T81" fmla="*/ 3 h 34"/>
                <a:gd name="T82" fmla="*/ 17 w 17"/>
                <a:gd name="T83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" h="34">
                  <a:moveTo>
                    <a:pt x="17" y="3"/>
                  </a:moveTo>
                  <a:lnTo>
                    <a:pt x="17" y="3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3"/>
                  </a:lnTo>
                  <a:lnTo>
                    <a:pt x="17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16" name="Freeform 123">
              <a:extLst>
                <a:ext uri="{FF2B5EF4-FFF2-40B4-BE49-F238E27FC236}">
                  <a16:creationId xmlns:a16="http://schemas.microsoft.com/office/drawing/2014/main" id="{5BCBDA3B-D4BE-41B1-B8CA-A2059B2E59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36863" y="8928100"/>
              <a:ext cx="53975" cy="38100"/>
            </a:xfrm>
            <a:custGeom>
              <a:avLst/>
              <a:gdLst>
                <a:gd name="T0" fmla="*/ 27 w 34"/>
                <a:gd name="T1" fmla="*/ 10 h 24"/>
                <a:gd name="T2" fmla="*/ 27 w 34"/>
                <a:gd name="T3" fmla="*/ 7 h 24"/>
                <a:gd name="T4" fmla="*/ 31 w 34"/>
                <a:gd name="T5" fmla="*/ 7 h 24"/>
                <a:gd name="T6" fmla="*/ 31 w 34"/>
                <a:gd name="T7" fmla="*/ 7 h 24"/>
                <a:gd name="T8" fmla="*/ 34 w 34"/>
                <a:gd name="T9" fmla="*/ 3 h 24"/>
                <a:gd name="T10" fmla="*/ 34 w 34"/>
                <a:gd name="T11" fmla="*/ 0 h 24"/>
                <a:gd name="T12" fmla="*/ 31 w 34"/>
                <a:gd name="T13" fmla="*/ 0 h 24"/>
                <a:gd name="T14" fmla="*/ 27 w 34"/>
                <a:gd name="T15" fmla="*/ 3 h 24"/>
                <a:gd name="T16" fmla="*/ 27 w 34"/>
                <a:gd name="T17" fmla="*/ 3 h 24"/>
                <a:gd name="T18" fmla="*/ 27 w 34"/>
                <a:gd name="T19" fmla="*/ 3 h 24"/>
                <a:gd name="T20" fmla="*/ 24 w 34"/>
                <a:gd name="T21" fmla="*/ 7 h 24"/>
                <a:gd name="T22" fmla="*/ 20 w 34"/>
                <a:gd name="T23" fmla="*/ 7 h 24"/>
                <a:gd name="T24" fmla="*/ 14 w 34"/>
                <a:gd name="T25" fmla="*/ 7 h 24"/>
                <a:gd name="T26" fmla="*/ 10 w 34"/>
                <a:gd name="T27" fmla="*/ 7 h 24"/>
                <a:gd name="T28" fmla="*/ 10 w 34"/>
                <a:gd name="T29" fmla="*/ 7 h 24"/>
                <a:gd name="T30" fmla="*/ 7 w 34"/>
                <a:gd name="T31" fmla="*/ 10 h 24"/>
                <a:gd name="T32" fmla="*/ 7 w 34"/>
                <a:gd name="T33" fmla="*/ 10 h 24"/>
                <a:gd name="T34" fmla="*/ 3 w 34"/>
                <a:gd name="T35" fmla="*/ 10 h 24"/>
                <a:gd name="T36" fmla="*/ 0 w 34"/>
                <a:gd name="T37" fmla="*/ 10 h 24"/>
                <a:gd name="T38" fmla="*/ 0 w 34"/>
                <a:gd name="T39" fmla="*/ 17 h 24"/>
                <a:gd name="T40" fmla="*/ 0 w 34"/>
                <a:gd name="T41" fmla="*/ 20 h 24"/>
                <a:gd name="T42" fmla="*/ 3 w 34"/>
                <a:gd name="T43" fmla="*/ 20 h 24"/>
                <a:gd name="T44" fmla="*/ 3 w 34"/>
                <a:gd name="T45" fmla="*/ 20 h 24"/>
                <a:gd name="T46" fmla="*/ 3 w 34"/>
                <a:gd name="T47" fmla="*/ 20 h 24"/>
                <a:gd name="T48" fmla="*/ 7 w 34"/>
                <a:gd name="T49" fmla="*/ 20 h 24"/>
                <a:gd name="T50" fmla="*/ 10 w 34"/>
                <a:gd name="T51" fmla="*/ 20 h 24"/>
                <a:gd name="T52" fmla="*/ 10 w 34"/>
                <a:gd name="T53" fmla="*/ 24 h 24"/>
                <a:gd name="T54" fmla="*/ 10 w 34"/>
                <a:gd name="T55" fmla="*/ 24 h 24"/>
                <a:gd name="T56" fmla="*/ 14 w 34"/>
                <a:gd name="T57" fmla="*/ 20 h 24"/>
                <a:gd name="T58" fmla="*/ 14 w 34"/>
                <a:gd name="T59" fmla="*/ 20 h 24"/>
                <a:gd name="T60" fmla="*/ 17 w 34"/>
                <a:gd name="T61" fmla="*/ 20 h 24"/>
                <a:gd name="T62" fmla="*/ 20 w 34"/>
                <a:gd name="T63" fmla="*/ 17 h 24"/>
                <a:gd name="T64" fmla="*/ 20 w 34"/>
                <a:gd name="T65" fmla="*/ 17 h 24"/>
                <a:gd name="T66" fmla="*/ 24 w 34"/>
                <a:gd name="T67" fmla="*/ 17 h 24"/>
                <a:gd name="T68" fmla="*/ 24 w 34"/>
                <a:gd name="T69" fmla="*/ 17 h 24"/>
                <a:gd name="T70" fmla="*/ 24 w 34"/>
                <a:gd name="T71" fmla="*/ 17 h 24"/>
                <a:gd name="T72" fmla="*/ 27 w 34"/>
                <a:gd name="T73" fmla="*/ 17 h 24"/>
                <a:gd name="T74" fmla="*/ 27 w 34"/>
                <a:gd name="T75" fmla="*/ 14 h 24"/>
                <a:gd name="T76" fmla="*/ 24 w 34"/>
                <a:gd name="T77" fmla="*/ 10 h 24"/>
                <a:gd name="T78" fmla="*/ 27 w 34"/>
                <a:gd name="T79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4" h="24">
                  <a:moveTo>
                    <a:pt x="27" y="10"/>
                  </a:moveTo>
                  <a:lnTo>
                    <a:pt x="27" y="10"/>
                  </a:lnTo>
                  <a:lnTo>
                    <a:pt x="27" y="10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7" y="14"/>
                  </a:lnTo>
                  <a:lnTo>
                    <a:pt x="27" y="14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7" y="10"/>
                  </a:ln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17" name="Freeform 124">
              <a:extLst>
                <a:ext uri="{FF2B5EF4-FFF2-40B4-BE49-F238E27FC236}">
                  <a16:creationId xmlns:a16="http://schemas.microsoft.com/office/drawing/2014/main" id="{F3AEA4EE-5974-4227-A47B-88F3E0304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79700" y="8788400"/>
              <a:ext cx="11113" cy="9525"/>
            </a:xfrm>
            <a:custGeom>
              <a:avLst/>
              <a:gdLst>
                <a:gd name="T0" fmla="*/ 4 w 7"/>
                <a:gd name="T1" fmla="*/ 6 h 6"/>
                <a:gd name="T2" fmla="*/ 4 w 7"/>
                <a:gd name="T3" fmla="*/ 6 h 6"/>
                <a:gd name="T4" fmla="*/ 4 w 7"/>
                <a:gd name="T5" fmla="*/ 6 h 6"/>
                <a:gd name="T6" fmla="*/ 4 w 7"/>
                <a:gd name="T7" fmla="*/ 6 h 6"/>
                <a:gd name="T8" fmla="*/ 4 w 7"/>
                <a:gd name="T9" fmla="*/ 6 h 6"/>
                <a:gd name="T10" fmla="*/ 7 w 7"/>
                <a:gd name="T11" fmla="*/ 3 h 6"/>
                <a:gd name="T12" fmla="*/ 7 w 7"/>
                <a:gd name="T13" fmla="*/ 3 h 6"/>
                <a:gd name="T14" fmla="*/ 7 w 7"/>
                <a:gd name="T15" fmla="*/ 3 h 6"/>
                <a:gd name="T16" fmla="*/ 7 w 7"/>
                <a:gd name="T17" fmla="*/ 3 h 6"/>
                <a:gd name="T18" fmla="*/ 7 w 7"/>
                <a:gd name="T19" fmla="*/ 3 h 6"/>
                <a:gd name="T20" fmla="*/ 7 w 7"/>
                <a:gd name="T21" fmla="*/ 3 h 6"/>
                <a:gd name="T22" fmla="*/ 7 w 7"/>
                <a:gd name="T23" fmla="*/ 0 h 6"/>
                <a:gd name="T24" fmla="*/ 7 w 7"/>
                <a:gd name="T25" fmla="*/ 0 h 6"/>
                <a:gd name="T26" fmla="*/ 4 w 7"/>
                <a:gd name="T27" fmla="*/ 0 h 6"/>
                <a:gd name="T28" fmla="*/ 4 w 7"/>
                <a:gd name="T29" fmla="*/ 0 h 6"/>
                <a:gd name="T30" fmla="*/ 4 w 7"/>
                <a:gd name="T31" fmla="*/ 0 h 6"/>
                <a:gd name="T32" fmla="*/ 4 w 7"/>
                <a:gd name="T33" fmla="*/ 0 h 6"/>
                <a:gd name="T34" fmla="*/ 4 w 7"/>
                <a:gd name="T35" fmla="*/ 3 h 6"/>
                <a:gd name="T36" fmla="*/ 4 w 7"/>
                <a:gd name="T37" fmla="*/ 3 h 6"/>
                <a:gd name="T38" fmla="*/ 4 w 7"/>
                <a:gd name="T39" fmla="*/ 3 h 6"/>
                <a:gd name="T40" fmla="*/ 4 w 7"/>
                <a:gd name="T41" fmla="*/ 3 h 6"/>
                <a:gd name="T42" fmla="*/ 0 w 7"/>
                <a:gd name="T43" fmla="*/ 3 h 6"/>
                <a:gd name="T44" fmla="*/ 0 w 7"/>
                <a:gd name="T45" fmla="*/ 3 h 6"/>
                <a:gd name="T46" fmla="*/ 0 w 7"/>
                <a:gd name="T47" fmla="*/ 3 h 6"/>
                <a:gd name="T48" fmla="*/ 0 w 7"/>
                <a:gd name="T49" fmla="*/ 3 h 6"/>
                <a:gd name="T50" fmla="*/ 0 w 7"/>
                <a:gd name="T51" fmla="*/ 3 h 6"/>
                <a:gd name="T52" fmla="*/ 0 w 7"/>
                <a:gd name="T53" fmla="*/ 3 h 6"/>
                <a:gd name="T54" fmla="*/ 0 w 7"/>
                <a:gd name="T55" fmla="*/ 3 h 6"/>
                <a:gd name="T56" fmla="*/ 0 w 7"/>
                <a:gd name="T57" fmla="*/ 3 h 6"/>
                <a:gd name="T58" fmla="*/ 4 w 7"/>
                <a:gd name="T59" fmla="*/ 6 h 6"/>
                <a:gd name="T60" fmla="*/ 4 w 7"/>
                <a:gd name="T61" fmla="*/ 6 h 6"/>
                <a:gd name="T62" fmla="*/ 4 w 7"/>
                <a:gd name="T63" fmla="*/ 6 h 6"/>
                <a:gd name="T64" fmla="*/ 4 w 7"/>
                <a:gd name="T65" fmla="*/ 6 h 6"/>
                <a:gd name="T66" fmla="*/ 4 w 7"/>
                <a:gd name="T6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" h="6">
                  <a:moveTo>
                    <a:pt x="4" y="6"/>
                  </a:move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18" name="Freeform 125">
              <a:extLst>
                <a:ext uri="{FF2B5EF4-FFF2-40B4-BE49-F238E27FC236}">
                  <a16:creationId xmlns:a16="http://schemas.microsoft.com/office/drawing/2014/main" id="{E248FB41-6AB5-4AA2-92EB-60C9DF796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89213" y="8842375"/>
              <a:ext cx="47625" cy="63500"/>
            </a:xfrm>
            <a:custGeom>
              <a:avLst/>
              <a:gdLst>
                <a:gd name="T0" fmla="*/ 30 w 30"/>
                <a:gd name="T1" fmla="*/ 20 h 40"/>
                <a:gd name="T2" fmla="*/ 30 w 30"/>
                <a:gd name="T3" fmla="*/ 20 h 40"/>
                <a:gd name="T4" fmla="*/ 30 w 30"/>
                <a:gd name="T5" fmla="*/ 17 h 40"/>
                <a:gd name="T6" fmla="*/ 27 w 30"/>
                <a:gd name="T7" fmla="*/ 17 h 40"/>
                <a:gd name="T8" fmla="*/ 27 w 30"/>
                <a:gd name="T9" fmla="*/ 13 h 40"/>
                <a:gd name="T10" fmla="*/ 27 w 30"/>
                <a:gd name="T11" fmla="*/ 13 h 40"/>
                <a:gd name="T12" fmla="*/ 27 w 30"/>
                <a:gd name="T13" fmla="*/ 10 h 40"/>
                <a:gd name="T14" fmla="*/ 23 w 30"/>
                <a:gd name="T15" fmla="*/ 10 h 40"/>
                <a:gd name="T16" fmla="*/ 23 w 30"/>
                <a:gd name="T17" fmla="*/ 6 h 40"/>
                <a:gd name="T18" fmla="*/ 20 w 30"/>
                <a:gd name="T19" fmla="*/ 6 h 40"/>
                <a:gd name="T20" fmla="*/ 17 w 30"/>
                <a:gd name="T21" fmla="*/ 3 h 40"/>
                <a:gd name="T22" fmla="*/ 13 w 30"/>
                <a:gd name="T23" fmla="*/ 3 h 40"/>
                <a:gd name="T24" fmla="*/ 10 w 30"/>
                <a:gd name="T25" fmla="*/ 0 h 40"/>
                <a:gd name="T26" fmla="*/ 10 w 30"/>
                <a:gd name="T27" fmla="*/ 0 h 40"/>
                <a:gd name="T28" fmla="*/ 6 w 30"/>
                <a:gd name="T29" fmla="*/ 3 h 40"/>
                <a:gd name="T30" fmla="*/ 3 w 30"/>
                <a:gd name="T31" fmla="*/ 3 h 40"/>
                <a:gd name="T32" fmla="*/ 0 w 30"/>
                <a:gd name="T33" fmla="*/ 10 h 40"/>
                <a:gd name="T34" fmla="*/ 3 w 30"/>
                <a:gd name="T35" fmla="*/ 13 h 40"/>
                <a:gd name="T36" fmla="*/ 3 w 30"/>
                <a:gd name="T37" fmla="*/ 13 h 40"/>
                <a:gd name="T38" fmla="*/ 3 w 30"/>
                <a:gd name="T39" fmla="*/ 17 h 40"/>
                <a:gd name="T40" fmla="*/ 3 w 30"/>
                <a:gd name="T41" fmla="*/ 20 h 40"/>
                <a:gd name="T42" fmla="*/ 3 w 30"/>
                <a:gd name="T43" fmla="*/ 23 h 40"/>
                <a:gd name="T44" fmla="*/ 6 w 30"/>
                <a:gd name="T45" fmla="*/ 27 h 40"/>
                <a:gd name="T46" fmla="*/ 6 w 30"/>
                <a:gd name="T47" fmla="*/ 27 h 40"/>
                <a:gd name="T48" fmla="*/ 6 w 30"/>
                <a:gd name="T49" fmla="*/ 27 h 40"/>
                <a:gd name="T50" fmla="*/ 6 w 30"/>
                <a:gd name="T51" fmla="*/ 30 h 40"/>
                <a:gd name="T52" fmla="*/ 10 w 30"/>
                <a:gd name="T53" fmla="*/ 34 h 40"/>
                <a:gd name="T54" fmla="*/ 10 w 30"/>
                <a:gd name="T55" fmla="*/ 34 h 40"/>
                <a:gd name="T56" fmla="*/ 10 w 30"/>
                <a:gd name="T57" fmla="*/ 30 h 40"/>
                <a:gd name="T58" fmla="*/ 10 w 30"/>
                <a:gd name="T59" fmla="*/ 27 h 40"/>
                <a:gd name="T60" fmla="*/ 10 w 30"/>
                <a:gd name="T61" fmla="*/ 27 h 40"/>
                <a:gd name="T62" fmla="*/ 10 w 30"/>
                <a:gd name="T63" fmla="*/ 27 h 40"/>
                <a:gd name="T64" fmla="*/ 13 w 30"/>
                <a:gd name="T65" fmla="*/ 30 h 40"/>
                <a:gd name="T66" fmla="*/ 13 w 30"/>
                <a:gd name="T67" fmla="*/ 30 h 40"/>
                <a:gd name="T68" fmla="*/ 13 w 30"/>
                <a:gd name="T69" fmla="*/ 37 h 40"/>
                <a:gd name="T70" fmla="*/ 13 w 30"/>
                <a:gd name="T71" fmla="*/ 37 h 40"/>
                <a:gd name="T72" fmla="*/ 17 w 30"/>
                <a:gd name="T73" fmla="*/ 37 h 40"/>
                <a:gd name="T74" fmla="*/ 17 w 30"/>
                <a:gd name="T75" fmla="*/ 37 h 40"/>
                <a:gd name="T76" fmla="*/ 17 w 30"/>
                <a:gd name="T77" fmla="*/ 40 h 40"/>
                <a:gd name="T78" fmla="*/ 20 w 30"/>
                <a:gd name="T79" fmla="*/ 37 h 40"/>
                <a:gd name="T80" fmla="*/ 20 w 30"/>
                <a:gd name="T81" fmla="*/ 34 h 40"/>
                <a:gd name="T82" fmla="*/ 20 w 30"/>
                <a:gd name="T83" fmla="*/ 34 h 40"/>
                <a:gd name="T84" fmla="*/ 23 w 30"/>
                <a:gd name="T85" fmla="*/ 37 h 40"/>
                <a:gd name="T86" fmla="*/ 27 w 30"/>
                <a:gd name="T87" fmla="*/ 37 h 40"/>
                <a:gd name="T88" fmla="*/ 27 w 30"/>
                <a:gd name="T89" fmla="*/ 34 h 40"/>
                <a:gd name="T90" fmla="*/ 27 w 30"/>
                <a:gd name="T91" fmla="*/ 30 h 40"/>
                <a:gd name="T92" fmla="*/ 23 w 30"/>
                <a:gd name="T93" fmla="*/ 27 h 40"/>
                <a:gd name="T94" fmla="*/ 27 w 30"/>
                <a:gd name="T95" fmla="*/ 23 h 40"/>
                <a:gd name="T96" fmla="*/ 23 w 30"/>
                <a:gd name="T97" fmla="*/ 23 h 40"/>
                <a:gd name="T98" fmla="*/ 23 w 30"/>
                <a:gd name="T99" fmla="*/ 20 h 40"/>
                <a:gd name="T100" fmla="*/ 23 w 30"/>
                <a:gd name="T101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0" h="40">
                  <a:moveTo>
                    <a:pt x="27" y="20"/>
                  </a:moveTo>
                  <a:lnTo>
                    <a:pt x="27" y="20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3" y="10"/>
                  </a:lnTo>
                  <a:lnTo>
                    <a:pt x="23" y="10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6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3" y="37"/>
                  </a:lnTo>
                  <a:lnTo>
                    <a:pt x="13" y="37"/>
                  </a:lnTo>
                  <a:lnTo>
                    <a:pt x="13" y="37"/>
                  </a:lnTo>
                  <a:lnTo>
                    <a:pt x="13" y="37"/>
                  </a:lnTo>
                  <a:lnTo>
                    <a:pt x="13" y="37"/>
                  </a:lnTo>
                  <a:lnTo>
                    <a:pt x="17" y="37"/>
                  </a:lnTo>
                  <a:lnTo>
                    <a:pt x="17" y="37"/>
                  </a:lnTo>
                  <a:lnTo>
                    <a:pt x="17" y="37"/>
                  </a:lnTo>
                  <a:lnTo>
                    <a:pt x="17" y="37"/>
                  </a:lnTo>
                  <a:lnTo>
                    <a:pt x="17" y="37"/>
                  </a:lnTo>
                  <a:lnTo>
                    <a:pt x="17" y="37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20" y="37"/>
                  </a:lnTo>
                  <a:lnTo>
                    <a:pt x="20" y="37"/>
                  </a:lnTo>
                  <a:lnTo>
                    <a:pt x="20" y="37"/>
                  </a:lnTo>
                  <a:lnTo>
                    <a:pt x="20" y="37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0"/>
                  </a:lnTo>
                  <a:lnTo>
                    <a:pt x="20" y="30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7" y="40"/>
                  </a:lnTo>
                  <a:lnTo>
                    <a:pt x="27" y="40"/>
                  </a:lnTo>
                  <a:lnTo>
                    <a:pt x="27" y="37"/>
                  </a:lnTo>
                  <a:lnTo>
                    <a:pt x="27" y="37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3" y="27"/>
                  </a:lnTo>
                  <a:lnTo>
                    <a:pt x="23" y="27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7" y="20"/>
                  </a:lnTo>
                  <a:lnTo>
                    <a:pt x="2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19" name="Freeform 126">
              <a:extLst>
                <a:ext uri="{FF2B5EF4-FFF2-40B4-BE49-F238E27FC236}">
                  <a16:creationId xmlns:a16="http://schemas.microsoft.com/office/drawing/2014/main" id="{18F0F5E2-80D5-4D01-B188-3130A953B8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3188" y="8928100"/>
              <a:ext cx="53975" cy="26988"/>
            </a:xfrm>
            <a:custGeom>
              <a:avLst/>
              <a:gdLst>
                <a:gd name="T0" fmla="*/ 6 w 34"/>
                <a:gd name="T1" fmla="*/ 0 h 17"/>
                <a:gd name="T2" fmla="*/ 6 w 34"/>
                <a:gd name="T3" fmla="*/ 0 h 17"/>
                <a:gd name="T4" fmla="*/ 3 w 34"/>
                <a:gd name="T5" fmla="*/ 0 h 17"/>
                <a:gd name="T6" fmla="*/ 3 w 34"/>
                <a:gd name="T7" fmla="*/ 0 h 17"/>
                <a:gd name="T8" fmla="*/ 0 w 34"/>
                <a:gd name="T9" fmla="*/ 0 h 17"/>
                <a:gd name="T10" fmla="*/ 0 w 34"/>
                <a:gd name="T11" fmla="*/ 0 h 17"/>
                <a:gd name="T12" fmla="*/ 0 w 34"/>
                <a:gd name="T13" fmla="*/ 0 h 17"/>
                <a:gd name="T14" fmla="*/ 0 w 34"/>
                <a:gd name="T15" fmla="*/ 0 h 17"/>
                <a:gd name="T16" fmla="*/ 0 w 34"/>
                <a:gd name="T17" fmla="*/ 0 h 17"/>
                <a:gd name="T18" fmla="*/ 0 w 34"/>
                <a:gd name="T19" fmla="*/ 3 h 17"/>
                <a:gd name="T20" fmla="*/ 0 w 34"/>
                <a:gd name="T21" fmla="*/ 7 h 17"/>
                <a:gd name="T22" fmla="*/ 0 w 34"/>
                <a:gd name="T23" fmla="*/ 10 h 17"/>
                <a:gd name="T24" fmla="*/ 3 w 34"/>
                <a:gd name="T25" fmla="*/ 10 h 17"/>
                <a:gd name="T26" fmla="*/ 3 w 34"/>
                <a:gd name="T27" fmla="*/ 10 h 17"/>
                <a:gd name="T28" fmla="*/ 6 w 34"/>
                <a:gd name="T29" fmla="*/ 10 h 17"/>
                <a:gd name="T30" fmla="*/ 10 w 34"/>
                <a:gd name="T31" fmla="*/ 14 h 17"/>
                <a:gd name="T32" fmla="*/ 13 w 34"/>
                <a:gd name="T33" fmla="*/ 17 h 17"/>
                <a:gd name="T34" fmla="*/ 17 w 34"/>
                <a:gd name="T35" fmla="*/ 17 h 17"/>
                <a:gd name="T36" fmla="*/ 20 w 34"/>
                <a:gd name="T37" fmla="*/ 17 h 17"/>
                <a:gd name="T38" fmla="*/ 20 w 34"/>
                <a:gd name="T39" fmla="*/ 17 h 17"/>
                <a:gd name="T40" fmla="*/ 27 w 34"/>
                <a:gd name="T41" fmla="*/ 14 h 17"/>
                <a:gd name="T42" fmla="*/ 27 w 34"/>
                <a:gd name="T43" fmla="*/ 17 h 17"/>
                <a:gd name="T44" fmla="*/ 30 w 34"/>
                <a:gd name="T45" fmla="*/ 17 h 17"/>
                <a:gd name="T46" fmla="*/ 30 w 34"/>
                <a:gd name="T47" fmla="*/ 17 h 17"/>
                <a:gd name="T48" fmla="*/ 34 w 34"/>
                <a:gd name="T49" fmla="*/ 14 h 17"/>
                <a:gd name="T50" fmla="*/ 34 w 34"/>
                <a:gd name="T51" fmla="*/ 14 h 17"/>
                <a:gd name="T52" fmla="*/ 34 w 34"/>
                <a:gd name="T53" fmla="*/ 10 h 17"/>
                <a:gd name="T54" fmla="*/ 34 w 34"/>
                <a:gd name="T55" fmla="*/ 7 h 17"/>
                <a:gd name="T56" fmla="*/ 34 w 34"/>
                <a:gd name="T57" fmla="*/ 7 h 17"/>
                <a:gd name="T58" fmla="*/ 30 w 34"/>
                <a:gd name="T59" fmla="*/ 10 h 17"/>
                <a:gd name="T60" fmla="*/ 27 w 34"/>
                <a:gd name="T61" fmla="*/ 10 h 17"/>
                <a:gd name="T62" fmla="*/ 27 w 34"/>
                <a:gd name="T63" fmla="*/ 7 h 17"/>
                <a:gd name="T64" fmla="*/ 23 w 34"/>
                <a:gd name="T65" fmla="*/ 3 h 17"/>
                <a:gd name="T66" fmla="*/ 23 w 34"/>
                <a:gd name="T67" fmla="*/ 7 h 17"/>
                <a:gd name="T68" fmla="*/ 23 w 34"/>
                <a:gd name="T69" fmla="*/ 7 h 17"/>
                <a:gd name="T70" fmla="*/ 23 w 34"/>
                <a:gd name="T71" fmla="*/ 7 h 17"/>
                <a:gd name="T72" fmla="*/ 20 w 34"/>
                <a:gd name="T73" fmla="*/ 7 h 17"/>
                <a:gd name="T74" fmla="*/ 17 w 34"/>
                <a:gd name="T75" fmla="*/ 3 h 17"/>
                <a:gd name="T76" fmla="*/ 13 w 34"/>
                <a:gd name="T77" fmla="*/ 7 h 17"/>
                <a:gd name="T78" fmla="*/ 10 w 34"/>
                <a:gd name="T79" fmla="*/ 7 h 17"/>
                <a:gd name="T80" fmla="*/ 6 w 34"/>
                <a:gd name="T81" fmla="*/ 3 h 17"/>
                <a:gd name="T82" fmla="*/ 3 w 34"/>
                <a:gd name="T83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4" h="17">
                  <a:moveTo>
                    <a:pt x="6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7" y="14"/>
                  </a:lnTo>
                  <a:lnTo>
                    <a:pt x="27" y="14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6" y="3"/>
                  </a:lnTo>
                  <a:lnTo>
                    <a:pt x="6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20" name="Freeform 127">
              <a:extLst>
                <a:ext uri="{FF2B5EF4-FFF2-40B4-BE49-F238E27FC236}">
                  <a16:creationId xmlns:a16="http://schemas.microsoft.com/office/drawing/2014/main" id="{D37D3BFD-3816-4E78-BD1F-376B9F78A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32075" y="8824913"/>
              <a:ext cx="31750" cy="33338"/>
            </a:xfrm>
            <a:custGeom>
              <a:avLst/>
              <a:gdLst>
                <a:gd name="T0" fmla="*/ 17 w 20"/>
                <a:gd name="T1" fmla="*/ 7 h 21"/>
                <a:gd name="T2" fmla="*/ 13 w 20"/>
                <a:gd name="T3" fmla="*/ 7 h 21"/>
                <a:gd name="T4" fmla="*/ 13 w 20"/>
                <a:gd name="T5" fmla="*/ 7 h 21"/>
                <a:gd name="T6" fmla="*/ 13 w 20"/>
                <a:gd name="T7" fmla="*/ 7 h 21"/>
                <a:gd name="T8" fmla="*/ 10 w 20"/>
                <a:gd name="T9" fmla="*/ 7 h 21"/>
                <a:gd name="T10" fmla="*/ 10 w 20"/>
                <a:gd name="T11" fmla="*/ 7 h 21"/>
                <a:gd name="T12" fmla="*/ 10 w 20"/>
                <a:gd name="T13" fmla="*/ 4 h 21"/>
                <a:gd name="T14" fmla="*/ 10 w 20"/>
                <a:gd name="T15" fmla="*/ 4 h 21"/>
                <a:gd name="T16" fmla="*/ 10 w 20"/>
                <a:gd name="T17" fmla="*/ 4 h 21"/>
                <a:gd name="T18" fmla="*/ 7 w 20"/>
                <a:gd name="T19" fmla="*/ 4 h 21"/>
                <a:gd name="T20" fmla="*/ 7 w 20"/>
                <a:gd name="T21" fmla="*/ 0 h 21"/>
                <a:gd name="T22" fmla="*/ 3 w 20"/>
                <a:gd name="T23" fmla="*/ 0 h 21"/>
                <a:gd name="T24" fmla="*/ 3 w 20"/>
                <a:gd name="T25" fmla="*/ 0 h 21"/>
                <a:gd name="T26" fmla="*/ 3 w 20"/>
                <a:gd name="T27" fmla="*/ 0 h 21"/>
                <a:gd name="T28" fmla="*/ 0 w 20"/>
                <a:gd name="T29" fmla="*/ 0 h 21"/>
                <a:gd name="T30" fmla="*/ 3 w 20"/>
                <a:gd name="T31" fmla="*/ 4 h 21"/>
                <a:gd name="T32" fmla="*/ 3 w 20"/>
                <a:gd name="T33" fmla="*/ 4 h 21"/>
                <a:gd name="T34" fmla="*/ 3 w 20"/>
                <a:gd name="T35" fmla="*/ 4 h 21"/>
                <a:gd name="T36" fmla="*/ 7 w 20"/>
                <a:gd name="T37" fmla="*/ 7 h 21"/>
                <a:gd name="T38" fmla="*/ 7 w 20"/>
                <a:gd name="T39" fmla="*/ 7 h 21"/>
                <a:gd name="T40" fmla="*/ 7 w 20"/>
                <a:gd name="T41" fmla="*/ 7 h 21"/>
                <a:gd name="T42" fmla="*/ 7 w 20"/>
                <a:gd name="T43" fmla="*/ 7 h 21"/>
                <a:gd name="T44" fmla="*/ 7 w 20"/>
                <a:gd name="T45" fmla="*/ 11 h 21"/>
                <a:gd name="T46" fmla="*/ 10 w 20"/>
                <a:gd name="T47" fmla="*/ 11 h 21"/>
                <a:gd name="T48" fmla="*/ 10 w 20"/>
                <a:gd name="T49" fmla="*/ 11 h 21"/>
                <a:gd name="T50" fmla="*/ 10 w 20"/>
                <a:gd name="T51" fmla="*/ 11 h 21"/>
                <a:gd name="T52" fmla="*/ 13 w 20"/>
                <a:gd name="T53" fmla="*/ 11 h 21"/>
                <a:gd name="T54" fmla="*/ 13 w 20"/>
                <a:gd name="T55" fmla="*/ 14 h 21"/>
                <a:gd name="T56" fmla="*/ 13 w 20"/>
                <a:gd name="T57" fmla="*/ 14 h 21"/>
                <a:gd name="T58" fmla="*/ 17 w 20"/>
                <a:gd name="T59" fmla="*/ 17 h 21"/>
                <a:gd name="T60" fmla="*/ 17 w 20"/>
                <a:gd name="T61" fmla="*/ 17 h 21"/>
                <a:gd name="T62" fmla="*/ 17 w 20"/>
                <a:gd name="T63" fmla="*/ 17 h 21"/>
                <a:gd name="T64" fmla="*/ 20 w 20"/>
                <a:gd name="T65" fmla="*/ 17 h 21"/>
                <a:gd name="T66" fmla="*/ 20 w 20"/>
                <a:gd name="T67" fmla="*/ 17 h 21"/>
                <a:gd name="T68" fmla="*/ 20 w 20"/>
                <a:gd name="T69" fmla="*/ 17 h 21"/>
                <a:gd name="T70" fmla="*/ 20 w 20"/>
                <a:gd name="T71" fmla="*/ 17 h 21"/>
                <a:gd name="T72" fmla="*/ 20 w 20"/>
                <a:gd name="T73" fmla="*/ 14 h 21"/>
                <a:gd name="T74" fmla="*/ 20 w 20"/>
                <a:gd name="T75" fmla="*/ 14 h 21"/>
                <a:gd name="T76" fmla="*/ 17 w 20"/>
                <a:gd name="T77" fmla="*/ 11 h 21"/>
                <a:gd name="T78" fmla="*/ 17 w 20"/>
                <a:gd name="T79" fmla="*/ 11 h 21"/>
                <a:gd name="T80" fmla="*/ 17 w 20"/>
                <a:gd name="T81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" h="21">
                  <a:moveTo>
                    <a:pt x="17" y="7"/>
                  </a:moveTo>
                  <a:lnTo>
                    <a:pt x="17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21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17" y="7"/>
                  </a:lnTo>
                  <a:lnTo>
                    <a:pt x="17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21" name="Freeform 128">
              <a:extLst>
                <a:ext uri="{FF2B5EF4-FFF2-40B4-BE49-F238E27FC236}">
                  <a16:creationId xmlns:a16="http://schemas.microsoft.com/office/drawing/2014/main" id="{F18AE233-69C3-4BD8-AA23-1136E2BD0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97163" y="8809038"/>
              <a:ext cx="15875" cy="15875"/>
            </a:xfrm>
            <a:custGeom>
              <a:avLst/>
              <a:gdLst>
                <a:gd name="T0" fmla="*/ 6 w 10"/>
                <a:gd name="T1" fmla="*/ 7 h 10"/>
                <a:gd name="T2" fmla="*/ 6 w 10"/>
                <a:gd name="T3" fmla="*/ 7 h 10"/>
                <a:gd name="T4" fmla="*/ 10 w 10"/>
                <a:gd name="T5" fmla="*/ 4 h 10"/>
                <a:gd name="T6" fmla="*/ 10 w 10"/>
                <a:gd name="T7" fmla="*/ 4 h 10"/>
                <a:gd name="T8" fmla="*/ 10 w 10"/>
                <a:gd name="T9" fmla="*/ 4 h 10"/>
                <a:gd name="T10" fmla="*/ 10 w 10"/>
                <a:gd name="T11" fmla="*/ 4 h 10"/>
                <a:gd name="T12" fmla="*/ 6 w 10"/>
                <a:gd name="T13" fmla="*/ 0 h 10"/>
                <a:gd name="T14" fmla="*/ 6 w 10"/>
                <a:gd name="T15" fmla="*/ 0 h 10"/>
                <a:gd name="T16" fmla="*/ 6 w 10"/>
                <a:gd name="T17" fmla="*/ 0 h 10"/>
                <a:gd name="T18" fmla="*/ 6 w 10"/>
                <a:gd name="T19" fmla="*/ 0 h 10"/>
                <a:gd name="T20" fmla="*/ 6 w 10"/>
                <a:gd name="T21" fmla="*/ 0 h 10"/>
                <a:gd name="T22" fmla="*/ 0 w 10"/>
                <a:gd name="T23" fmla="*/ 4 h 10"/>
                <a:gd name="T24" fmla="*/ 0 w 10"/>
                <a:gd name="T25" fmla="*/ 4 h 10"/>
                <a:gd name="T26" fmla="*/ 0 w 10"/>
                <a:gd name="T27" fmla="*/ 7 h 10"/>
                <a:gd name="T28" fmla="*/ 0 w 10"/>
                <a:gd name="T29" fmla="*/ 7 h 10"/>
                <a:gd name="T30" fmla="*/ 3 w 10"/>
                <a:gd name="T31" fmla="*/ 7 h 10"/>
                <a:gd name="T32" fmla="*/ 3 w 10"/>
                <a:gd name="T33" fmla="*/ 7 h 10"/>
                <a:gd name="T34" fmla="*/ 3 w 10"/>
                <a:gd name="T35" fmla="*/ 7 h 10"/>
                <a:gd name="T36" fmla="*/ 3 w 10"/>
                <a:gd name="T37" fmla="*/ 7 h 10"/>
                <a:gd name="T38" fmla="*/ 3 w 10"/>
                <a:gd name="T39" fmla="*/ 7 h 10"/>
                <a:gd name="T40" fmla="*/ 3 w 10"/>
                <a:gd name="T41" fmla="*/ 7 h 10"/>
                <a:gd name="T42" fmla="*/ 3 w 10"/>
                <a:gd name="T43" fmla="*/ 7 h 10"/>
                <a:gd name="T44" fmla="*/ 3 w 10"/>
                <a:gd name="T45" fmla="*/ 7 h 10"/>
                <a:gd name="T46" fmla="*/ 3 w 10"/>
                <a:gd name="T47" fmla="*/ 7 h 10"/>
                <a:gd name="T48" fmla="*/ 3 w 10"/>
                <a:gd name="T49" fmla="*/ 7 h 10"/>
                <a:gd name="T50" fmla="*/ 3 w 10"/>
                <a:gd name="T51" fmla="*/ 7 h 10"/>
                <a:gd name="T52" fmla="*/ 3 w 10"/>
                <a:gd name="T53" fmla="*/ 7 h 10"/>
                <a:gd name="T54" fmla="*/ 3 w 10"/>
                <a:gd name="T55" fmla="*/ 10 h 10"/>
                <a:gd name="T56" fmla="*/ 3 w 10"/>
                <a:gd name="T57" fmla="*/ 10 h 10"/>
                <a:gd name="T58" fmla="*/ 6 w 10"/>
                <a:gd name="T59" fmla="*/ 10 h 10"/>
                <a:gd name="T60" fmla="*/ 6 w 10"/>
                <a:gd name="T61" fmla="*/ 10 h 10"/>
                <a:gd name="T62" fmla="*/ 6 w 10"/>
                <a:gd name="T63" fmla="*/ 10 h 10"/>
                <a:gd name="T64" fmla="*/ 6 w 10"/>
                <a:gd name="T65" fmla="*/ 10 h 10"/>
                <a:gd name="T66" fmla="*/ 6 w 10"/>
                <a:gd name="T67" fmla="*/ 7 h 10"/>
                <a:gd name="T68" fmla="*/ 6 w 10"/>
                <a:gd name="T69" fmla="*/ 7 h 10"/>
                <a:gd name="T70" fmla="*/ 6 w 10"/>
                <a:gd name="T71" fmla="*/ 7 h 10"/>
                <a:gd name="T72" fmla="*/ 6 w 10"/>
                <a:gd name="T73" fmla="*/ 7 h 10"/>
                <a:gd name="T74" fmla="*/ 6 w 10"/>
                <a:gd name="T75" fmla="*/ 7 h 10"/>
                <a:gd name="T76" fmla="*/ 6 w 10"/>
                <a:gd name="T77" fmla="*/ 7 h 10"/>
                <a:gd name="T78" fmla="*/ 6 w 10"/>
                <a:gd name="T7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" h="10">
                  <a:moveTo>
                    <a:pt x="6" y="7"/>
                  </a:moveTo>
                  <a:lnTo>
                    <a:pt x="6" y="7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22" name="Freeform 129">
              <a:extLst>
                <a:ext uri="{FF2B5EF4-FFF2-40B4-BE49-F238E27FC236}">
                  <a16:creationId xmlns:a16="http://schemas.microsoft.com/office/drawing/2014/main" id="{2B5194C8-9702-4F1A-8587-A6342E28F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32050" y="8291513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0 h 3"/>
                <a:gd name="T4" fmla="*/ 0 w 3"/>
                <a:gd name="T5" fmla="*/ 0 h 3"/>
                <a:gd name="T6" fmla="*/ 0 w 3"/>
                <a:gd name="T7" fmla="*/ 0 h 3"/>
                <a:gd name="T8" fmla="*/ 0 w 3"/>
                <a:gd name="T9" fmla="*/ 0 h 3"/>
                <a:gd name="T10" fmla="*/ 0 w 3"/>
                <a:gd name="T11" fmla="*/ 0 h 3"/>
                <a:gd name="T12" fmla="*/ 0 w 3"/>
                <a:gd name="T13" fmla="*/ 3 h 3"/>
                <a:gd name="T14" fmla="*/ 0 w 3"/>
                <a:gd name="T15" fmla="*/ 3 h 3"/>
                <a:gd name="T16" fmla="*/ 3 w 3"/>
                <a:gd name="T17" fmla="*/ 3 h 3"/>
                <a:gd name="T18" fmla="*/ 3 w 3"/>
                <a:gd name="T19" fmla="*/ 3 h 3"/>
                <a:gd name="T20" fmla="*/ 3 w 3"/>
                <a:gd name="T21" fmla="*/ 0 h 3"/>
                <a:gd name="T22" fmla="*/ 3 w 3"/>
                <a:gd name="T23" fmla="*/ 0 h 3"/>
                <a:gd name="T24" fmla="*/ 0 w 3"/>
                <a:gd name="T25" fmla="*/ 0 h 3"/>
                <a:gd name="T26" fmla="*/ 0 w 3"/>
                <a:gd name="T2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23" name="Freeform 130">
              <a:extLst>
                <a:ext uri="{FF2B5EF4-FFF2-40B4-BE49-F238E27FC236}">
                  <a16:creationId xmlns:a16="http://schemas.microsoft.com/office/drawing/2014/main" id="{0A7CDB67-BCD6-471F-99DD-FD13B35035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43163" y="8291513"/>
              <a:ext cx="15875" cy="11113"/>
            </a:xfrm>
            <a:custGeom>
              <a:avLst/>
              <a:gdLst>
                <a:gd name="T0" fmla="*/ 3 w 10"/>
                <a:gd name="T1" fmla="*/ 7 h 7"/>
                <a:gd name="T2" fmla="*/ 3 w 10"/>
                <a:gd name="T3" fmla="*/ 7 h 7"/>
                <a:gd name="T4" fmla="*/ 3 w 10"/>
                <a:gd name="T5" fmla="*/ 7 h 7"/>
                <a:gd name="T6" fmla="*/ 3 w 10"/>
                <a:gd name="T7" fmla="*/ 7 h 7"/>
                <a:gd name="T8" fmla="*/ 3 w 10"/>
                <a:gd name="T9" fmla="*/ 7 h 7"/>
                <a:gd name="T10" fmla="*/ 3 w 10"/>
                <a:gd name="T11" fmla="*/ 7 h 7"/>
                <a:gd name="T12" fmla="*/ 7 w 10"/>
                <a:gd name="T13" fmla="*/ 7 h 7"/>
                <a:gd name="T14" fmla="*/ 7 w 10"/>
                <a:gd name="T15" fmla="*/ 7 h 7"/>
                <a:gd name="T16" fmla="*/ 10 w 10"/>
                <a:gd name="T17" fmla="*/ 7 h 7"/>
                <a:gd name="T18" fmla="*/ 10 w 10"/>
                <a:gd name="T19" fmla="*/ 7 h 7"/>
                <a:gd name="T20" fmla="*/ 10 w 10"/>
                <a:gd name="T21" fmla="*/ 7 h 7"/>
                <a:gd name="T22" fmla="*/ 10 w 10"/>
                <a:gd name="T23" fmla="*/ 7 h 7"/>
                <a:gd name="T24" fmla="*/ 10 w 10"/>
                <a:gd name="T25" fmla="*/ 7 h 7"/>
                <a:gd name="T26" fmla="*/ 10 w 10"/>
                <a:gd name="T27" fmla="*/ 7 h 7"/>
                <a:gd name="T28" fmla="*/ 10 w 10"/>
                <a:gd name="T29" fmla="*/ 3 h 7"/>
                <a:gd name="T30" fmla="*/ 10 w 10"/>
                <a:gd name="T31" fmla="*/ 3 h 7"/>
                <a:gd name="T32" fmla="*/ 10 w 10"/>
                <a:gd name="T33" fmla="*/ 0 h 7"/>
                <a:gd name="T34" fmla="*/ 10 w 10"/>
                <a:gd name="T35" fmla="*/ 0 h 7"/>
                <a:gd name="T36" fmla="*/ 7 w 10"/>
                <a:gd name="T37" fmla="*/ 0 h 7"/>
                <a:gd name="T38" fmla="*/ 7 w 10"/>
                <a:gd name="T39" fmla="*/ 0 h 7"/>
                <a:gd name="T40" fmla="*/ 7 w 10"/>
                <a:gd name="T41" fmla="*/ 0 h 7"/>
                <a:gd name="T42" fmla="*/ 7 w 10"/>
                <a:gd name="T43" fmla="*/ 0 h 7"/>
                <a:gd name="T44" fmla="*/ 7 w 10"/>
                <a:gd name="T45" fmla="*/ 0 h 7"/>
                <a:gd name="T46" fmla="*/ 7 w 10"/>
                <a:gd name="T47" fmla="*/ 0 h 7"/>
                <a:gd name="T48" fmla="*/ 7 w 10"/>
                <a:gd name="T49" fmla="*/ 0 h 7"/>
                <a:gd name="T50" fmla="*/ 7 w 10"/>
                <a:gd name="T51" fmla="*/ 0 h 7"/>
                <a:gd name="T52" fmla="*/ 7 w 10"/>
                <a:gd name="T53" fmla="*/ 0 h 7"/>
                <a:gd name="T54" fmla="*/ 7 w 10"/>
                <a:gd name="T55" fmla="*/ 0 h 7"/>
                <a:gd name="T56" fmla="*/ 7 w 10"/>
                <a:gd name="T57" fmla="*/ 0 h 7"/>
                <a:gd name="T58" fmla="*/ 7 w 10"/>
                <a:gd name="T59" fmla="*/ 0 h 7"/>
                <a:gd name="T60" fmla="*/ 3 w 10"/>
                <a:gd name="T61" fmla="*/ 0 h 7"/>
                <a:gd name="T62" fmla="*/ 3 w 10"/>
                <a:gd name="T63" fmla="*/ 0 h 7"/>
                <a:gd name="T64" fmla="*/ 3 w 10"/>
                <a:gd name="T65" fmla="*/ 3 h 7"/>
                <a:gd name="T66" fmla="*/ 3 w 10"/>
                <a:gd name="T67" fmla="*/ 3 h 7"/>
                <a:gd name="T68" fmla="*/ 3 w 10"/>
                <a:gd name="T69" fmla="*/ 3 h 7"/>
                <a:gd name="T70" fmla="*/ 3 w 10"/>
                <a:gd name="T71" fmla="*/ 3 h 7"/>
                <a:gd name="T72" fmla="*/ 3 w 10"/>
                <a:gd name="T73" fmla="*/ 0 h 7"/>
                <a:gd name="T74" fmla="*/ 3 w 10"/>
                <a:gd name="T75" fmla="*/ 0 h 7"/>
                <a:gd name="T76" fmla="*/ 3 w 10"/>
                <a:gd name="T77" fmla="*/ 0 h 7"/>
                <a:gd name="T78" fmla="*/ 3 w 10"/>
                <a:gd name="T79" fmla="*/ 0 h 7"/>
                <a:gd name="T80" fmla="*/ 3 w 10"/>
                <a:gd name="T81" fmla="*/ 0 h 7"/>
                <a:gd name="T82" fmla="*/ 3 w 10"/>
                <a:gd name="T83" fmla="*/ 0 h 7"/>
                <a:gd name="T84" fmla="*/ 3 w 10"/>
                <a:gd name="T85" fmla="*/ 0 h 7"/>
                <a:gd name="T86" fmla="*/ 3 w 10"/>
                <a:gd name="T87" fmla="*/ 0 h 7"/>
                <a:gd name="T88" fmla="*/ 3 w 10"/>
                <a:gd name="T89" fmla="*/ 3 h 7"/>
                <a:gd name="T90" fmla="*/ 3 w 10"/>
                <a:gd name="T91" fmla="*/ 3 h 7"/>
                <a:gd name="T92" fmla="*/ 0 w 10"/>
                <a:gd name="T93" fmla="*/ 3 h 7"/>
                <a:gd name="T94" fmla="*/ 0 w 10"/>
                <a:gd name="T95" fmla="*/ 3 h 7"/>
                <a:gd name="T96" fmla="*/ 0 w 10"/>
                <a:gd name="T97" fmla="*/ 3 h 7"/>
                <a:gd name="T98" fmla="*/ 0 w 10"/>
                <a:gd name="T99" fmla="*/ 3 h 7"/>
                <a:gd name="T100" fmla="*/ 0 w 10"/>
                <a:gd name="T101" fmla="*/ 3 h 7"/>
                <a:gd name="T102" fmla="*/ 0 w 10"/>
                <a:gd name="T103" fmla="*/ 3 h 7"/>
                <a:gd name="T104" fmla="*/ 3 w 10"/>
                <a:gd name="T105" fmla="*/ 7 h 7"/>
                <a:gd name="T106" fmla="*/ 3 w 10"/>
                <a:gd name="T10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" h="7">
                  <a:moveTo>
                    <a:pt x="3" y="7"/>
                  </a:move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7"/>
                  </a:lnTo>
                  <a:lnTo>
                    <a:pt x="3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24" name="Freeform 131">
              <a:extLst>
                <a:ext uri="{FF2B5EF4-FFF2-40B4-BE49-F238E27FC236}">
                  <a16:creationId xmlns:a16="http://schemas.microsoft.com/office/drawing/2014/main" id="{3F0DB803-E372-43E4-A324-176B361296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36813" y="8285163"/>
              <a:ext cx="11113" cy="11113"/>
            </a:xfrm>
            <a:custGeom>
              <a:avLst/>
              <a:gdLst>
                <a:gd name="T0" fmla="*/ 4 w 7"/>
                <a:gd name="T1" fmla="*/ 7 h 7"/>
                <a:gd name="T2" fmla="*/ 4 w 7"/>
                <a:gd name="T3" fmla="*/ 7 h 7"/>
                <a:gd name="T4" fmla="*/ 4 w 7"/>
                <a:gd name="T5" fmla="*/ 7 h 7"/>
                <a:gd name="T6" fmla="*/ 4 w 7"/>
                <a:gd name="T7" fmla="*/ 7 h 7"/>
                <a:gd name="T8" fmla="*/ 4 w 7"/>
                <a:gd name="T9" fmla="*/ 4 h 7"/>
                <a:gd name="T10" fmla="*/ 4 w 7"/>
                <a:gd name="T11" fmla="*/ 4 h 7"/>
                <a:gd name="T12" fmla="*/ 4 w 7"/>
                <a:gd name="T13" fmla="*/ 4 h 7"/>
                <a:gd name="T14" fmla="*/ 4 w 7"/>
                <a:gd name="T15" fmla="*/ 4 h 7"/>
                <a:gd name="T16" fmla="*/ 7 w 7"/>
                <a:gd name="T17" fmla="*/ 4 h 7"/>
                <a:gd name="T18" fmla="*/ 7 w 7"/>
                <a:gd name="T19" fmla="*/ 4 h 7"/>
                <a:gd name="T20" fmla="*/ 7 w 7"/>
                <a:gd name="T21" fmla="*/ 4 h 7"/>
                <a:gd name="T22" fmla="*/ 7 w 7"/>
                <a:gd name="T23" fmla="*/ 4 h 7"/>
                <a:gd name="T24" fmla="*/ 4 w 7"/>
                <a:gd name="T25" fmla="*/ 0 h 7"/>
                <a:gd name="T26" fmla="*/ 4 w 7"/>
                <a:gd name="T27" fmla="*/ 0 h 7"/>
                <a:gd name="T28" fmla="*/ 4 w 7"/>
                <a:gd name="T29" fmla="*/ 0 h 7"/>
                <a:gd name="T30" fmla="*/ 4 w 7"/>
                <a:gd name="T31" fmla="*/ 0 h 7"/>
                <a:gd name="T32" fmla="*/ 0 w 7"/>
                <a:gd name="T33" fmla="*/ 4 h 7"/>
                <a:gd name="T34" fmla="*/ 0 w 7"/>
                <a:gd name="T35" fmla="*/ 4 h 7"/>
                <a:gd name="T36" fmla="*/ 0 w 7"/>
                <a:gd name="T37" fmla="*/ 7 h 7"/>
                <a:gd name="T38" fmla="*/ 0 w 7"/>
                <a:gd name="T39" fmla="*/ 7 h 7"/>
                <a:gd name="T40" fmla="*/ 4 w 7"/>
                <a:gd name="T41" fmla="*/ 7 h 7"/>
                <a:gd name="T42" fmla="*/ 4 w 7"/>
                <a:gd name="T4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7">
                  <a:moveTo>
                    <a:pt x="4" y="7"/>
                  </a:move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25" name="Freeform 132">
              <a:extLst>
                <a:ext uri="{FF2B5EF4-FFF2-40B4-BE49-F238E27FC236}">
                  <a16:creationId xmlns:a16="http://schemas.microsoft.com/office/drawing/2014/main" id="{23CF512A-3C83-4CE1-BE2A-0D5FC4ADEB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59038" y="8291513"/>
              <a:ext cx="11113" cy="11113"/>
            </a:xfrm>
            <a:custGeom>
              <a:avLst/>
              <a:gdLst>
                <a:gd name="T0" fmla="*/ 3 w 7"/>
                <a:gd name="T1" fmla="*/ 7 h 7"/>
                <a:gd name="T2" fmla="*/ 3 w 7"/>
                <a:gd name="T3" fmla="*/ 7 h 7"/>
                <a:gd name="T4" fmla="*/ 3 w 7"/>
                <a:gd name="T5" fmla="*/ 7 h 7"/>
                <a:gd name="T6" fmla="*/ 3 w 7"/>
                <a:gd name="T7" fmla="*/ 7 h 7"/>
                <a:gd name="T8" fmla="*/ 3 w 7"/>
                <a:gd name="T9" fmla="*/ 7 h 7"/>
                <a:gd name="T10" fmla="*/ 3 w 7"/>
                <a:gd name="T11" fmla="*/ 7 h 7"/>
                <a:gd name="T12" fmla="*/ 3 w 7"/>
                <a:gd name="T13" fmla="*/ 7 h 7"/>
                <a:gd name="T14" fmla="*/ 3 w 7"/>
                <a:gd name="T15" fmla="*/ 7 h 7"/>
                <a:gd name="T16" fmla="*/ 3 w 7"/>
                <a:gd name="T17" fmla="*/ 7 h 7"/>
                <a:gd name="T18" fmla="*/ 3 w 7"/>
                <a:gd name="T19" fmla="*/ 7 h 7"/>
                <a:gd name="T20" fmla="*/ 3 w 7"/>
                <a:gd name="T21" fmla="*/ 7 h 7"/>
                <a:gd name="T22" fmla="*/ 3 w 7"/>
                <a:gd name="T23" fmla="*/ 7 h 7"/>
                <a:gd name="T24" fmla="*/ 7 w 7"/>
                <a:gd name="T25" fmla="*/ 3 h 7"/>
                <a:gd name="T26" fmla="*/ 7 w 7"/>
                <a:gd name="T27" fmla="*/ 3 h 7"/>
                <a:gd name="T28" fmla="*/ 7 w 7"/>
                <a:gd name="T29" fmla="*/ 3 h 7"/>
                <a:gd name="T30" fmla="*/ 7 w 7"/>
                <a:gd name="T31" fmla="*/ 3 h 7"/>
                <a:gd name="T32" fmla="*/ 7 w 7"/>
                <a:gd name="T33" fmla="*/ 3 h 7"/>
                <a:gd name="T34" fmla="*/ 7 w 7"/>
                <a:gd name="T35" fmla="*/ 3 h 7"/>
                <a:gd name="T36" fmla="*/ 7 w 7"/>
                <a:gd name="T37" fmla="*/ 3 h 7"/>
                <a:gd name="T38" fmla="*/ 7 w 7"/>
                <a:gd name="T39" fmla="*/ 3 h 7"/>
                <a:gd name="T40" fmla="*/ 7 w 7"/>
                <a:gd name="T41" fmla="*/ 3 h 7"/>
                <a:gd name="T42" fmla="*/ 7 w 7"/>
                <a:gd name="T43" fmla="*/ 3 h 7"/>
                <a:gd name="T44" fmla="*/ 7 w 7"/>
                <a:gd name="T45" fmla="*/ 3 h 7"/>
                <a:gd name="T46" fmla="*/ 7 w 7"/>
                <a:gd name="T47" fmla="*/ 3 h 7"/>
                <a:gd name="T48" fmla="*/ 7 w 7"/>
                <a:gd name="T49" fmla="*/ 3 h 7"/>
                <a:gd name="T50" fmla="*/ 3 w 7"/>
                <a:gd name="T51" fmla="*/ 0 h 7"/>
                <a:gd name="T52" fmla="*/ 3 w 7"/>
                <a:gd name="T53" fmla="*/ 0 h 7"/>
                <a:gd name="T54" fmla="*/ 3 w 7"/>
                <a:gd name="T55" fmla="*/ 0 h 7"/>
                <a:gd name="T56" fmla="*/ 3 w 7"/>
                <a:gd name="T57" fmla="*/ 0 h 7"/>
                <a:gd name="T58" fmla="*/ 3 w 7"/>
                <a:gd name="T59" fmla="*/ 0 h 7"/>
                <a:gd name="T60" fmla="*/ 3 w 7"/>
                <a:gd name="T61" fmla="*/ 0 h 7"/>
                <a:gd name="T62" fmla="*/ 3 w 7"/>
                <a:gd name="T63" fmla="*/ 0 h 7"/>
                <a:gd name="T64" fmla="*/ 3 w 7"/>
                <a:gd name="T65" fmla="*/ 0 h 7"/>
                <a:gd name="T66" fmla="*/ 3 w 7"/>
                <a:gd name="T67" fmla="*/ 0 h 7"/>
                <a:gd name="T68" fmla="*/ 3 w 7"/>
                <a:gd name="T69" fmla="*/ 0 h 7"/>
                <a:gd name="T70" fmla="*/ 0 w 7"/>
                <a:gd name="T71" fmla="*/ 0 h 7"/>
                <a:gd name="T72" fmla="*/ 0 w 7"/>
                <a:gd name="T73" fmla="*/ 0 h 7"/>
                <a:gd name="T74" fmla="*/ 3 w 7"/>
                <a:gd name="T75" fmla="*/ 3 h 7"/>
                <a:gd name="T76" fmla="*/ 3 w 7"/>
                <a:gd name="T77" fmla="*/ 3 h 7"/>
                <a:gd name="T78" fmla="*/ 3 w 7"/>
                <a:gd name="T79" fmla="*/ 3 h 7"/>
                <a:gd name="T80" fmla="*/ 3 w 7"/>
                <a:gd name="T81" fmla="*/ 3 h 7"/>
                <a:gd name="T82" fmla="*/ 3 w 7"/>
                <a:gd name="T83" fmla="*/ 3 h 7"/>
                <a:gd name="T84" fmla="*/ 3 w 7"/>
                <a:gd name="T85" fmla="*/ 3 h 7"/>
                <a:gd name="T86" fmla="*/ 3 w 7"/>
                <a:gd name="T87" fmla="*/ 3 h 7"/>
                <a:gd name="T88" fmla="*/ 3 w 7"/>
                <a:gd name="T89" fmla="*/ 3 h 7"/>
                <a:gd name="T90" fmla="*/ 3 w 7"/>
                <a:gd name="T91" fmla="*/ 7 h 7"/>
                <a:gd name="T92" fmla="*/ 3 w 7"/>
                <a:gd name="T9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" h="7">
                  <a:moveTo>
                    <a:pt x="3" y="7"/>
                  </a:move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7"/>
                  </a:lnTo>
                  <a:lnTo>
                    <a:pt x="3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26" name="Freeform 133">
              <a:extLst>
                <a:ext uri="{FF2B5EF4-FFF2-40B4-BE49-F238E27FC236}">
                  <a16:creationId xmlns:a16="http://schemas.microsoft.com/office/drawing/2014/main" id="{8351FFA2-0853-4210-835A-F77D01E17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47925" y="8253413"/>
              <a:ext cx="38100" cy="38100"/>
            </a:xfrm>
            <a:custGeom>
              <a:avLst/>
              <a:gdLst>
                <a:gd name="T0" fmla="*/ 10 w 24"/>
                <a:gd name="T1" fmla="*/ 3 h 24"/>
                <a:gd name="T2" fmla="*/ 7 w 24"/>
                <a:gd name="T3" fmla="*/ 3 h 24"/>
                <a:gd name="T4" fmla="*/ 7 w 24"/>
                <a:gd name="T5" fmla="*/ 3 h 24"/>
                <a:gd name="T6" fmla="*/ 7 w 24"/>
                <a:gd name="T7" fmla="*/ 7 h 24"/>
                <a:gd name="T8" fmla="*/ 7 w 24"/>
                <a:gd name="T9" fmla="*/ 7 h 24"/>
                <a:gd name="T10" fmla="*/ 7 w 24"/>
                <a:gd name="T11" fmla="*/ 10 h 24"/>
                <a:gd name="T12" fmla="*/ 4 w 24"/>
                <a:gd name="T13" fmla="*/ 10 h 24"/>
                <a:gd name="T14" fmla="*/ 4 w 24"/>
                <a:gd name="T15" fmla="*/ 10 h 24"/>
                <a:gd name="T16" fmla="*/ 4 w 24"/>
                <a:gd name="T17" fmla="*/ 7 h 24"/>
                <a:gd name="T18" fmla="*/ 4 w 24"/>
                <a:gd name="T19" fmla="*/ 7 h 24"/>
                <a:gd name="T20" fmla="*/ 4 w 24"/>
                <a:gd name="T21" fmla="*/ 7 h 24"/>
                <a:gd name="T22" fmla="*/ 4 w 24"/>
                <a:gd name="T23" fmla="*/ 7 h 24"/>
                <a:gd name="T24" fmla="*/ 0 w 24"/>
                <a:gd name="T25" fmla="*/ 7 h 24"/>
                <a:gd name="T26" fmla="*/ 4 w 24"/>
                <a:gd name="T27" fmla="*/ 10 h 24"/>
                <a:gd name="T28" fmla="*/ 4 w 24"/>
                <a:gd name="T29" fmla="*/ 10 h 24"/>
                <a:gd name="T30" fmla="*/ 4 w 24"/>
                <a:gd name="T31" fmla="*/ 14 h 24"/>
                <a:gd name="T32" fmla="*/ 4 w 24"/>
                <a:gd name="T33" fmla="*/ 14 h 24"/>
                <a:gd name="T34" fmla="*/ 0 w 24"/>
                <a:gd name="T35" fmla="*/ 17 h 24"/>
                <a:gd name="T36" fmla="*/ 0 w 24"/>
                <a:gd name="T37" fmla="*/ 17 h 24"/>
                <a:gd name="T38" fmla="*/ 4 w 24"/>
                <a:gd name="T39" fmla="*/ 20 h 24"/>
                <a:gd name="T40" fmla="*/ 7 w 24"/>
                <a:gd name="T41" fmla="*/ 20 h 24"/>
                <a:gd name="T42" fmla="*/ 7 w 24"/>
                <a:gd name="T43" fmla="*/ 20 h 24"/>
                <a:gd name="T44" fmla="*/ 7 w 24"/>
                <a:gd name="T45" fmla="*/ 24 h 24"/>
                <a:gd name="T46" fmla="*/ 10 w 24"/>
                <a:gd name="T47" fmla="*/ 24 h 24"/>
                <a:gd name="T48" fmla="*/ 10 w 24"/>
                <a:gd name="T49" fmla="*/ 24 h 24"/>
                <a:gd name="T50" fmla="*/ 14 w 24"/>
                <a:gd name="T51" fmla="*/ 20 h 24"/>
                <a:gd name="T52" fmla="*/ 14 w 24"/>
                <a:gd name="T53" fmla="*/ 20 h 24"/>
                <a:gd name="T54" fmla="*/ 17 w 24"/>
                <a:gd name="T55" fmla="*/ 20 h 24"/>
                <a:gd name="T56" fmla="*/ 17 w 24"/>
                <a:gd name="T57" fmla="*/ 17 h 24"/>
                <a:gd name="T58" fmla="*/ 17 w 24"/>
                <a:gd name="T59" fmla="*/ 17 h 24"/>
                <a:gd name="T60" fmla="*/ 17 w 24"/>
                <a:gd name="T61" fmla="*/ 17 h 24"/>
                <a:gd name="T62" fmla="*/ 21 w 24"/>
                <a:gd name="T63" fmla="*/ 17 h 24"/>
                <a:gd name="T64" fmla="*/ 21 w 24"/>
                <a:gd name="T65" fmla="*/ 17 h 24"/>
                <a:gd name="T66" fmla="*/ 17 w 24"/>
                <a:gd name="T67" fmla="*/ 14 h 24"/>
                <a:gd name="T68" fmla="*/ 17 w 24"/>
                <a:gd name="T69" fmla="*/ 14 h 24"/>
                <a:gd name="T70" fmla="*/ 17 w 24"/>
                <a:gd name="T71" fmla="*/ 10 h 24"/>
                <a:gd name="T72" fmla="*/ 21 w 24"/>
                <a:gd name="T73" fmla="*/ 7 h 24"/>
                <a:gd name="T74" fmla="*/ 21 w 24"/>
                <a:gd name="T75" fmla="*/ 7 h 24"/>
                <a:gd name="T76" fmla="*/ 24 w 24"/>
                <a:gd name="T77" fmla="*/ 3 h 24"/>
                <a:gd name="T78" fmla="*/ 21 w 24"/>
                <a:gd name="T79" fmla="*/ 0 h 24"/>
                <a:gd name="T80" fmla="*/ 21 w 24"/>
                <a:gd name="T81" fmla="*/ 0 h 24"/>
                <a:gd name="T82" fmla="*/ 17 w 24"/>
                <a:gd name="T83" fmla="*/ 3 h 24"/>
                <a:gd name="T84" fmla="*/ 17 w 24"/>
                <a:gd name="T85" fmla="*/ 3 h 24"/>
                <a:gd name="T86" fmla="*/ 14 w 24"/>
                <a:gd name="T87" fmla="*/ 3 h 24"/>
                <a:gd name="T88" fmla="*/ 14 w 24"/>
                <a:gd name="T89" fmla="*/ 7 h 24"/>
                <a:gd name="T90" fmla="*/ 14 w 24"/>
                <a:gd name="T91" fmla="*/ 10 h 24"/>
                <a:gd name="T92" fmla="*/ 14 w 24"/>
                <a:gd name="T93" fmla="*/ 10 h 24"/>
                <a:gd name="T94" fmla="*/ 14 w 24"/>
                <a:gd name="T95" fmla="*/ 10 h 24"/>
                <a:gd name="T96" fmla="*/ 10 w 24"/>
                <a:gd name="T97" fmla="*/ 10 h 24"/>
                <a:gd name="T98" fmla="*/ 10 w 24"/>
                <a:gd name="T99" fmla="*/ 10 h 24"/>
                <a:gd name="T100" fmla="*/ 10 w 24"/>
                <a:gd name="T101" fmla="*/ 7 h 24"/>
                <a:gd name="T102" fmla="*/ 10 w 24"/>
                <a:gd name="T103" fmla="*/ 7 h 24"/>
                <a:gd name="T104" fmla="*/ 10 w 24"/>
                <a:gd name="T105" fmla="*/ 7 h 24"/>
                <a:gd name="T106" fmla="*/ 10 w 24"/>
                <a:gd name="T107" fmla="*/ 3 h 24"/>
                <a:gd name="T108" fmla="*/ 10 w 24"/>
                <a:gd name="T109" fmla="*/ 3 h 24"/>
                <a:gd name="T110" fmla="*/ 10 w 24"/>
                <a:gd name="T111" fmla="*/ 3 h 24"/>
                <a:gd name="T112" fmla="*/ 10 w 24"/>
                <a:gd name="T113" fmla="*/ 3 h 24"/>
                <a:gd name="T114" fmla="*/ 10 w 24"/>
                <a:gd name="T11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4" h="24">
                  <a:moveTo>
                    <a:pt x="10" y="3"/>
                  </a:moveTo>
                  <a:lnTo>
                    <a:pt x="10" y="3"/>
                  </a:lnTo>
                  <a:lnTo>
                    <a:pt x="10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4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27" name="Freeform 134">
              <a:extLst>
                <a:ext uri="{FF2B5EF4-FFF2-40B4-BE49-F238E27FC236}">
                  <a16:creationId xmlns:a16="http://schemas.microsoft.com/office/drawing/2014/main" id="{ADA063FA-C973-4EC9-AAEF-5E784D2A4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70150" y="8285163"/>
              <a:ext cx="4763" cy="11113"/>
            </a:xfrm>
            <a:custGeom>
              <a:avLst/>
              <a:gdLst>
                <a:gd name="T0" fmla="*/ 3 w 3"/>
                <a:gd name="T1" fmla="*/ 4 h 7"/>
                <a:gd name="T2" fmla="*/ 3 w 3"/>
                <a:gd name="T3" fmla="*/ 4 h 7"/>
                <a:gd name="T4" fmla="*/ 3 w 3"/>
                <a:gd name="T5" fmla="*/ 0 h 7"/>
                <a:gd name="T6" fmla="*/ 3 w 3"/>
                <a:gd name="T7" fmla="*/ 0 h 7"/>
                <a:gd name="T8" fmla="*/ 0 w 3"/>
                <a:gd name="T9" fmla="*/ 4 h 7"/>
                <a:gd name="T10" fmla="*/ 0 w 3"/>
                <a:gd name="T11" fmla="*/ 4 h 7"/>
                <a:gd name="T12" fmla="*/ 0 w 3"/>
                <a:gd name="T13" fmla="*/ 4 h 7"/>
                <a:gd name="T14" fmla="*/ 0 w 3"/>
                <a:gd name="T15" fmla="*/ 4 h 7"/>
                <a:gd name="T16" fmla="*/ 0 w 3"/>
                <a:gd name="T17" fmla="*/ 7 h 7"/>
                <a:gd name="T18" fmla="*/ 0 w 3"/>
                <a:gd name="T19" fmla="*/ 7 h 7"/>
                <a:gd name="T20" fmla="*/ 3 w 3"/>
                <a:gd name="T21" fmla="*/ 4 h 7"/>
                <a:gd name="T22" fmla="*/ 3 w 3"/>
                <a:gd name="T23" fmla="*/ 4 h 7"/>
                <a:gd name="T24" fmla="*/ 3 w 3"/>
                <a:gd name="T25" fmla="*/ 4 h 7"/>
                <a:gd name="T26" fmla="*/ 3 w 3"/>
                <a:gd name="T27" fmla="*/ 4 h 7"/>
                <a:gd name="T28" fmla="*/ 3 w 3"/>
                <a:gd name="T29" fmla="*/ 4 h 7"/>
                <a:gd name="T30" fmla="*/ 3 w 3"/>
                <a:gd name="T31" fmla="*/ 4 h 7"/>
                <a:gd name="T32" fmla="*/ 3 w 3"/>
                <a:gd name="T33" fmla="*/ 4 h 7"/>
                <a:gd name="T34" fmla="*/ 3 w 3"/>
                <a:gd name="T35" fmla="*/ 4 h 7"/>
                <a:gd name="T36" fmla="*/ 3 w 3"/>
                <a:gd name="T37" fmla="*/ 4 h 7"/>
                <a:gd name="T38" fmla="*/ 3 w 3"/>
                <a:gd name="T3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7">
                  <a:moveTo>
                    <a:pt x="3" y="4"/>
                  </a:moveTo>
                  <a:lnTo>
                    <a:pt x="3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28" name="Freeform 135">
              <a:extLst>
                <a:ext uri="{FF2B5EF4-FFF2-40B4-BE49-F238E27FC236}">
                  <a16:creationId xmlns:a16="http://schemas.microsoft.com/office/drawing/2014/main" id="{6DAA6BF6-76D1-45B0-AEAE-99B2BCA18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36813" y="8269288"/>
              <a:ext cx="6350" cy="15875"/>
            </a:xfrm>
            <a:custGeom>
              <a:avLst/>
              <a:gdLst>
                <a:gd name="T0" fmla="*/ 4 w 4"/>
                <a:gd name="T1" fmla="*/ 4 h 10"/>
                <a:gd name="T2" fmla="*/ 4 w 4"/>
                <a:gd name="T3" fmla="*/ 4 h 10"/>
                <a:gd name="T4" fmla="*/ 4 w 4"/>
                <a:gd name="T5" fmla="*/ 4 h 10"/>
                <a:gd name="T6" fmla="*/ 4 w 4"/>
                <a:gd name="T7" fmla="*/ 4 h 10"/>
                <a:gd name="T8" fmla="*/ 4 w 4"/>
                <a:gd name="T9" fmla="*/ 0 h 10"/>
                <a:gd name="T10" fmla="*/ 4 w 4"/>
                <a:gd name="T11" fmla="*/ 0 h 10"/>
                <a:gd name="T12" fmla="*/ 4 w 4"/>
                <a:gd name="T13" fmla="*/ 0 h 10"/>
                <a:gd name="T14" fmla="*/ 4 w 4"/>
                <a:gd name="T15" fmla="*/ 0 h 10"/>
                <a:gd name="T16" fmla="*/ 4 w 4"/>
                <a:gd name="T17" fmla="*/ 0 h 10"/>
                <a:gd name="T18" fmla="*/ 4 w 4"/>
                <a:gd name="T19" fmla="*/ 0 h 10"/>
                <a:gd name="T20" fmla="*/ 4 w 4"/>
                <a:gd name="T21" fmla="*/ 0 h 10"/>
                <a:gd name="T22" fmla="*/ 4 w 4"/>
                <a:gd name="T23" fmla="*/ 0 h 10"/>
                <a:gd name="T24" fmla="*/ 4 w 4"/>
                <a:gd name="T25" fmla="*/ 0 h 10"/>
                <a:gd name="T26" fmla="*/ 0 w 4"/>
                <a:gd name="T27" fmla="*/ 4 h 10"/>
                <a:gd name="T28" fmla="*/ 0 w 4"/>
                <a:gd name="T29" fmla="*/ 4 h 10"/>
                <a:gd name="T30" fmla="*/ 0 w 4"/>
                <a:gd name="T31" fmla="*/ 4 h 10"/>
                <a:gd name="T32" fmla="*/ 0 w 4"/>
                <a:gd name="T33" fmla="*/ 4 h 10"/>
                <a:gd name="T34" fmla="*/ 0 w 4"/>
                <a:gd name="T35" fmla="*/ 4 h 10"/>
                <a:gd name="T36" fmla="*/ 0 w 4"/>
                <a:gd name="T37" fmla="*/ 4 h 10"/>
                <a:gd name="T38" fmla="*/ 0 w 4"/>
                <a:gd name="T39" fmla="*/ 7 h 10"/>
                <a:gd name="T40" fmla="*/ 0 w 4"/>
                <a:gd name="T41" fmla="*/ 7 h 10"/>
                <a:gd name="T42" fmla="*/ 0 w 4"/>
                <a:gd name="T43" fmla="*/ 7 h 10"/>
                <a:gd name="T44" fmla="*/ 0 w 4"/>
                <a:gd name="T45" fmla="*/ 7 h 10"/>
                <a:gd name="T46" fmla="*/ 0 w 4"/>
                <a:gd name="T47" fmla="*/ 10 h 10"/>
                <a:gd name="T48" fmla="*/ 0 w 4"/>
                <a:gd name="T49" fmla="*/ 10 h 10"/>
                <a:gd name="T50" fmla="*/ 4 w 4"/>
                <a:gd name="T51" fmla="*/ 10 h 10"/>
                <a:gd name="T52" fmla="*/ 4 w 4"/>
                <a:gd name="T53" fmla="*/ 10 h 10"/>
                <a:gd name="T54" fmla="*/ 4 w 4"/>
                <a:gd name="T55" fmla="*/ 7 h 10"/>
                <a:gd name="T56" fmla="*/ 4 w 4"/>
                <a:gd name="T57" fmla="*/ 7 h 10"/>
                <a:gd name="T58" fmla="*/ 4 w 4"/>
                <a:gd name="T59" fmla="*/ 4 h 10"/>
                <a:gd name="T60" fmla="*/ 4 w 4"/>
                <a:gd name="T61" fmla="*/ 4 h 10"/>
                <a:gd name="T62" fmla="*/ 4 w 4"/>
                <a:gd name="T63" fmla="*/ 4 h 10"/>
                <a:gd name="T64" fmla="*/ 4 w 4"/>
                <a:gd name="T65" fmla="*/ 4 h 10"/>
                <a:gd name="T66" fmla="*/ 4 w 4"/>
                <a:gd name="T67" fmla="*/ 4 h 10"/>
                <a:gd name="T68" fmla="*/ 4 w 4"/>
                <a:gd name="T69" fmla="*/ 4 h 10"/>
                <a:gd name="T70" fmla="*/ 4 w 4"/>
                <a:gd name="T71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" h="10">
                  <a:moveTo>
                    <a:pt x="4" y="4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29" name="Freeform 136">
              <a:extLst>
                <a:ext uri="{FF2B5EF4-FFF2-40B4-BE49-F238E27FC236}">
                  <a16:creationId xmlns:a16="http://schemas.microsoft.com/office/drawing/2014/main" id="{5CDFBEA9-1EB8-422E-9A8F-65FD488A60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36813" y="8285163"/>
              <a:ext cx="6350" cy="6350"/>
            </a:xfrm>
            <a:custGeom>
              <a:avLst/>
              <a:gdLst>
                <a:gd name="T0" fmla="*/ 0 w 4"/>
                <a:gd name="T1" fmla="*/ 4 h 4"/>
                <a:gd name="T2" fmla="*/ 0 w 4"/>
                <a:gd name="T3" fmla="*/ 4 h 4"/>
                <a:gd name="T4" fmla="*/ 0 w 4"/>
                <a:gd name="T5" fmla="*/ 4 h 4"/>
                <a:gd name="T6" fmla="*/ 0 w 4"/>
                <a:gd name="T7" fmla="*/ 4 h 4"/>
                <a:gd name="T8" fmla="*/ 0 w 4"/>
                <a:gd name="T9" fmla="*/ 4 h 4"/>
                <a:gd name="T10" fmla="*/ 0 w 4"/>
                <a:gd name="T11" fmla="*/ 4 h 4"/>
                <a:gd name="T12" fmla="*/ 4 w 4"/>
                <a:gd name="T13" fmla="*/ 4 h 4"/>
                <a:gd name="T14" fmla="*/ 4 w 4"/>
                <a:gd name="T15" fmla="*/ 4 h 4"/>
                <a:gd name="T16" fmla="*/ 4 w 4"/>
                <a:gd name="T17" fmla="*/ 0 h 4"/>
                <a:gd name="T18" fmla="*/ 0 w 4"/>
                <a:gd name="T19" fmla="*/ 0 h 4"/>
                <a:gd name="T20" fmla="*/ 0 w 4"/>
                <a:gd name="T21" fmla="*/ 0 h 4"/>
                <a:gd name="T22" fmla="*/ 0 w 4"/>
                <a:gd name="T23" fmla="*/ 0 h 4"/>
                <a:gd name="T24" fmla="*/ 0 w 4"/>
                <a:gd name="T25" fmla="*/ 0 h 4"/>
                <a:gd name="T26" fmla="*/ 0 w 4"/>
                <a:gd name="T27" fmla="*/ 0 h 4"/>
                <a:gd name="T28" fmla="*/ 0 w 4"/>
                <a:gd name="T29" fmla="*/ 0 h 4"/>
                <a:gd name="T30" fmla="*/ 0 w 4"/>
                <a:gd name="T31" fmla="*/ 0 h 4"/>
                <a:gd name="T32" fmla="*/ 0 w 4"/>
                <a:gd name="T33" fmla="*/ 0 h 4"/>
                <a:gd name="T34" fmla="*/ 0 w 4"/>
                <a:gd name="T35" fmla="*/ 4 h 4"/>
                <a:gd name="T36" fmla="*/ 0 w 4"/>
                <a:gd name="T37" fmla="*/ 4 h 4"/>
                <a:gd name="T38" fmla="*/ 0 w 4"/>
                <a:gd name="T39" fmla="*/ 4 h 4"/>
                <a:gd name="T40" fmla="*/ 0 w 4"/>
                <a:gd name="T4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30" name="Freeform 137">
              <a:extLst>
                <a:ext uri="{FF2B5EF4-FFF2-40B4-BE49-F238E27FC236}">
                  <a16:creationId xmlns:a16="http://schemas.microsoft.com/office/drawing/2014/main" id="{FFEDF5F9-4E83-470A-81DE-3306ABCDC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32050" y="8258175"/>
              <a:ext cx="15875" cy="17463"/>
            </a:xfrm>
            <a:custGeom>
              <a:avLst/>
              <a:gdLst>
                <a:gd name="T0" fmla="*/ 3 w 10"/>
                <a:gd name="T1" fmla="*/ 7 h 11"/>
                <a:gd name="T2" fmla="*/ 3 w 10"/>
                <a:gd name="T3" fmla="*/ 7 h 11"/>
                <a:gd name="T4" fmla="*/ 3 w 10"/>
                <a:gd name="T5" fmla="*/ 7 h 11"/>
                <a:gd name="T6" fmla="*/ 3 w 10"/>
                <a:gd name="T7" fmla="*/ 7 h 11"/>
                <a:gd name="T8" fmla="*/ 3 w 10"/>
                <a:gd name="T9" fmla="*/ 7 h 11"/>
                <a:gd name="T10" fmla="*/ 3 w 10"/>
                <a:gd name="T11" fmla="*/ 7 h 11"/>
                <a:gd name="T12" fmla="*/ 3 w 10"/>
                <a:gd name="T13" fmla="*/ 7 h 11"/>
                <a:gd name="T14" fmla="*/ 3 w 10"/>
                <a:gd name="T15" fmla="*/ 7 h 11"/>
                <a:gd name="T16" fmla="*/ 7 w 10"/>
                <a:gd name="T17" fmla="*/ 4 h 11"/>
                <a:gd name="T18" fmla="*/ 7 w 10"/>
                <a:gd name="T19" fmla="*/ 4 h 11"/>
                <a:gd name="T20" fmla="*/ 7 w 10"/>
                <a:gd name="T21" fmla="*/ 4 h 11"/>
                <a:gd name="T22" fmla="*/ 7 w 10"/>
                <a:gd name="T23" fmla="*/ 4 h 11"/>
                <a:gd name="T24" fmla="*/ 10 w 10"/>
                <a:gd name="T25" fmla="*/ 4 h 11"/>
                <a:gd name="T26" fmla="*/ 10 w 10"/>
                <a:gd name="T27" fmla="*/ 4 h 11"/>
                <a:gd name="T28" fmla="*/ 10 w 10"/>
                <a:gd name="T29" fmla="*/ 0 h 11"/>
                <a:gd name="T30" fmla="*/ 10 w 10"/>
                <a:gd name="T31" fmla="*/ 0 h 11"/>
                <a:gd name="T32" fmla="*/ 10 w 10"/>
                <a:gd name="T33" fmla="*/ 0 h 11"/>
                <a:gd name="T34" fmla="*/ 10 w 10"/>
                <a:gd name="T35" fmla="*/ 0 h 11"/>
                <a:gd name="T36" fmla="*/ 7 w 10"/>
                <a:gd name="T37" fmla="*/ 0 h 11"/>
                <a:gd name="T38" fmla="*/ 7 w 10"/>
                <a:gd name="T39" fmla="*/ 0 h 11"/>
                <a:gd name="T40" fmla="*/ 7 w 10"/>
                <a:gd name="T41" fmla="*/ 0 h 11"/>
                <a:gd name="T42" fmla="*/ 7 w 10"/>
                <a:gd name="T43" fmla="*/ 0 h 11"/>
                <a:gd name="T44" fmla="*/ 7 w 10"/>
                <a:gd name="T45" fmla="*/ 0 h 11"/>
                <a:gd name="T46" fmla="*/ 7 w 10"/>
                <a:gd name="T47" fmla="*/ 0 h 11"/>
                <a:gd name="T48" fmla="*/ 7 w 10"/>
                <a:gd name="T49" fmla="*/ 0 h 11"/>
                <a:gd name="T50" fmla="*/ 7 w 10"/>
                <a:gd name="T51" fmla="*/ 0 h 11"/>
                <a:gd name="T52" fmla="*/ 3 w 10"/>
                <a:gd name="T53" fmla="*/ 0 h 11"/>
                <a:gd name="T54" fmla="*/ 3 w 10"/>
                <a:gd name="T55" fmla="*/ 0 h 11"/>
                <a:gd name="T56" fmla="*/ 3 w 10"/>
                <a:gd name="T57" fmla="*/ 4 h 11"/>
                <a:gd name="T58" fmla="*/ 3 w 10"/>
                <a:gd name="T59" fmla="*/ 4 h 11"/>
                <a:gd name="T60" fmla="*/ 3 w 10"/>
                <a:gd name="T61" fmla="*/ 4 h 11"/>
                <a:gd name="T62" fmla="*/ 3 w 10"/>
                <a:gd name="T63" fmla="*/ 4 h 11"/>
                <a:gd name="T64" fmla="*/ 0 w 10"/>
                <a:gd name="T65" fmla="*/ 4 h 11"/>
                <a:gd name="T66" fmla="*/ 0 w 10"/>
                <a:gd name="T67" fmla="*/ 4 h 11"/>
                <a:gd name="T68" fmla="*/ 0 w 10"/>
                <a:gd name="T69" fmla="*/ 7 h 11"/>
                <a:gd name="T70" fmla="*/ 0 w 10"/>
                <a:gd name="T71" fmla="*/ 7 h 11"/>
                <a:gd name="T72" fmla="*/ 0 w 10"/>
                <a:gd name="T73" fmla="*/ 7 h 11"/>
                <a:gd name="T74" fmla="*/ 0 w 10"/>
                <a:gd name="T75" fmla="*/ 7 h 11"/>
                <a:gd name="T76" fmla="*/ 0 w 10"/>
                <a:gd name="T77" fmla="*/ 11 h 11"/>
                <a:gd name="T78" fmla="*/ 0 w 10"/>
                <a:gd name="T79" fmla="*/ 11 h 11"/>
                <a:gd name="T80" fmla="*/ 0 w 10"/>
                <a:gd name="T81" fmla="*/ 11 h 11"/>
                <a:gd name="T82" fmla="*/ 0 w 10"/>
                <a:gd name="T83" fmla="*/ 7 h 11"/>
                <a:gd name="T84" fmla="*/ 0 w 10"/>
                <a:gd name="T85" fmla="*/ 7 h 11"/>
                <a:gd name="T86" fmla="*/ 0 w 10"/>
                <a:gd name="T87" fmla="*/ 7 h 11"/>
                <a:gd name="T88" fmla="*/ 3 w 10"/>
                <a:gd name="T89" fmla="*/ 7 h 11"/>
                <a:gd name="T90" fmla="*/ 3 w 10"/>
                <a:gd name="T91" fmla="*/ 7 h 11"/>
                <a:gd name="T92" fmla="*/ 3 w 10"/>
                <a:gd name="T93" fmla="*/ 7 h 11"/>
                <a:gd name="T94" fmla="*/ 3 w 10"/>
                <a:gd name="T9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" h="11">
                  <a:moveTo>
                    <a:pt x="3" y="7"/>
                  </a:move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31" name="Freeform 138">
              <a:extLst>
                <a:ext uri="{FF2B5EF4-FFF2-40B4-BE49-F238E27FC236}">
                  <a16:creationId xmlns:a16="http://schemas.microsoft.com/office/drawing/2014/main" id="{1AB87104-C3ED-4625-B44E-3C853BF46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55663" y="8442325"/>
              <a:ext cx="44450" cy="42863"/>
            </a:xfrm>
            <a:custGeom>
              <a:avLst/>
              <a:gdLst>
                <a:gd name="T0" fmla="*/ 11 w 28"/>
                <a:gd name="T1" fmla="*/ 24 h 27"/>
                <a:gd name="T2" fmla="*/ 11 w 28"/>
                <a:gd name="T3" fmla="*/ 24 h 27"/>
                <a:gd name="T4" fmla="*/ 11 w 28"/>
                <a:gd name="T5" fmla="*/ 20 h 27"/>
                <a:gd name="T6" fmla="*/ 14 w 28"/>
                <a:gd name="T7" fmla="*/ 20 h 27"/>
                <a:gd name="T8" fmla="*/ 14 w 28"/>
                <a:gd name="T9" fmla="*/ 17 h 27"/>
                <a:gd name="T10" fmla="*/ 17 w 28"/>
                <a:gd name="T11" fmla="*/ 17 h 27"/>
                <a:gd name="T12" fmla="*/ 17 w 28"/>
                <a:gd name="T13" fmla="*/ 14 h 27"/>
                <a:gd name="T14" fmla="*/ 21 w 28"/>
                <a:gd name="T15" fmla="*/ 14 h 27"/>
                <a:gd name="T16" fmla="*/ 24 w 28"/>
                <a:gd name="T17" fmla="*/ 10 h 27"/>
                <a:gd name="T18" fmla="*/ 24 w 28"/>
                <a:gd name="T19" fmla="*/ 10 h 27"/>
                <a:gd name="T20" fmla="*/ 28 w 28"/>
                <a:gd name="T21" fmla="*/ 7 h 27"/>
                <a:gd name="T22" fmla="*/ 28 w 28"/>
                <a:gd name="T23" fmla="*/ 3 h 27"/>
                <a:gd name="T24" fmla="*/ 28 w 28"/>
                <a:gd name="T25" fmla="*/ 0 h 27"/>
                <a:gd name="T26" fmla="*/ 28 w 28"/>
                <a:gd name="T27" fmla="*/ 0 h 27"/>
                <a:gd name="T28" fmla="*/ 24 w 28"/>
                <a:gd name="T29" fmla="*/ 3 h 27"/>
                <a:gd name="T30" fmla="*/ 21 w 28"/>
                <a:gd name="T31" fmla="*/ 7 h 27"/>
                <a:gd name="T32" fmla="*/ 17 w 28"/>
                <a:gd name="T33" fmla="*/ 7 h 27"/>
                <a:gd name="T34" fmla="*/ 14 w 28"/>
                <a:gd name="T35" fmla="*/ 10 h 27"/>
                <a:gd name="T36" fmla="*/ 14 w 28"/>
                <a:gd name="T37" fmla="*/ 10 h 27"/>
                <a:gd name="T38" fmla="*/ 11 w 28"/>
                <a:gd name="T39" fmla="*/ 14 h 27"/>
                <a:gd name="T40" fmla="*/ 7 w 28"/>
                <a:gd name="T41" fmla="*/ 17 h 27"/>
                <a:gd name="T42" fmla="*/ 0 w 28"/>
                <a:gd name="T43" fmla="*/ 24 h 27"/>
                <a:gd name="T44" fmla="*/ 4 w 28"/>
                <a:gd name="T45" fmla="*/ 27 h 27"/>
                <a:gd name="T46" fmla="*/ 7 w 28"/>
                <a:gd name="T47" fmla="*/ 27 h 27"/>
                <a:gd name="T48" fmla="*/ 11 w 28"/>
                <a:gd name="T49" fmla="*/ 24 h 27"/>
                <a:gd name="T50" fmla="*/ 11 w 28"/>
                <a:gd name="T51" fmla="*/ 24 h 27"/>
                <a:gd name="T52" fmla="*/ 17 w 28"/>
                <a:gd name="T53" fmla="*/ 24 h 27"/>
                <a:gd name="T54" fmla="*/ 24 w 28"/>
                <a:gd name="T55" fmla="*/ 20 h 27"/>
                <a:gd name="T56" fmla="*/ 28 w 28"/>
                <a:gd name="T57" fmla="*/ 20 h 27"/>
                <a:gd name="T58" fmla="*/ 28 w 28"/>
                <a:gd name="T59" fmla="*/ 17 h 27"/>
                <a:gd name="T60" fmla="*/ 24 w 28"/>
                <a:gd name="T61" fmla="*/ 14 h 27"/>
                <a:gd name="T62" fmla="*/ 24 w 28"/>
                <a:gd name="T63" fmla="*/ 14 h 27"/>
                <a:gd name="T64" fmla="*/ 24 w 28"/>
                <a:gd name="T65" fmla="*/ 17 h 27"/>
                <a:gd name="T66" fmla="*/ 21 w 28"/>
                <a:gd name="T67" fmla="*/ 17 h 27"/>
                <a:gd name="T68" fmla="*/ 21 w 28"/>
                <a:gd name="T69" fmla="*/ 17 h 27"/>
                <a:gd name="T70" fmla="*/ 21 w 28"/>
                <a:gd name="T71" fmla="*/ 17 h 27"/>
                <a:gd name="T72" fmla="*/ 17 w 28"/>
                <a:gd name="T73" fmla="*/ 17 h 27"/>
                <a:gd name="T74" fmla="*/ 17 w 28"/>
                <a:gd name="T75" fmla="*/ 20 h 27"/>
                <a:gd name="T76" fmla="*/ 17 w 28"/>
                <a:gd name="T77" fmla="*/ 20 h 27"/>
                <a:gd name="T78" fmla="*/ 17 w 28"/>
                <a:gd name="T79" fmla="*/ 20 h 27"/>
                <a:gd name="T80" fmla="*/ 14 w 28"/>
                <a:gd name="T81" fmla="*/ 24 h 27"/>
                <a:gd name="T82" fmla="*/ 11 w 28"/>
                <a:gd name="T83" fmla="*/ 24 h 27"/>
                <a:gd name="T84" fmla="*/ 11 w 28"/>
                <a:gd name="T85" fmla="*/ 27 h 27"/>
                <a:gd name="T86" fmla="*/ 11 w 28"/>
                <a:gd name="T87" fmla="*/ 27 h 27"/>
                <a:gd name="T88" fmla="*/ 7 w 28"/>
                <a:gd name="T89" fmla="*/ 27 h 27"/>
                <a:gd name="T90" fmla="*/ 7 w 28"/>
                <a:gd name="T91" fmla="*/ 24 h 27"/>
                <a:gd name="T92" fmla="*/ 11 w 28"/>
                <a:gd name="T93" fmla="*/ 2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" h="27">
                  <a:moveTo>
                    <a:pt x="11" y="24"/>
                  </a:moveTo>
                  <a:lnTo>
                    <a:pt x="11" y="24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3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4" y="2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7" y="27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28" y="17"/>
                  </a:lnTo>
                  <a:lnTo>
                    <a:pt x="28" y="17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11" y="24"/>
                  </a:lnTo>
                  <a:lnTo>
                    <a:pt x="1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32" name="Freeform 139">
              <a:extLst>
                <a:ext uri="{FF2B5EF4-FFF2-40B4-BE49-F238E27FC236}">
                  <a16:creationId xmlns:a16="http://schemas.microsoft.com/office/drawing/2014/main" id="{124A96BB-0A91-4B90-81B4-5EA86338D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73125" y="8329613"/>
              <a:ext cx="42863" cy="47625"/>
            </a:xfrm>
            <a:custGeom>
              <a:avLst/>
              <a:gdLst>
                <a:gd name="T0" fmla="*/ 20 w 27"/>
                <a:gd name="T1" fmla="*/ 27 h 30"/>
                <a:gd name="T2" fmla="*/ 20 w 27"/>
                <a:gd name="T3" fmla="*/ 27 h 30"/>
                <a:gd name="T4" fmla="*/ 23 w 27"/>
                <a:gd name="T5" fmla="*/ 30 h 30"/>
                <a:gd name="T6" fmla="*/ 23 w 27"/>
                <a:gd name="T7" fmla="*/ 30 h 30"/>
                <a:gd name="T8" fmla="*/ 23 w 27"/>
                <a:gd name="T9" fmla="*/ 30 h 30"/>
                <a:gd name="T10" fmla="*/ 23 w 27"/>
                <a:gd name="T11" fmla="*/ 30 h 30"/>
                <a:gd name="T12" fmla="*/ 23 w 27"/>
                <a:gd name="T13" fmla="*/ 30 h 30"/>
                <a:gd name="T14" fmla="*/ 23 w 27"/>
                <a:gd name="T15" fmla="*/ 30 h 30"/>
                <a:gd name="T16" fmla="*/ 27 w 27"/>
                <a:gd name="T17" fmla="*/ 30 h 30"/>
                <a:gd name="T18" fmla="*/ 27 w 27"/>
                <a:gd name="T19" fmla="*/ 30 h 30"/>
                <a:gd name="T20" fmla="*/ 27 w 27"/>
                <a:gd name="T21" fmla="*/ 23 h 30"/>
                <a:gd name="T22" fmla="*/ 27 w 27"/>
                <a:gd name="T23" fmla="*/ 23 h 30"/>
                <a:gd name="T24" fmla="*/ 27 w 27"/>
                <a:gd name="T25" fmla="*/ 23 h 30"/>
                <a:gd name="T26" fmla="*/ 27 w 27"/>
                <a:gd name="T27" fmla="*/ 23 h 30"/>
                <a:gd name="T28" fmla="*/ 20 w 27"/>
                <a:gd name="T29" fmla="*/ 13 h 30"/>
                <a:gd name="T30" fmla="*/ 20 w 27"/>
                <a:gd name="T31" fmla="*/ 13 h 30"/>
                <a:gd name="T32" fmla="*/ 13 w 27"/>
                <a:gd name="T33" fmla="*/ 10 h 30"/>
                <a:gd name="T34" fmla="*/ 13 w 27"/>
                <a:gd name="T35" fmla="*/ 10 h 30"/>
                <a:gd name="T36" fmla="*/ 10 w 27"/>
                <a:gd name="T37" fmla="*/ 6 h 30"/>
                <a:gd name="T38" fmla="*/ 10 w 27"/>
                <a:gd name="T39" fmla="*/ 6 h 30"/>
                <a:gd name="T40" fmla="*/ 6 w 27"/>
                <a:gd name="T41" fmla="*/ 3 h 30"/>
                <a:gd name="T42" fmla="*/ 3 w 27"/>
                <a:gd name="T43" fmla="*/ 0 h 30"/>
                <a:gd name="T44" fmla="*/ 3 w 27"/>
                <a:gd name="T45" fmla="*/ 0 h 30"/>
                <a:gd name="T46" fmla="*/ 3 w 27"/>
                <a:gd name="T47" fmla="*/ 0 h 30"/>
                <a:gd name="T48" fmla="*/ 0 w 27"/>
                <a:gd name="T49" fmla="*/ 3 h 30"/>
                <a:gd name="T50" fmla="*/ 0 w 27"/>
                <a:gd name="T51" fmla="*/ 3 h 30"/>
                <a:gd name="T52" fmla="*/ 0 w 27"/>
                <a:gd name="T53" fmla="*/ 6 h 30"/>
                <a:gd name="T54" fmla="*/ 0 w 27"/>
                <a:gd name="T55" fmla="*/ 6 h 30"/>
                <a:gd name="T56" fmla="*/ 0 w 27"/>
                <a:gd name="T57" fmla="*/ 10 h 30"/>
                <a:gd name="T58" fmla="*/ 0 w 27"/>
                <a:gd name="T59" fmla="*/ 10 h 30"/>
                <a:gd name="T60" fmla="*/ 3 w 27"/>
                <a:gd name="T61" fmla="*/ 13 h 30"/>
                <a:gd name="T62" fmla="*/ 3 w 27"/>
                <a:gd name="T63" fmla="*/ 13 h 30"/>
                <a:gd name="T64" fmla="*/ 3 w 27"/>
                <a:gd name="T65" fmla="*/ 13 h 30"/>
                <a:gd name="T66" fmla="*/ 3 w 27"/>
                <a:gd name="T67" fmla="*/ 13 h 30"/>
                <a:gd name="T68" fmla="*/ 6 w 27"/>
                <a:gd name="T69" fmla="*/ 17 h 30"/>
                <a:gd name="T70" fmla="*/ 6 w 27"/>
                <a:gd name="T71" fmla="*/ 17 h 30"/>
                <a:gd name="T72" fmla="*/ 10 w 27"/>
                <a:gd name="T73" fmla="*/ 23 h 30"/>
                <a:gd name="T74" fmla="*/ 10 w 27"/>
                <a:gd name="T75" fmla="*/ 23 h 30"/>
                <a:gd name="T76" fmla="*/ 10 w 27"/>
                <a:gd name="T77" fmla="*/ 23 h 30"/>
                <a:gd name="T78" fmla="*/ 10 w 27"/>
                <a:gd name="T79" fmla="*/ 23 h 30"/>
                <a:gd name="T80" fmla="*/ 13 w 27"/>
                <a:gd name="T81" fmla="*/ 23 h 30"/>
                <a:gd name="T82" fmla="*/ 13 w 27"/>
                <a:gd name="T83" fmla="*/ 23 h 30"/>
                <a:gd name="T84" fmla="*/ 13 w 27"/>
                <a:gd name="T85" fmla="*/ 23 h 30"/>
                <a:gd name="T86" fmla="*/ 13 w 27"/>
                <a:gd name="T87" fmla="*/ 23 h 30"/>
                <a:gd name="T88" fmla="*/ 13 w 27"/>
                <a:gd name="T89" fmla="*/ 27 h 30"/>
                <a:gd name="T90" fmla="*/ 13 w 27"/>
                <a:gd name="T91" fmla="*/ 27 h 30"/>
                <a:gd name="T92" fmla="*/ 17 w 27"/>
                <a:gd name="T93" fmla="*/ 27 h 30"/>
                <a:gd name="T94" fmla="*/ 17 w 27"/>
                <a:gd name="T95" fmla="*/ 27 h 30"/>
                <a:gd name="T96" fmla="*/ 17 w 27"/>
                <a:gd name="T97" fmla="*/ 27 h 30"/>
                <a:gd name="T98" fmla="*/ 17 w 27"/>
                <a:gd name="T99" fmla="*/ 27 h 30"/>
                <a:gd name="T100" fmla="*/ 20 w 27"/>
                <a:gd name="T101" fmla="*/ 27 h 30"/>
                <a:gd name="T102" fmla="*/ 20 w 27"/>
                <a:gd name="T103" fmla="*/ 27 h 30"/>
                <a:gd name="T104" fmla="*/ 20 w 27"/>
                <a:gd name="T105" fmla="*/ 27 h 30"/>
                <a:gd name="T106" fmla="*/ 20 w 27"/>
                <a:gd name="T10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7" h="30">
                  <a:moveTo>
                    <a:pt x="20" y="27"/>
                  </a:moveTo>
                  <a:lnTo>
                    <a:pt x="20" y="27"/>
                  </a:lnTo>
                  <a:lnTo>
                    <a:pt x="23" y="30"/>
                  </a:lnTo>
                  <a:lnTo>
                    <a:pt x="23" y="30"/>
                  </a:lnTo>
                  <a:lnTo>
                    <a:pt x="23" y="30"/>
                  </a:lnTo>
                  <a:lnTo>
                    <a:pt x="23" y="30"/>
                  </a:lnTo>
                  <a:lnTo>
                    <a:pt x="23" y="30"/>
                  </a:lnTo>
                  <a:lnTo>
                    <a:pt x="23" y="30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6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20" y="27"/>
                  </a:lnTo>
                  <a:lnTo>
                    <a:pt x="20" y="27"/>
                  </a:lnTo>
                  <a:lnTo>
                    <a:pt x="20" y="27"/>
                  </a:lnTo>
                  <a:lnTo>
                    <a:pt x="20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33" name="Freeform 140">
              <a:extLst>
                <a:ext uri="{FF2B5EF4-FFF2-40B4-BE49-F238E27FC236}">
                  <a16:creationId xmlns:a16="http://schemas.microsoft.com/office/drawing/2014/main" id="{B519D2DF-11B0-41C9-A74F-854482DDE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31863" y="8296275"/>
              <a:ext cx="157163" cy="173038"/>
            </a:xfrm>
            <a:custGeom>
              <a:avLst/>
              <a:gdLst>
                <a:gd name="T0" fmla="*/ 95 w 99"/>
                <a:gd name="T1" fmla="*/ 7 h 109"/>
                <a:gd name="T2" fmla="*/ 99 w 99"/>
                <a:gd name="T3" fmla="*/ 0 h 109"/>
                <a:gd name="T4" fmla="*/ 92 w 99"/>
                <a:gd name="T5" fmla="*/ 0 h 109"/>
                <a:gd name="T6" fmla="*/ 85 w 99"/>
                <a:gd name="T7" fmla="*/ 4 h 109"/>
                <a:gd name="T8" fmla="*/ 75 w 99"/>
                <a:gd name="T9" fmla="*/ 10 h 109"/>
                <a:gd name="T10" fmla="*/ 58 w 99"/>
                <a:gd name="T11" fmla="*/ 24 h 109"/>
                <a:gd name="T12" fmla="*/ 48 w 99"/>
                <a:gd name="T13" fmla="*/ 34 h 109"/>
                <a:gd name="T14" fmla="*/ 41 w 99"/>
                <a:gd name="T15" fmla="*/ 41 h 109"/>
                <a:gd name="T16" fmla="*/ 37 w 99"/>
                <a:gd name="T17" fmla="*/ 44 h 109"/>
                <a:gd name="T18" fmla="*/ 34 w 99"/>
                <a:gd name="T19" fmla="*/ 55 h 109"/>
                <a:gd name="T20" fmla="*/ 31 w 99"/>
                <a:gd name="T21" fmla="*/ 51 h 109"/>
                <a:gd name="T22" fmla="*/ 24 w 99"/>
                <a:gd name="T23" fmla="*/ 55 h 109"/>
                <a:gd name="T24" fmla="*/ 20 w 99"/>
                <a:gd name="T25" fmla="*/ 58 h 109"/>
                <a:gd name="T26" fmla="*/ 14 w 99"/>
                <a:gd name="T27" fmla="*/ 61 h 109"/>
                <a:gd name="T28" fmla="*/ 14 w 99"/>
                <a:gd name="T29" fmla="*/ 65 h 109"/>
                <a:gd name="T30" fmla="*/ 14 w 99"/>
                <a:gd name="T31" fmla="*/ 68 h 109"/>
                <a:gd name="T32" fmla="*/ 3 w 99"/>
                <a:gd name="T33" fmla="*/ 78 h 109"/>
                <a:gd name="T34" fmla="*/ 3 w 99"/>
                <a:gd name="T35" fmla="*/ 82 h 109"/>
                <a:gd name="T36" fmla="*/ 17 w 99"/>
                <a:gd name="T37" fmla="*/ 82 h 109"/>
                <a:gd name="T38" fmla="*/ 27 w 99"/>
                <a:gd name="T39" fmla="*/ 85 h 109"/>
                <a:gd name="T40" fmla="*/ 37 w 99"/>
                <a:gd name="T41" fmla="*/ 89 h 109"/>
                <a:gd name="T42" fmla="*/ 44 w 99"/>
                <a:gd name="T43" fmla="*/ 82 h 109"/>
                <a:gd name="T44" fmla="*/ 48 w 99"/>
                <a:gd name="T45" fmla="*/ 82 h 109"/>
                <a:gd name="T46" fmla="*/ 44 w 99"/>
                <a:gd name="T47" fmla="*/ 89 h 109"/>
                <a:gd name="T48" fmla="*/ 51 w 99"/>
                <a:gd name="T49" fmla="*/ 89 h 109"/>
                <a:gd name="T50" fmla="*/ 58 w 99"/>
                <a:gd name="T51" fmla="*/ 85 h 109"/>
                <a:gd name="T52" fmla="*/ 48 w 99"/>
                <a:gd name="T53" fmla="*/ 92 h 109"/>
                <a:gd name="T54" fmla="*/ 41 w 99"/>
                <a:gd name="T55" fmla="*/ 102 h 109"/>
                <a:gd name="T56" fmla="*/ 48 w 99"/>
                <a:gd name="T57" fmla="*/ 106 h 109"/>
                <a:gd name="T58" fmla="*/ 61 w 99"/>
                <a:gd name="T59" fmla="*/ 92 h 109"/>
                <a:gd name="T60" fmla="*/ 71 w 99"/>
                <a:gd name="T61" fmla="*/ 85 h 109"/>
                <a:gd name="T62" fmla="*/ 61 w 99"/>
                <a:gd name="T63" fmla="*/ 102 h 109"/>
                <a:gd name="T64" fmla="*/ 71 w 99"/>
                <a:gd name="T65" fmla="*/ 102 h 109"/>
                <a:gd name="T66" fmla="*/ 65 w 99"/>
                <a:gd name="T67" fmla="*/ 106 h 109"/>
                <a:gd name="T68" fmla="*/ 71 w 99"/>
                <a:gd name="T69" fmla="*/ 109 h 109"/>
                <a:gd name="T70" fmla="*/ 78 w 99"/>
                <a:gd name="T71" fmla="*/ 106 h 109"/>
                <a:gd name="T72" fmla="*/ 88 w 99"/>
                <a:gd name="T73" fmla="*/ 95 h 109"/>
                <a:gd name="T74" fmla="*/ 85 w 99"/>
                <a:gd name="T75" fmla="*/ 92 h 109"/>
                <a:gd name="T76" fmla="*/ 88 w 99"/>
                <a:gd name="T77" fmla="*/ 85 h 109"/>
                <a:gd name="T78" fmla="*/ 88 w 99"/>
                <a:gd name="T79" fmla="*/ 82 h 109"/>
                <a:gd name="T80" fmla="*/ 82 w 99"/>
                <a:gd name="T81" fmla="*/ 78 h 109"/>
                <a:gd name="T82" fmla="*/ 85 w 99"/>
                <a:gd name="T83" fmla="*/ 75 h 109"/>
                <a:gd name="T84" fmla="*/ 95 w 99"/>
                <a:gd name="T85" fmla="*/ 72 h 109"/>
                <a:gd name="T86" fmla="*/ 88 w 99"/>
                <a:gd name="T87" fmla="*/ 68 h 109"/>
                <a:gd name="T88" fmla="*/ 92 w 99"/>
                <a:gd name="T89" fmla="*/ 58 h 109"/>
                <a:gd name="T90" fmla="*/ 85 w 99"/>
                <a:gd name="T91" fmla="*/ 48 h 109"/>
                <a:gd name="T92" fmla="*/ 78 w 99"/>
                <a:gd name="T93" fmla="*/ 51 h 109"/>
                <a:gd name="T94" fmla="*/ 75 w 99"/>
                <a:gd name="T95" fmla="*/ 48 h 109"/>
                <a:gd name="T96" fmla="*/ 75 w 99"/>
                <a:gd name="T97" fmla="*/ 44 h 109"/>
                <a:gd name="T98" fmla="*/ 68 w 99"/>
                <a:gd name="T99" fmla="*/ 41 h 109"/>
                <a:gd name="T100" fmla="*/ 65 w 99"/>
                <a:gd name="T101" fmla="*/ 41 h 109"/>
                <a:gd name="T102" fmla="*/ 75 w 99"/>
                <a:gd name="T103" fmla="*/ 38 h 109"/>
                <a:gd name="T104" fmla="*/ 71 w 99"/>
                <a:gd name="T105" fmla="*/ 34 h 109"/>
                <a:gd name="T106" fmla="*/ 65 w 99"/>
                <a:gd name="T107" fmla="*/ 38 h 109"/>
                <a:gd name="T108" fmla="*/ 61 w 99"/>
                <a:gd name="T109" fmla="*/ 38 h 109"/>
                <a:gd name="T110" fmla="*/ 71 w 99"/>
                <a:gd name="T111" fmla="*/ 27 h 109"/>
                <a:gd name="T112" fmla="*/ 78 w 99"/>
                <a:gd name="T113" fmla="*/ 17 h 109"/>
                <a:gd name="T114" fmla="*/ 82 w 99"/>
                <a:gd name="T115" fmla="*/ 17 h 109"/>
                <a:gd name="T116" fmla="*/ 88 w 99"/>
                <a:gd name="T117" fmla="*/ 1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9" h="109">
                  <a:moveTo>
                    <a:pt x="88" y="10"/>
                  </a:moveTo>
                  <a:lnTo>
                    <a:pt x="88" y="10"/>
                  </a:lnTo>
                  <a:lnTo>
                    <a:pt x="88" y="10"/>
                  </a:lnTo>
                  <a:lnTo>
                    <a:pt x="92" y="10"/>
                  </a:lnTo>
                  <a:lnTo>
                    <a:pt x="92" y="10"/>
                  </a:lnTo>
                  <a:lnTo>
                    <a:pt x="92" y="10"/>
                  </a:lnTo>
                  <a:lnTo>
                    <a:pt x="92" y="10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9" y="7"/>
                  </a:lnTo>
                  <a:lnTo>
                    <a:pt x="99" y="7"/>
                  </a:lnTo>
                  <a:lnTo>
                    <a:pt x="99" y="4"/>
                  </a:lnTo>
                  <a:lnTo>
                    <a:pt x="99" y="4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95" y="4"/>
                  </a:lnTo>
                  <a:lnTo>
                    <a:pt x="95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5" y="4"/>
                  </a:lnTo>
                  <a:lnTo>
                    <a:pt x="85" y="4"/>
                  </a:lnTo>
                  <a:lnTo>
                    <a:pt x="85" y="4"/>
                  </a:lnTo>
                  <a:lnTo>
                    <a:pt x="85" y="4"/>
                  </a:lnTo>
                  <a:lnTo>
                    <a:pt x="85" y="4"/>
                  </a:lnTo>
                  <a:lnTo>
                    <a:pt x="85" y="4"/>
                  </a:lnTo>
                  <a:lnTo>
                    <a:pt x="82" y="7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5" y="10"/>
                  </a:lnTo>
                  <a:lnTo>
                    <a:pt x="75" y="10"/>
                  </a:lnTo>
                  <a:lnTo>
                    <a:pt x="75" y="10"/>
                  </a:lnTo>
                  <a:lnTo>
                    <a:pt x="75" y="10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5" y="21"/>
                  </a:lnTo>
                  <a:lnTo>
                    <a:pt x="65" y="21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54" y="27"/>
                  </a:lnTo>
                  <a:lnTo>
                    <a:pt x="54" y="27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48" y="31"/>
                  </a:lnTo>
                  <a:lnTo>
                    <a:pt x="48" y="31"/>
                  </a:lnTo>
                  <a:lnTo>
                    <a:pt x="48" y="34"/>
                  </a:lnTo>
                  <a:lnTo>
                    <a:pt x="48" y="34"/>
                  </a:lnTo>
                  <a:lnTo>
                    <a:pt x="44" y="38"/>
                  </a:lnTo>
                  <a:lnTo>
                    <a:pt x="44" y="38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1" y="55"/>
                  </a:lnTo>
                  <a:lnTo>
                    <a:pt x="31" y="55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27" y="55"/>
                  </a:lnTo>
                  <a:lnTo>
                    <a:pt x="27" y="55"/>
                  </a:lnTo>
                  <a:lnTo>
                    <a:pt x="24" y="55"/>
                  </a:lnTo>
                  <a:lnTo>
                    <a:pt x="24" y="55"/>
                  </a:lnTo>
                  <a:lnTo>
                    <a:pt x="24" y="55"/>
                  </a:lnTo>
                  <a:lnTo>
                    <a:pt x="24" y="55"/>
                  </a:lnTo>
                  <a:lnTo>
                    <a:pt x="24" y="55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0" y="65"/>
                  </a:lnTo>
                  <a:lnTo>
                    <a:pt x="10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7" y="65"/>
                  </a:lnTo>
                  <a:lnTo>
                    <a:pt x="17" y="65"/>
                  </a:lnTo>
                  <a:lnTo>
                    <a:pt x="17" y="65"/>
                  </a:lnTo>
                  <a:lnTo>
                    <a:pt x="17" y="65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7" y="72"/>
                  </a:lnTo>
                  <a:lnTo>
                    <a:pt x="7" y="72"/>
                  </a:lnTo>
                  <a:lnTo>
                    <a:pt x="7" y="72"/>
                  </a:lnTo>
                  <a:lnTo>
                    <a:pt x="7" y="72"/>
                  </a:lnTo>
                  <a:lnTo>
                    <a:pt x="3" y="75"/>
                  </a:lnTo>
                  <a:lnTo>
                    <a:pt x="3" y="75"/>
                  </a:lnTo>
                  <a:lnTo>
                    <a:pt x="3" y="78"/>
                  </a:lnTo>
                  <a:lnTo>
                    <a:pt x="3" y="78"/>
                  </a:lnTo>
                  <a:lnTo>
                    <a:pt x="3" y="78"/>
                  </a:lnTo>
                  <a:lnTo>
                    <a:pt x="3" y="78"/>
                  </a:lnTo>
                  <a:lnTo>
                    <a:pt x="3" y="78"/>
                  </a:lnTo>
                  <a:lnTo>
                    <a:pt x="3" y="78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10" y="85"/>
                  </a:lnTo>
                  <a:lnTo>
                    <a:pt x="10" y="85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7" y="82"/>
                  </a:lnTo>
                  <a:lnTo>
                    <a:pt x="17" y="82"/>
                  </a:lnTo>
                  <a:lnTo>
                    <a:pt x="17" y="82"/>
                  </a:lnTo>
                  <a:lnTo>
                    <a:pt x="17" y="82"/>
                  </a:lnTo>
                  <a:lnTo>
                    <a:pt x="20" y="85"/>
                  </a:lnTo>
                  <a:lnTo>
                    <a:pt x="20" y="85"/>
                  </a:lnTo>
                  <a:lnTo>
                    <a:pt x="24" y="85"/>
                  </a:lnTo>
                  <a:lnTo>
                    <a:pt x="24" y="85"/>
                  </a:lnTo>
                  <a:lnTo>
                    <a:pt x="24" y="85"/>
                  </a:lnTo>
                  <a:lnTo>
                    <a:pt x="24" y="85"/>
                  </a:lnTo>
                  <a:lnTo>
                    <a:pt x="27" y="85"/>
                  </a:lnTo>
                  <a:lnTo>
                    <a:pt x="27" y="85"/>
                  </a:lnTo>
                  <a:lnTo>
                    <a:pt x="27" y="85"/>
                  </a:lnTo>
                  <a:lnTo>
                    <a:pt x="27" y="85"/>
                  </a:lnTo>
                  <a:lnTo>
                    <a:pt x="31" y="85"/>
                  </a:lnTo>
                  <a:lnTo>
                    <a:pt x="31" y="85"/>
                  </a:lnTo>
                  <a:lnTo>
                    <a:pt x="34" y="85"/>
                  </a:lnTo>
                  <a:lnTo>
                    <a:pt x="34" y="85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37" y="85"/>
                  </a:lnTo>
                  <a:lnTo>
                    <a:pt x="37" y="85"/>
                  </a:lnTo>
                  <a:lnTo>
                    <a:pt x="41" y="85"/>
                  </a:lnTo>
                  <a:lnTo>
                    <a:pt x="41" y="85"/>
                  </a:lnTo>
                  <a:lnTo>
                    <a:pt x="41" y="82"/>
                  </a:lnTo>
                  <a:lnTo>
                    <a:pt x="41" y="82"/>
                  </a:lnTo>
                  <a:lnTo>
                    <a:pt x="41" y="82"/>
                  </a:lnTo>
                  <a:lnTo>
                    <a:pt x="41" y="82"/>
                  </a:lnTo>
                  <a:lnTo>
                    <a:pt x="41" y="82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48" y="82"/>
                  </a:lnTo>
                  <a:lnTo>
                    <a:pt x="48" y="82"/>
                  </a:lnTo>
                  <a:lnTo>
                    <a:pt x="48" y="82"/>
                  </a:lnTo>
                  <a:lnTo>
                    <a:pt x="48" y="82"/>
                  </a:lnTo>
                  <a:lnTo>
                    <a:pt x="48" y="85"/>
                  </a:lnTo>
                  <a:lnTo>
                    <a:pt x="48" y="85"/>
                  </a:lnTo>
                  <a:lnTo>
                    <a:pt x="44" y="85"/>
                  </a:lnTo>
                  <a:lnTo>
                    <a:pt x="44" y="85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51" y="89"/>
                  </a:lnTo>
                  <a:lnTo>
                    <a:pt x="51" y="89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8" y="85"/>
                  </a:lnTo>
                  <a:lnTo>
                    <a:pt x="58" y="85"/>
                  </a:lnTo>
                  <a:lnTo>
                    <a:pt x="58" y="85"/>
                  </a:lnTo>
                  <a:lnTo>
                    <a:pt x="58" y="85"/>
                  </a:lnTo>
                  <a:lnTo>
                    <a:pt x="58" y="85"/>
                  </a:lnTo>
                  <a:lnTo>
                    <a:pt x="58" y="85"/>
                  </a:lnTo>
                  <a:lnTo>
                    <a:pt x="58" y="89"/>
                  </a:lnTo>
                  <a:lnTo>
                    <a:pt x="58" y="89"/>
                  </a:lnTo>
                  <a:lnTo>
                    <a:pt x="54" y="89"/>
                  </a:lnTo>
                  <a:lnTo>
                    <a:pt x="54" y="89"/>
                  </a:lnTo>
                  <a:lnTo>
                    <a:pt x="51" y="92"/>
                  </a:lnTo>
                  <a:lnTo>
                    <a:pt x="51" y="92"/>
                  </a:lnTo>
                  <a:lnTo>
                    <a:pt x="48" y="92"/>
                  </a:lnTo>
                  <a:lnTo>
                    <a:pt x="48" y="92"/>
                  </a:lnTo>
                  <a:lnTo>
                    <a:pt x="44" y="95"/>
                  </a:lnTo>
                  <a:lnTo>
                    <a:pt x="44" y="95"/>
                  </a:lnTo>
                  <a:lnTo>
                    <a:pt x="41" y="95"/>
                  </a:lnTo>
                  <a:lnTo>
                    <a:pt x="41" y="95"/>
                  </a:lnTo>
                  <a:lnTo>
                    <a:pt x="37" y="99"/>
                  </a:lnTo>
                  <a:lnTo>
                    <a:pt x="37" y="99"/>
                  </a:lnTo>
                  <a:lnTo>
                    <a:pt x="37" y="99"/>
                  </a:lnTo>
                  <a:lnTo>
                    <a:pt x="37" y="99"/>
                  </a:lnTo>
                  <a:lnTo>
                    <a:pt x="41" y="102"/>
                  </a:lnTo>
                  <a:lnTo>
                    <a:pt x="41" y="102"/>
                  </a:lnTo>
                  <a:lnTo>
                    <a:pt x="41" y="102"/>
                  </a:lnTo>
                  <a:lnTo>
                    <a:pt x="41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8" y="106"/>
                  </a:lnTo>
                  <a:lnTo>
                    <a:pt x="48" y="106"/>
                  </a:lnTo>
                  <a:lnTo>
                    <a:pt x="48" y="106"/>
                  </a:lnTo>
                  <a:lnTo>
                    <a:pt x="48" y="106"/>
                  </a:lnTo>
                  <a:lnTo>
                    <a:pt x="51" y="102"/>
                  </a:lnTo>
                  <a:lnTo>
                    <a:pt x="51" y="99"/>
                  </a:lnTo>
                  <a:lnTo>
                    <a:pt x="51" y="99"/>
                  </a:lnTo>
                  <a:lnTo>
                    <a:pt x="58" y="95"/>
                  </a:lnTo>
                  <a:lnTo>
                    <a:pt x="58" y="95"/>
                  </a:lnTo>
                  <a:lnTo>
                    <a:pt x="58" y="92"/>
                  </a:lnTo>
                  <a:lnTo>
                    <a:pt x="58" y="92"/>
                  </a:lnTo>
                  <a:lnTo>
                    <a:pt x="61" y="92"/>
                  </a:lnTo>
                  <a:lnTo>
                    <a:pt x="61" y="92"/>
                  </a:lnTo>
                  <a:lnTo>
                    <a:pt x="61" y="92"/>
                  </a:lnTo>
                  <a:lnTo>
                    <a:pt x="61" y="92"/>
                  </a:lnTo>
                  <a:lnTo>
                    <a:pt x="65" y="92"/>
                  </a:lnTo>
                  <a:lnTo>
                    <a:pt x="65" y="92"/>
                  </a:lnTo>
                  <a:lnTo>
                    <a:pt x="65" y="89"/>
                  </a:lnTo>
                  <a:lnTo>
                    <a:pt x="65" y="89"/>
                  </a:lnTo>
                  <a:lnTo>
                    <a:pt x="68" y="85"/>
                  </a:lnTo>
                  <a:lnTo>
                    <a:pt x="68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92"/>
                  </a:lnTo>
                  <a:lnTo>
                    <a:pt x="71" y="92"/>
                  </a:lnTo>
                  <a:lnTo>
                    <a:pt x="68" y="99"/>
                  </a:lnTo>
                  <a:lnTo>
                    <a:pt x="68" y="99"/>
                  </a:lnTo>
                  <a:lnTo>
                    <a:pt x="65" y="99"/>
                  </a:lnTo>
                  <a:lnTo>
                    <a:pt x="65" y="99"/>
                  </a:lnTo>
                  <a:lnTo>
                    <a:pt x="61" y="102"/>
                  </a:lnTo>
                  <a:lnTo>
                    <a:pt x="61" y="106"/>
                  </a:lnTo>
                  <a:lnTo>
                    <a:pt x="61" y="106"/>
                  </a:lnTo>
                  <a:lnTo>
                    <a:pt x="61" y="106"/>
                  </a:lnTo>
                  <a:lnTo>
                    <a:pt x="61" y="106"/>
                  </a:lnTo>
                  <a:lnTo>
                    <a:pt x="68" y="102"/>
                  </a:lnTo>
                  <a:lnTo>
                    <a:pt x="68" y="102"/>
                  </a:lnTo>
                  <a:lnTo>
                    <a:pt x="68" y="102"/>
                  </a:lnTo>
                  <a:lnTo>
                    <a:pt x="68" y="102"/>
                  </a:lnTo>
                  <a:lnTo>
                    <a:pt x="71" y="102"/>
                  </a:lnTo>
                  <a:lnTo>
                    <a:pt x="71" y="102"/>
                  </a:lnTo>
                  <a:lnTo>
                    <a:pt x="71" y="106"/>
                  </a:lnTo>
                  <a:lnTo>
                    <a:pt x="71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5" y="106"/>
                  </a:lnTo>
                  <a:lnTo>
                    <a:pt x="65" y="106"/>
                  </a:lnTo>
                  <a:lnTo>
                    <a:pt x="65" y="106"/>
                  </a:lnTo>
                  <a:lnTo>
                    <a:pt x="65" y="106"/>
                  </a:lnTo>
                  <a:lnTo>
                    <a:pt x="68" y="109"/>
                  </a:lnTo>
                  <a:lnTo>
                    <a:pt x="68" y="109"/>
                  </a:lnTo>
                  <a:lnTo>
                    <a:pt x="68" y="109"/>
                  </a:lnTo>
                  <a:lnTo>
                    <a:pt x="68" y="109"/>
                  </a:lnTo>
                  <a:lnTo>
                    <a:pt x="71" y="109"/>
                  </a:lnTo>
                  <a:lnTo>
                    <a:pt x="71" y="109"/>
                  </a:lnTo>
                  <a:lnTo>
                    <a:pt x="71" y="109"/>
                  </a:lnTo>
                  <a:lnTo>
                    <a:pt x="71" y="109"/>
                  </a:lnTo>
                  <a:lnTo>
                    <a:pt x="71" y="109"/>
                  </a:lnTo>
                  <a:lnTo>
                    <a:pt x="71" y="109"/>
                  </a:lnTo>
                  <a:lnTo>
                    <a:pt x="71" y="109"/>
                  </a:lnTo>
                  <a:lnTo>
                    <a:pt x="71" y="109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75" y="106"/>
                  </a:lnTo>
                  <a:lnTo>
                    <a:pt x="75" y="106"/>
                  </a:lnTo>
                  <a:lnTo>
                    <a:pt x="75" y="106"/>
                  </a:lnTo>
                  <a:lnTo>
                    <a:pt x="75" y="106"/>
                  </a:lnTo>
                  <a:lnTo>
                    <a:pt x="78" y="106"/>
                  </a:lnTo>
                  <a:lnTo>
                    <a:pt x="78" y="106"/>
                  </a:lnTo>
                  <a:lnTo>
                    <a:pt x="78" y="102"/>
                  </a:lnTo>
                  <a:lnTo>
                    <a:pt x="78" y="102"/>
                  </a:lnTo>
                  <a:lnTo>
                    <a:pt x="82" y="102"/>
                  </a:lnTo>
                  <a:lnTo>
                    <a:pt x="82" y="102"/>
                  </a:lnTo>
                  <a:lnTo>
                    <a:pt x="82" y="102"/>
                  </a:lnTo>
                  <a:lnTo>
                    <a:pt x="82" y="102"/>
                  </a:lnTo>
                  <a:lnTo>
                    <a:pt x="85" y="99"/>
                  </a:lnTo>
                  <a:lnTo>
                    <a:pt x="85" y="99"/>
                  </a:lnTo>
                  <a:lnTo>
                    <a:pt x="85" y="99"/>
                  </a:lnTo>
                  <a:lnTo>
                    <a:pt x="88" y="95"/>
                  </a:lnTo>
                  <a:lnTo>
                    <a:pt x="88" y="95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88" y="89"/>
                  </a:lnTo>
                  <a:lnTo>
                    <a:pt x="88" y="89"/>
                  </a:lnTo>
                  <a:lnTo>
                    <a:pt x="88" y="89"/>
                  </a:lnTo>
                  <a:lnTo>
                    <a:pt x="88" y="89"/>
                  </a:lnTo>
                  <a:lnTo>
                    <a:pt x="85" y="92"/>
                  </a:lnTo>
                  <a:lnTo>
                    <a:pt x="85" y="92"/>
                  </a:lnTo>
                  <a:lnTo>
                    <a:pt x="85" y="92"/>
                  </a:lnTo>
                  <a:lnTo>
                    <a:pt x="85" y="92"/>
                  </a:lnTo>
                  <a:lnTo>
                    <a:pt x="85" y="92"/>
                  </a:lnTo>
                  <a:lnTo>
                    <a:pt x="85" y="92"/>
                  </a:lnTo>
                  <a:lnTo>
                    <a:pt x="85" y="92"/>
                  </a:lnTo>
                  <a:lnTo>
                    <a:pt x="85" y="92"/>
                  </a:lnTo>
                  <a:lnTo>
                    <a:pt x="82" y="92"/>
                  </a:lnTo>
                  <a:lnTo>
                    <a:pt x="82" y="92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88" y="78"/>
                  </a:lnTo>
                  <a:lnTo>
                    <a:pt x="88" y="78"/>
                  </a:lnTo>
                  <a:lnTo>
                    <a:pt x="88" y="82"/>
                  </a:lnTo>
                  <a:lnTo>
                    <a:pt x="88" y="82"/>
                  </a:lnTo>
                  <a:lnTo>
                    <a:pt x="85" y="82"/>
                  </a:lnTo>
                  <a:lnTo>
                    <a:pt x="85" y="82"/>
                  </a:lnTo>
                  <a:lnTo>
                    <a:pt x="85" y="82"/>
                  </a:lnTo>
                  <a:lnTo>
                    <a:pt x="85" y="82"/>
                  </a:lnTo>
                  <a:lnTo>
                    <a:pt x="82" y="82"/>
                  </a:lnTo>
                  <a:lnTo>
                    <a:pt x="82" y="82"/>
                  </a:lnTo>
                  <a:lnTo>
                    <a:pt x="82" y="85"/>
                  </a:lnTo>
                  <a:lnTo>
                    <a:pt x="82" y="85"/>
                  </a:lnTo>
                  <a:lnTo>
                    <a:pt x="82" y="78"/>
                  </a:lnTo>
                  <a:lnTo>
                    <a:pt x="82" y="78"/>
                  </a:lnTo>
                  <a:lnTo>
                    <a:pt x="82" y="78"/>
                  </a:lnTo>
                  <a:lnTo>
                    <a:pt x="82" y="78"/>
                  </a:lnTo>
                  <a:lnTo>
                    <a:pt x="82" y="78"/>
                  </a:lnTo>
                  <a:lnTo>
                    <a:pt x="82" y="78"/>
                  </a:lnTo>
                  <a:lnTo>
                    <a:pt x="82" y="78"/>
                  </a:lnTo>
                  <a:lnTo>
                    <a:pt x="82" y="78"/>
                  </a:lnTo>
                  <a:lnTo>
                    <a:pt x="85" y="75"/>
                  </a:lnTo>
                  <a:lnTo>
                    <a:pt x="85" y="75"/>
                  </a:lnTo>
                  <a:lnTo>
                    <a:pt x="85" y="75"/>
                  </a:lnTo>
                  <a:lnTo>
                    <a:pt x="85" y="75"/>
                  </a:lnTo>
                  <a:lnTo>
                    <a:pt x="88" y="72"/>
                  </a:lnTo>
                  <a:lnTo>
                    <a:pt x="88" y="72"/>
                  </a:lnTo>
                  <a:lnTo>
                    <a:pt x="88" y="72"/>
                  </a:lnTo>
                  <a:lnTo>
                    <a:pt x="88" y="72"/>
                  </a:lnTo>
                  <a:lnTo>
                    <a:pt x="88" y="72"/>
                  </a:lnTo>
                  <a:lnTo>
                    <a:pt x="92" y="72"/>
                  </a:lnTo>
                  <a:lnTo>
                    <a:pt x="92" y="72"/>
                  </a:lnTo>
                  <a:lnTo>
                    <a:pt x="95" y="72"/>
                  </a:lnTo>
                  <a:lnTo>
                    <a:pt x="95" y="72"/>
                  </a:lnTo>
                  <a:lnTo>
                    <a:pt x="95" y="68"/>
                  </a:lnTo>
                  <a:lnTo>
                    <a:pt x="95" y="68"/>
                  </a:lnTo>
                  <a:lnTo>
                    <a:pt x="92" y="68"/>
                  </a:lnTo>
                  <a:lnTo>
                    <a:pt x="92" y="68"/>
                  </a:lnTo>
                  <a:lnTo>
                    <a:pt x="92" y="68"/>
                  </a:lnTo>
                  <a:lnTo>
                    <a:pt x="92" y="68"/>
                  </a:lnTo>
                  <a:lnTo>
                    <a:pt x="88" y="68"/>
                  </a:lnTo>
                  <a:lnTo>
                    <a:pt x="88" y="68"/>
                  </a:lnTo>
                  <a:lnTo>
                    <a:pt x="88" y="68"/>
                  </a:lnTo>
                  <a:lnTo>
                    <a:pt x="88" y="68"/>
                  </a:lnTo>
                  <a:lnTo>
                    <a:pt x="88" y="68"/>
                  </a:lnTo>
                  <a:lnTo>
                    <a:pt x="85" y="65"/>
                  </a:lnTo>
                  <a:lnTo>
                    <a:pt x="85" y="65"/>
                  </a:lnTo>
                  <a:lnTo>
                    <a:pt x="85" y="65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8" y="58"/>
                  </a:lnTo>
                  <a:lnTo>
                    <a:pt x="88" y="58"/>
                  </a:lnTo>
                  <a:lnTo>
                    <a:pt x="88" y="58"/>
                  </a:lnTo>
                  <a:lnTo>
                    <a:pt x="92" y="58"/>
                  </a:lnTo>
                  <a:lnTo>
                    <a:pt x="92" y="51"/>
                  </a:lnTo>
                  <a:lnTo>
                    <a:pt x="92" y="51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88" y="48"/>
                  </a:lnTo>
                  <a:lnTo>
                    <a:pt x="88" y="48"/>
                  </a:lnTo>
                  <a:lnTo>
                    <a:pt x="88" y="48"/>
                  </a:lnTo>
                  <a:lnTo>
                    <a:pt x="88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2" y="51"/>
                  </a:lnTo>
                  <a:lnTo>
                    <a:pt x="82" y="51"/>
                  </a:lnTo>
                  <a:lnTo>
                    <a:pt x="82" y="51"/>
                  </a:lnTo>
                  <a:lnTo>
                    <a:pt x="82" y="51"/>
                  </a:lnTo>
                  <a:lnTo>
                    <a:pt x="78" y="51"/>
                  </a:lnTo>
                  <a:lnTo>
                    <a:pt x="78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48"/>
                  </a:lnTo>
                  <a:lnTo>
                    <a:pt x="75" y="48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8" y="44"/>
                  </a:lnTo>
                  <a:lnTo>
                    <a:pt x="78" y="44"/>
                  </a:lnTo>
                  <a:lnTo>
                    <a:pt x="75" y="44"/>
                  </a:lnTo>
                  <a:lnTo>
                    <a:pt x="75" y="44"/>
                  </a:lnTo>
                  <a:lnTo>
                    <a:pt x="75" y="44"/>
                  </a:lnTo>
                  <a:lnTo>
                    <a:pt x="75" y="44"/>
                  </a:lnTo>
                  <a:lnTo>
                    <a:pt x="75" y="44"/>
                  </a:lnTo>
                  <a:lnTo>
                    <a:pt x="75" y="44"/>
                  </a:lnTo>
                  <a:lnTo>
                    <a:pt x="71" y="44"/>
                  </a:lnTo>
                  <a:lnTo>
                    <a:pt x="71" y="44"/>
                  </a:lnTo>
                  <a:lnTo>
                    <a:pt x="68" y="48"/>
                  </a:lnTo>
                  <a:lnTo>
                    <a:pt x="68" y="48"/>
                  </a:lnTo>
                  <a:lnTo>
                    <a:pt x="68" y="44"/>
                  </a:lnTo>
                  <a:lnTo>
                    <a:pt x="68" y="44"/>
                  </a:lnTo>
                  <a:lnTo>
                    <a:pt x="68" y="41"/>
                  </a:lnTo>
                  <a:lnTo>
                    <a:pt x="71" y="41"/>
                  </a:lnTo>
                  <a:lnTo>
                    <a:pt x="68" y="41"/>
                  </a:lnTo>
                  <a:lnTo>
                    <a:pt x="68" y="41"/>
                  </a:lnTo>
                  <a:lnTo>
                    <a:pt x="68" y="41"/>
                  </a:lnTo>
                  <a:lnTo>
                    <a:pt x="68" y="41"/>
                  </a:lnTo>
                  <a:lnTo>
                    <a:pt x="68" y="41"/>
                  </a:lnTo>
                  <a:lnTo>
                    <a:pt x="68" y="41"/>
                  </a:lnTo>
                  <a:lnTo>
                    <a:pt x="68" y="41"/>
                  </a:lnTo>
                  <a:lnTo>
                    <a:pt x="68" y="41"/>
                  </a:lnTo>
                  <a:lnTo>
                    <a:pt x="68" y="41"/>
                  </a:lnTo>
                  <a:lnTo>
                    <a:pt x="65" y="41"/>
                  </a:lnTo>
                  <a:lnTo>
                    <a:pt x="65" y="41"/>
                  </a:lnTo>
                  <a:lnTo>
                    <a:pt x="65" y="41"/>
                  </a:lnTo>
                  <a:lnTo>
                    <a:pt x="65" y="41"/>
                  </a:lnTo>
                  <a:lnTo>
                    <a:pt x="65" y="41"/>
                  </a:lnTo>
                  <a:lnTo>
                    <a:pt x="68" y="41"/>
                  </a:lnTo>
                  <a:lnTo>
                    <a:pt x="68" y="41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75" y="38"/>
                  </a:lnTo>
                  <a:lnTo>
                    <a:pt x="75" y="38"/>
                  </a:lnTo>
                  <a:lnTo>
                    <a:pt x="75" y="38"/>
                  </a:lnTo>
                  <a:lnTo>
                    <a:pt x="75" y="38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68" y="34"/>
                  </a:lnTo>
                  <a:lnTo>
                    <a:pt x="68" y="34"/>
                  </a:lnTo>
                  <a:lnTo>
                    <a:pt x="68" y="34"/>
                  </a:lnTo>
                  <a:lnTo>
                    <a:pt x="68" y="34"/>
                  </a:lnTo>
                  <a:lnTo>
                    <a:pt x="68" y="34"/>
                  </a:lnTo>
                  <a:lnTo>
                    <a:pt x="68" y="34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58" y="41"/>
                  </a:lnTo>
                  <a:lnTo>
                    <a:pt x="58" y="41"/>
                  </a:lnTo>
                  <a:lnTo>
                    <a:pt x="58" y="41"/>
                  </a:lnTo>
                  <a:lnTo>
                    <a:pt x="58" y="41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5" y="34"/>
                  </a:lnTo>
                  <a:lnTo>
                    <a:pt x="65" y="34"/>
                  </a:lnTo>
                  <a:lnTo>
                    <a:pt x="65" y="34"/>
                  </a:lnTo>
                  <a:lnTo>
                    <a:pt x="65" y="34"/>
                  </a:lnTo>
                  <a:lnTo>
                    <a:pt x="68" y="31"/>
                  </a:lnTo>
                  <a:lnTo>
                    <a:pt x="68" y="31"/>
                  </a:lnTo>
                  <a:lnTo>
                    <a:pt x="68" y="31"/>
                  </a:lnTo>
                  <a:lnTo>
                    <a:pt x="68" y="31"/>
                  </a:lnTo>
                  <a:lnTo>
                    <a:pt x="71" y="27"/>
                  </a:lnTo>
                  <a:lnTo>
                    <a:pt x="71" y="27"/>
                  </a:lnTo>
                  <a:lnTo>
                    <a:pt x="71" y="27"/>
                  </a:lnTo>
                  <a:lnTo>
                    <a:pt x="71" y="27"/>
                  </a:lnTo>
                  <a:lnTo>
                    <a:pt x="75" y="24"/>
                  </a:lnTo>
                  <a:lnTo>
                    <a:pt x="75" y="24"/>
                  </a:lnTo>
                  <a:lnTo>
                    <a:pt x="78" y="21"/>
                  </a:lnTo>
                  <a:lnTo>
                    <a:pt x="78" y="21"/>
                  </a:lnTo>
                  <a:lnTo>
                    <a:pt x="78" y="21"/>
                  </a:lnTo>
                  <a:lnTo>
                    <a:pt x="78" y="21"/>
                  </a:lnTo>
                  <a:lnTo>
                    <a:pt x="78" y="17"/>
                  </a:lnTo>
                  <a:lnTo>
                    <a:pt x="78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5" y="21"/>
                  </a:lnTo>
                  <a:lnTo>
                    <a:pt x="85" y="21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8" y="14"/>
                  </a:lnTo>
                  <a:lnTo>
                    <a:pt x="88" y="14"/>
                  </a:lnTo>
                  <a:lnTo>
                    <a:pt x="88" y="14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34" name="Freeform 141">
              <a:extLst>
                <a:ext uri="{FF2B5EF4-FFF2-40B4-BE49-F238E27FC236}">
                  <a16:creationId xmlns:a16="http://schemas.microsoft.com/office/drawing/2014/main" id="{1FB3C1E3-308E-4703-BA72-DC6A1B158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12800" y="8437563"/>
              <a:ext cx="33338" cy="36513"/>
            </a:xfrm>
            <a:custGeom>
              <a:avLst/>
              <a:gdLst>
                <a:gd name="T0" fmla="*/ 4 w 21"/>
                <a:gd name="T1" fmla="*/ 3 h 23"/>
                <a:gd name="T2" fmla="*/ 7 w 21"/>
                <a:gd name="T3" fmla="*/ 3 h 23"/>
                <a:gd name="T4" fmla="*/ 7 w 21"/>
                <a:gd name="T5" fmla="*/ 0 h 23"/>
                <a:gd name="T6" fmla="*/ 7 w 21"/>
                <a:gd name="T7" fmla="*/ 0 h 23"/>
                <a:gd name="T8" fmla="*/ 0 w 21"/>
                <a:gd name="T9" fmla="*/ 10 h 23"/>
                <a:gd name="T10" fmla="*/ 4 w 21"/>
                <a:gd name="T11" fmla="*/ 17 h 23"/>
                <a:gd name="T12" fmla="*/ 4 w 21"/>
                <a:gd name="T13" fmla="*/ 17 h 23"/>
                <a:gd name="T14" fmla="*/ 7 w 21"/>
                <a:gd name="T15" fmla="*/ 17 h 23"/>
                <a:gd name="T16" fmla="*/ 7 w 21"/>
                <a:gd name="T17" fmla="*/ 17 h 23"/>
                <a:gd name="T18" fmla="*/ 10 w 21"/>
                <a:gd name="T19" fmla="*/ 17 h 23"/>
                <a:gd name="T20" fmla="*/ 10 w 21"/>
                <a:gd name="T21" fmla="*/ 20 h 23"/>
                <a:gd name="T22" fmla="*/ 10 w 21"/>
                <a:gd name="T23" fmla="*/ 20 h 23"/>
                <a:gd name="T24" fmla="*/ 14 w 21"/>
                <a:gd name="T25" fmla="*/ 23 h 23"/>
                <a:gd name="T26" fmla="*/ 17 w 21"/>
                <a:gd name="T27" fmla="*/ 23 h 23"/>
                <a:gd name="T28" fmla="*/ 21 w 21"/>
                <a:gd name="T29" fmla="*/ 20 h 23"/>
                <a:gd name="T30" fmla="*/ 21 w 21"/>
                <a:gd name="T31" fmla="*/ 17 h 23"/>
                <a:gd name="T32" fmla="*/ 21 w 21"/>
                <a:gd name="T33" fmla="*/ 17 h 23"/>
                <a:gd name="T34" fmla="*/ 21 w 21"/>
                <a:gd name="T35" fmla="*/ 13 h 23"/>
                <a:gd name="T36" fmla="*/ 21 w 21"/>
                <a:gd name="T37" fmla="*/ 13 h 23"/>
                <a:gd name="T38" fmla="*/ 17 w 21"/>
                <a:gd name="T39" fmla="*/ 13 h 23"/>
                <a:gd name="T40" fmla="*/ 17 w 21"/>
                <a:gd name="T41" fmla="*/ 13 h 23"/>
                <a:gd name="T42" fmla="*/ 17 w 21"/>
                <a:gd name="T43" fmla="*/ 13 h 23"/>
                <a:gd name="T44" fmla="*/ 14 w 21"/>
                <a:gd name="T45" fmla="*/ 13 h 23"/>
                <a:gd name="T46" fmla="*/ 14 w 21"/>
                <a:gd name="T47" fmla="*/ 13 h 23"/>
                <a:gd name="T48" fmla="*/ 14 w 21"/>
                <a:gd name="T49" fmla="*/ 13 h 23"/>
                <a:gd name="T50" fmla="*/ 14 w 21"/>
                <a:gd name="T51" fmla="*/ 10 h 23"/>
                <a:gd name="T52" fmla="*/ 10 w 21"/>
                <a:gd name="T53" fmla="*/ 10 h 23"/>
                <a:gd name="T54" fmla="*/ 7 w 21"/>
                <a:gd name="T55" fmla="*/ 10 h 23"/>
                <a:gd name="T56" fmla="*/ 7 w 21"/>
                <a:gd name="T57" fmla="*/ 10 h 23"/>
                <a:gd name="T58" fmla="*/ 7 w 21"/>
                <a:gd name="T59" fmla="*/ 10 h 23"/>
                <a:gd name="T60" fmla="*/ 7 w 21"/>
                <a:gd name="T61" fmla="*/ 10 h 23"/>
                <a:gd name="T62" fmla="*/ 7 w 21"/>
                <a:gd name="T63" fmla="*/ 10 h 23"/>
                <a:gd name="T64" fmla="*/ 4 w 21"/>
                <a:gd name="T65" fmla="*/ 10 h 23"/>
                <a:gd name="T66" fmla="*/ 4 w 21"/>
                <a:gd name="T67" fmla="*/ 6 h 23"/>
                <a:gd name="T68" fmla="*/ 4 w 21"/>
                <a:gd name="T6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" h="23">
                  <a:moveTo>
                    <a:pt x="4" y="3"/>
                  </a:moveTo>
                  <a:lnTo>
                    <a:pt x="4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0" y="3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23"/>
                  </a:lnTo>
                  <a:lnTo>
                    <a:pt x="14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3"/>
                  </a:lnTo>
                  <a:lnTo>
                    <a:pt x="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35" name="Freeform 142">
              <a:extLst>
                <a:ext uri="{FF2B5EF4-FFF2-40B4-BE49-F238E27FC236}">
                  <a16:creationId xmlns:a16="http://schemas.microsoft.com/office/drawing/2014/main" id="{DA410C32-0AF0-4E61-AC59-5272BC1E4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98363" y="7988300"/>
              <a:ext cx="33338" cy="44450"/>
            </a:xfrm>
            <a:custGeom>
              <a:avLst/>
              <a:gdLst>
                <a:gd name="T0" fmla="*/ 4 w 21"/>
                <a:gd name="T1" fmla="*/ 21 h 28"/>
                <a:gd name="T2" fmla="*/ 0 w 21"/>
                <a:gd name="T3" fmla="*/ 21 h 28"/>
                <a:gd name="T4" fmla="*/ 0 w 21"/>
                <a:gd name="T5" fmla="*/ 24 h 28"/>
                <a:gd name="T6" fmla="*/ 0 w 21"/>
                <a:gd name="T7" fmla="*/ 24 h 28"/>
                <a:gd name="T8" fmla="*/ 4 w 21"/>
                <a:gd name="T9" fmla="*/ 24 h 28"/>
                <a:gd name="T10" fmla="*/ 4 w 21"/>
                <a:gd name="T11" fmla="*/ 24 h 28"/>
                <a:gd name="T12" fmla="*/ 4 w 21"/>
                <a:gd name="T13" fmla="*/ 28 h 28"/>
                <a:gd name="T14" fmla="*/ 7 w 21"/>
                <a:gd name="T15" fmla="*/ 28 h 28"/>
                <a:gd name="T16" fmla="*/ 7 w 21"/>
                <a:gd name="T17" fmla="*/ 24 h 28"/>
                <a:gd name="T18" fmla="*/ 7 w 21"/>
                <a:gd name="T19" fmla="*/ 24 h 28"/>
                <a:gd name="T20" fmla="*/ 7 w 21"/>
                <a:gd name="T21" fmla="*/ 24 h 28"/>
                <a:gd name="T22" fmla="*/ 7 w 21"/>
                <a:gd name="T23" fmla="*/ 21 h 28"/>
                <a:gd name="T24" fmla="*/ 7 w 21"/>
                <a:gd name="T25" fmla="*/ 17 h 28"/>
                <a:gd name="T26" fmla="*/ 7 w 21"/>
                <a:gd name="T27" fmla="*/ 17 h 28"/>
                <a:gd name="T28" fmla="*/ 7 w 21"/>
                <a:gd name="T29" fmla="*/ 14 h 28"/>
                <a:gd name="T30" fmla="*/ 7 w 21"/>
                <a:gd name="T31" fmla="*/ 14 h 28"/>
                <a:gd name="T32" fmla="*/ 7 w 21"/>
                <a:gd name="T33" fmla="*/ 14 h 28"/>
                <a:gd name="T34" fmla="*/ 10 w 21"/>
                <a:gd name="T35" fmla="*/ 11 h 28"/>
                <a:gd name="T36" fmla="*/ 10 w 21"/>
                <a:gd name="T37" fmla="*/ 11 h 28"/>
                <a:gd name="T38" fmla="*/ 10 w 21"/>
                <a:gd name="T39" fmla="*/ 7 h 28"/>
                <a:gd name="T40" fmla="*/ 10 w 21"/>
                <a:gd name="T41" fmla="*/ 4 h 28"/>
                <a:gd name="T42" fmla="*/ 14 w 21"/>
                <a:gd name="T43" fmla="*/ 4 h 28"/>
                <a:gd name="T44" fmla="*/ 14 w 21"/>
                <a:gd name="T45" fmla="*/ 4 h 28"/>
                <a:gd name="T46" fmla="*/ 14 w 21"/>
                <a:gd name="T47" fmla="*/ 4 h 28"/>
                <a:gd name="T48" fmla="*/ 17 w 21"/>
                <a:gd name="T49" fmla="*/ 4 h 28"/>
                <a:gd name="T50" fmla="*/ 17 w 21"/>
                <a:gd name="T51" fmla="*/ 4 h 28"/>
                <a:gd name="T52" fmla="*/ 17 w 21"/>
                <a:gd name="T53" fmla="*/ 4 h 28"/>
                <a:gd name="T54" fmla="*/ 21 w 21"/>
                <a:gd name="T55" fmla="*/ 4 h 28"/>
                <a:gd name="T56" fmla="*/ 21 w 21"/>
                <a:gd name="T57" fmla="*/ 4 h 28"/>
                <a:gd name="T58" fmla="*/ 17 w 21"/>
                <a:gd name="T59" fmla="*/ 4 h 28"/>
                <a:gd name="T60" fmla="*/ 21 w 21"/>
                <a:gd name="T61" fmla="*/ 0 h 28"/>
                <a:gd name="T62" fmla="*/ 21 w 21"/>
                <a:gd name="T63" fmla="*/ 0 h 28"/>
                <a:gd name="T64" fmla="*/ 21 w 21"/>
                <a:gd name="T65" fmla="*/ 0 h 28"/>
                <a:gd name="T66" fmla="*/ 17 w 21"/>
                <a:gd name="T67" fmla="*/ 0 h 28"/>
                <a:gd name="T68" fmla="*/ 14 w 21"/>
                <a:gd name="T69" fmla="*/ 0 h 28"/>
                <a:gd name="T70" fmla="*/ 10 w 21"/>
                <a:gd name="T71" fmla="*/ 0 h 28"/>
                <a:gd name="T72" fmla="*/ 10 w 21"/>
                <a:gd name="T73" fmla="*/ 0 h 28"/>
                <a:gd name="T74" fmla="*/ 10 w 21"/>
                <a:gd name="T75" fmla="*/ 0 h 28"/>
                <a:gd name="T76" fmla="*/ 7 w 21"/>
                <a:gd name="T77" fmla="*/ 0 h 28"/>
                <a:gd name="T78" fmla="*/ 7 w 21"/>
                <a:gd name="T79" fmla="*/ 0 h 28"/>
                <a:gd name="T80" fmla="*/ 7 w 21"/>
                <a:gd name="T81" fmla="*/ 4 h 28"/>
                <a:gd name="T82" fmla="*/ 7 w 21"/>
                <a:gd name="T83" fmla="*/ 4 h 28"/>
                <a:gd name="T84" fmla="*/ 7 w 21"/>
                <a:gd name="T85" fmla="*/ 4 h 28"/>
                <a:gd name="T86" fmla="*/ 7 w 21"/>
                <a:gd name="T87" fmla="*/ 4 h 28"/>
                <a:gd name="T88" fmla="*/ 4 w 21"/>
                <a:gd name="T89" fmla="*/ 7 h 28"/>
                <a:gd name="T90" fmla="*/ 4 w 21"/>
                <a:gd name="T91" fmla="*/ 7 h 28"/>
                <a:gd name="T92" fmla="*/ 7 w 21"/>
                <a:gd name="T93" fmla="*/ 11 h 28"/>
                <a:gd name="T94" fmla="*/ 7 w 21"/>
                <a:gd name="T95" fmla="*/ 11 h 28"/>
                <a:gd name="T96" fmla="*/ 4 w 21"/>
                <a:gd name="T97" fmla="*/ 11 h 28"/>
                <a:gd name="T98" fmla="*/ 4 w 21"/>
                <a:gd name="T99" fmla="*/ 14 h 28"/>
                <a:gd name="T100" fmla="*/ 4 w 21"/>
                <a:gd name="T101" fmla="*/ 17 h 28"/>
                <a:gd name="T102" fmla="*/ 4 w 21"/>
                <a:gd name="T103" fmla="*/ 17 h 28"/>
                <a:gd name="T104" fmla="*/ 4 w 21"/>
                <a:gd name="T105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" h="28">
                  <a:moveTo>
                    <a:pt x="4" y="21"/>
                  </a:moveTo>
                  <a:lnTo>
                    <a:pt x="4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4" y="7"/>
                  </a:lnTo>
                  <a:lnTo>
                    <a:pt x="4" y="4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36" name="Freeform 143">
              <a:extLst>
                <a:ext uri="{FF2B5EF4-FFF2-40B4-BE49-F238E27FC236}">
                  <a16:creationId xmlns:a16="http://schemas.microsoft.com/office/drawing/2014/main" id="{07F431B7-1259-4170-B373-9598172362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93600" y="8086725"/>
              <a:ext cx="53975" cy="112713"/>
            </a:xfrm>
            <a:custGeom>
              <a:avLst/>
              <a:gdLst>
                <a:gd name="T0" fmla="*/ 3 w 34"/>
                <a:gd name="T1" fmla="*/ 20 h 71"/>
                <a:gd name="T2" fmla="*/ 7 w 34"/>
                <a:gd name="T3" fmla="*/ 23 h 71"/>
                <a:gd name="T4" fmla="*/ 7 w 34"/>
                <a:gd name="T5" fmla="*/ 23 h 71"/>
                <a:gd name="T6" fmla="*/ 7 w 34"/>
                <a:gd name="T7" fmla="*/ 23 h 71"/>
                <a:gd name="T8" fmla="*/ 7 w 34"/>
                <a:gd name="T9" fmla="*/ 30 h 71"/>
                <a:gd name="T10" fmla="*/ 10 w 34"/>
                <a:gd name="T11" fmla="*/ 34 h 71"/>
                <a:gd name="T12" fmla="*/ 10 w 34"/>
                <a:gd name="T13" fmla="*/ 37 h 71"/>
                <a:gd name="T14" fmla="*/ 7 w 34"/>
                <a:gd name="T15" fmla="*/ 37 h 71"/>
                <a:gd name="T16" fmla="*/ 3 w 34"/>
                <a:gd name="T17" fmla="*/ 40 h 71"/>
                <a:gd name="T18" fmla="*/ 3 w 34"/>
                <a:gd name="T19" fmla="*/ 40 h 71"/>
                <a:gd name="T20" fmla="*/ 7 w 34"/>
                <a:gd name="T21" fmla="*/ 40 h 71"/>
                <a:gd name="T22" fmla="*/ 7 w 34"/>
                <a:gd name="T23" fmla="*/ 40 h 71"/>
                <a:gd name="T24" fmla="*/ 7 w 34"/>
                <a:gd name="T25" fmla="*/ 44 h 71"/>
                <a:gd name="T26" fmla="*/ 7 w 34"/>
                <a:gd name="T27" fmla="*/ 40 h 71"/>
                <a:gd name="T28" fmla="*/ 10 w 34"/>
                <a:gd name="T29" fmla="*/ 44 h 71"/>
                <a:gd name="T30" fmla="*/ 10 w 34"/>
                <a:gd name="T31" fmla="*/ 47 h 71"/>
                <a:gd name="T32" fmla="*/ 7 w 34"/>
                <a:gd name="T33" fmla="*/ 47 h 71"/>
                <a:gd name="T34" fmla="*/ 7 w 34"/>
                <a:gd name="T35" fmla="*/ 47 h 71"/>
                <a:gd name="T36" fmla="*/ 10 w 34"/>
                <a:gd name="T37" fmla="*/ 51 h 71"/>
                <a:gd name="T38" fmla="*/ 13 w 34"/>
                <a:gd name="T39" fmla="*/ 54 h 71"/>
                <a:gd name="T40" fmla="*/ 17 w 34"/>
                <a:gd name="T41" fmla="*/ 51 h 71"/>
                <a:gd name="T42" fmla="*/ 13 w 34"/>
                <a:gd name="T43" fmla="*/ 54 h 71"/>
                <a:gd name="T44" fmla="*/ 13 w 34"/>
                <a:gd name="T45" fmla="*/ 54 h 71"/>
                <a:gd name="T46" fmla="*/ 10 w 34"/>
                <a:gd name="T47" fmla="*/ 57 h 71"/>
                <a:gd name="T48" fmla="*/ 10 w 34"/>
                <a:gd name="T49" fmla="*/ 61 h 71"/>
                <a:gd name="T50" fmla="*/ 10 w 34"/>
                <a:gd name="T51" fmla="*/ 61 h 71"/>
                <a:gd name="T52" fmla="*/ 13 w 34"/>
                <a:gd name="T53" fmla="*/ 64 h 71"/>
                <a:gd name="T54" fmla="*/ 17 w 34"/>
                <a:gd name="T55" fmla="*/ 68 h 71"/>
                <a:gd name="T56" fmla="*/ 20 w 34"/>
                <a:gd name="T57" fmla="*/ 68 h 71"/>
                <a:gd name="T58" fmla="*/ 24 w 34"/>
                <a:gd name="T59" fmla="*/ 71 h 71"/>
                <a:gd name="T60" fmla="*/ 27 w 34"/>
                <a:gd name="T61" fmla="*/ 68 h 71"/>
                <a:gd name="T62" fmla="*/ 27 w 34"/>
                <a:gd name="T63" fmla="*/ 64 h 71"/>
                <a:gd name="T64" fmla="*/ 30 w 34"/>
                <a:gd name="T65" fmla="*/ 57 h 71"/>
                <a:gd name="T66" fmla="*/ 34 w 34"/>
                <a:gd name="T67" fmla="*/ 57 h 71"/>
                <a:gd name="T68" fmla="*/ 34 w 34"/>
                <a:gd name="T69" fmla="*/ 54 h 71"/>
                <a:gd name="T70" fmla="*/ 34 w 34"/>
                <a:gd name="T71" fmla="*/ 51 h 71"/>
                <a:gd name="T72" fmla="*/ 34 w 34"/>
                <a:gd name="T73" fmla="*/ 47 h 71"/>
                <a:gd name="T74" fmla="*/ 34 w 34"/>
                <a:gd name="T75" fmla="*/ 37 h 71"/>
                <a:gd name="T76" fmla="*/ 34 w 34"/>
                <a:gd name="T77" fmla="*/ 30 h 71"/>
                <a:gd name="T78" fmla="*/ 34 w 34"/>
                <a:gd name="T79" fmla="*/ 23 h 71"/>
                <a:gd name="T80" fmla="*/ 30 w 34"/>
                <a:gd name="T81" fmla="*/ 17 h 71"/>
                <a:gd name="T82" fmla="*/ 24 w 34"/>
                <a:gd name="T83" fmla="*/ 13 h 71"/>
                <a:gd name="T84" fmla="*/ 20 w 34"/>
                <a:gd name="T85" fmla="*/ 10 h 71"/>
                <a:gd name="T86" fmla="*/ 17 w 34"/>
                <a:gd name="T87" fmla="*/ 3 h 71"/>
                <a:gd name="T88" fmla="*/ 13 w 34"/>
                <a:gd name="T89" fmla="*/ 0 h 71"/>
                <a:gd name="T90" fmla="*/ 10 w 34"/>
                <a:gd name="T91" fmla="*/ 3 h 71"/>
                <a:gd name="T92" fmla="*/ 7 w 34"/>
                <a:gd name="T93" fmla="*/ 0 h 71"/>
                <a:gd name="T94" fmla="*/ 7 w 34"/>
                <a:gd name="T95" fmla="*/ 3 h 71"/>
                <a:gd name="T96" fmla="*/ 7 w 34"/>
                <a:gd name="T97" fmla="*/ 6 h 71"/>
                <a:gd name="T98" fmla="*/ 7 w 34"/>
                <a:gd name="T99" fmla="*/ 6 h 71"/>
                <a:gd name="T100" fmla="*/ 10 w 34"/>
                <a:gd name="T101" fmla="*/ 10 h 71"/>
                <a:gd name="T102" fmla="*/ 10 w 34"/>
                <a:gd name="T103" fmla="*/ 10 h 71"/>
                <a:gd name="T104" fmla="*/ 10 w 34"/>
                <a:gd name="T105" fmla="*/ 6 h 71"/>
                <a:gd name="T106" fmla="*/ 13 w 34"/>
                <a:gd name="T107" fmla="*/ 10 h 71"/>
                <a:gd name="T108" fmla="*/ 13 w 34"/>
                <a:gd name="T109" fmla="*/ 10 h 71"/>
                <a:gd name="T110" fmla="*/ 13 w 34"/>
                <a:gd name="T111" fmla="*/ 13 h 71"/>
                <a:gd name="T112" fmla="*/ 13 w 34"/>
                <a:gd name="T113" fmla="*/ 13 h 71"/>
                <a:gd name="T114" fmla="*/ 10 w 34"/>
                <a:gd name="T115" fmla="*/ 10 h 71"/>
                <a:gd name="T116" fmla="*/ 7 w 34"/>
                <a:gd name="T117" fmla="*/ 13 h 71"/>
                <a:gd name="T118" fmla="*/ 0 w 34"/>
                <a:gd name="T119" fmla="*/ 2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" h="71">
                  <a:moveTo>
                    <a:pt x="0" y="20"/>
                  </a:move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3" y="54"/>
                  </a:lnTo>
                  <a:lnTo>
                    <a:pt x="13" y="54"/>
                  </a:lnTo>
                  <a:lnTo>
                    <a:pt x="13" y="51"/>
                  </a:lnTo>
                  <a:lnTo>
                    <a:pt x="13" y="51"/>
                  </a:lnTo>
                  <a:lnTo>
                    <a:pt x="13" y="51"/>
                  </a:lnTo>
                  <a:lnTo>
                    <a:pt x="13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3" y="54"/>
                  </a:lnTo>
                  <a:lnTo>
                    <a:pt x="13" y="54"/>
                  </a:lnTo>
                  <a:lnTo>
                    <a:pt x="13" y="54"/>
                  </a:lnTo>
                  <a:lnTo>
                    <a:pt x="13" y="54"/>
                  </a:lnTo>
                  <a:lnTo>
                    <a:pt x="13" y="54"/>
                  </a:lnTo>
                  <a:lnTo>
                    <a:pt x="13" y="54"/>
                  </a:lnTo>
                  <a:lnTo>
                    <a:pt x="10" y="57"/>
                  </a:lnTo>
                  <a:lnTo>
                    <a:pt x="10" y="57"/>
                  </a:lnTo>
                  <a:lnTo>
                    <a:pt x="10" y="57"/>
                  </a:lnTo>
                  <a:lnTo>
                    <a:pt x="10" y="57"/>
                  </a:lnTo>
                  <a:lnTo>
                    <a:pt x="10" y="57"/>
                  </a:lnTo>
                  <a:lnTo>
                    <a:pt x="10" y="57"/>
                  </a:lnTo>
                  <a:lnTo>
                    <a:pt x="10" y="57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0" y="64"/>
                  </a:lnTo>
                  <a:lnTo>
                    <a:pt x="10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7" y="68"/>
                  </a:lnTo>
                  <a:lnTo>
                    <a:pt x="17" y="68"/>
                  </a:lnTo>
                  <a:lnTo>
                    <a:pt x="17" y="68"/>
                  </a:lnTo>
                  <a:lnTo>
                    <a:pt x="20" y="68"/>
                  </a:lnTo>
                  <a:lnTo>
                    <a:pt x="20" y="68"/>
                  </a:lnTo>
                  <a:lnTo>
                    <a:pt x="20" y="68"/>
                  </a:lnTo>
                  <a:lnTo>
                    <a:pt x="20" y="68"/>
                  </a:lnTo>
                  <a:lnTo>
                    <a:pt x="20" y="71"/>
                  </a:lnTo>
                  <a:lnTo>
                    <a:pt x="20" y="71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7" y="68"/>
                  </a:lnTo>
                  <a:lnTo>
                    <a:pt x="27" y="68"/>
                  </a:lnTo>
                  <a:lnTo>
                    <a:pt x="27" y="68"/>
                  </a:lnTo>
                  <a:lnTo>
                    <a:pt x="27" y="68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30" y="57"/>
                  </a:lnTo>
                  <a:lnTo>
                    <a:pt x="30" y="57"/>
                  </a:lnTo>
                  <a:lnTo>
                    <a:pt x="30" y="57"/>
                  </a:lnTo>
                  <a:lnTo>
                    <a:pt x="30" y="57"/>
                  </a:lnTo>
                  <a:lnTo>
                    <a:pt x="30" y="57"/>
                  </a:lnTo>
                  <a:lnTo>
                    <a:pt x="34" y="57"/>
                  </a:lnTo>
                  <a:lnTo>
                    <a:pt x="34" y="57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47"/>
                  </a:lnTo>
                  <a:lnTo>
                    <a:pt x="34" y="47"/>
                  </a:lnTo>
                  <a:lnTo>
                    <a:pt x="34" y="47"/>
                  </a:lnTo>
                  <a:lnTo>
                    <a:pt x="34" y="47"/>
                  </a:lnTo>
                  <a:lnTo>
                    <a:pt x="30" y="44"/>
                  </a:lnTo>
                  <a:lnTo>
                    <a:pt x="30" y="44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4" y="37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23"/>
                  </a:lnTo>
                  <a:lnTo>
                    <a:pt x="34" y="23"/>
                  </a:lnTo>
                  <a:lnTo>
                    <a:pt x="34" y="23"/>
                  </a:lnTo>
                  <a:lnTo>
                    <a:pt x="34" y="23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7" y="6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37" name="Freeform 144">
              <a:extLst>
                <a:ext uri="{FF2B5EF4-FFF2-40B4-BE49-F238E27FC236}">
                  <a16:creationId xmlns:a16="http://schemas.microsoft.com/office/drawing/2014/main" id="{B3B9E666-E928-4C7C-B049-EB9F0593F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238" y="7945438"/>
              <a:ext cx="49213" cy="42863"/>
            </a:xfrm>
            <a:custGeom>
              <a:avLst/>
              <a:gdLst>
                <a:gd name="T0" fmla="*/ 0 w 31"/>
                <a:gd name="T1" fmla="*/ 21 h 27"/>
                <a:gd name="T2" fmla="*/ 0 w 31"/>
                <a:gd name="T3" fmla="*/ 21 h 27"/>
                <a:gd name="T4" fmla="*/ 0 w 31"/>
                <a:gd name="T5" fmla="*/ 24 h 27"/>
                <a:gd name="T6" fmla="*/ 0 w 31"/>
                <a:gd name="T7" fmla="*/ 24 h 27"/>
                <a:gd name="T8" fmla="*/ 0 w 31"/>
                <a:gd name="T9" fmla="*/ 27 h 27"/>
                <a:gd name="T10" fmla="*/ 4 w 31"/>
                <a:gd name="T11" fmla="*/ 24 h 27"/>
                <a:gd name="T12" fmla="*/ 4 w 31"/>
                <a:gd name="T13" fmla="*/ 27 h 27"/>
                <a:gd name="T14" fmla="*/ 4 w 31"/>
                <a:gd name="T15" fmla="*/ 27 h 27"/>
                <a:gd name="T16" fmla="*/ 7 w 31"/>
                <a:gd name="T17" fmla="*/ 27 h 27"/>
                <a:gd name="T18" fmla="*/ 7 w 31"/>
                <a:gd name="T19" fmla="*/ 27 h 27"/>
                <a:gd name="T20" fmla="*/ 7 w 31"/>
                <a:gd name="T21" fmla="*/ 24 h 27"/>
                <a:gd name="T22" fmla="*/ 11 w 31"/>
                <a:gd name="T23" fmla="*/ 24 h 27"/>
                <a:gd name="T24" fmla="*/ 17 w 31"/>
                <a:gd name="T25" fmla="*/ 17 h 27"/>
                <a:gd name="T26" fmla="*/ 21 w 31"/>
                <a:gd name="T27" fmla="*/ 17 h 27"/>
                <a:gd name="T28" fmla="*/ 24 w 31"/>
                <a:gd name="T29" fmla="*/ 14 h 27"/>
                <a:gd name="T30" fmla="*/ 24 w 31"/>
                <a:gd name="T31" fmla="*/ 14 h 27"/>
                <a:gd name="T32" fmla="*/ 28 w 31"/>
                <a:gd name="T33" fmla="*/ 10 h 27"/>
                <a:gd name="T34" fmla="*/ 31 w 31"/>
                <a:gd name="T35" fmla="*/ 10 h 27"/>
                <a:gd name="T36" fmla="*/ 31 w 31"/>
                <a:gd name="T37" fmla="*/ 10 h 27"/>
                <a:gd name="T38" fmla="*/ 28 w 31"/>
                <a:gd name="T39" fmla="*/ 10 h 27"/>
                <a:gd name="T40" fmla="*/ 28 w 31"/>
                <a:gd name="T41" fmla="*/ 10 h 27"/>
                <a:gd name="T42" fmla="*/ 24 w 31"/>
                <a:gd name="T43" fmla="*/ 7 h 27"/>
                <a:gd name="T44" fmla="*/ 24 w 31"/>
                <a:gd name="T45" fmla="*/ 7 h 27"/>
                <a:gd name="T46" fmla="*/ 21 w 31"/>
                <a:gd name="T47" fmla="*/ 10 h 27"/>
                <a:gd name="T48" fmla="*/ 21 w 31"/>
                <a:gd name="T49" fmla="*/ 10 h 27"/>
                <a:gd name="T50" fmla="*/ 17 w 31"/>
                <a:gd name="T51" fmla="*/ 14 h 27"/>
                <a:gd name="T52" fmla="*/ 14 w 31"/>
                <a:gd name="T53" fmla="*/ 14 h 27"/>
                <a:gd name="T54" fmla="*/ 14 w 31"/>
                <a:gd name="T55" fmla="*/ 17 h 27"/>
                <a:gd name="T56" fmla="*/ 11 w 31"/>
                <a:gd name="T57" fmla="*/ 14 h 27"/>
                <a:gd name="T58" fmla="*/ 11 w 31"/>
                <a:gd name="T59" fmla="*/ 14 h 27"/>
                <a:gd name="T60" fmla="*/ 11 w 31"/>
                <a:gd name="T61" fmla="*/ 14 h 27"/>
                <a:gd name="T62" fmla="*/ 14 w 31"/>
                <a:gd name="T63" fmla="*/ 14 h 27"/>
                <a:gd name="T64" fmla="*/ 17 w 31"/>
                <a:gd name="T65" fmla="*/ 14 h 27"/>
                <a:gd name="T66" fmla="*/ 21 w 31"/>
                <a:gd name="T67" fmla="*/ 7 h 27"/>
                <a:gd name="T68" fmla="*/ 21 w 31"/>
                <a:gd name="T69" fmla="*/ 7 h 27"/>
                <a:gd name="T70" fmla="*/ 17 w 31"/>
                <a:gd name="T71" fmla="*/ 7 h 27"/>
                <a:gd name="T72" fmla="*/ 14 w 31"/>
                <a:gd name="T73" fmla="*/ 7 h 27"/>
                <a:gd name="T74" fmla="*/ 17 w 31"/>
                <a:gd name="T75" fmla="*/ 7 h 27"/>
                <a:gd name="T76" fmla="*/ 17 w 31"/>
                <a:gd name="T77" fmla="*/ 4 h 27"/>
                <a:gd name="T78" fmla="*/ 14 w 31"/>
                <a:gd name="T79" fmla="*/ 0 h 27"/>
                <a:gd name="T80" fmla="*/ 14 w 31"/>
                <a:gd name="T81" fmla="*/ 4 h 27"/>
                <a:gd name="T82" fmla="*/ 11 w 31"/>
                <a:gd name="T83" fmla="*/ 4 h 27"/>
                <a:gd name="T84" fmla="*/ 11 w 31"/>
                <a:gd name="T85" fmla="*/ 4 h 27"/>
                <a:gd name="T86" fmla="*/ 4 w 31"/>
                <a:gd name="T87" fmla="*/ 14 h 27"/>
                <a:gd name="T88" fmla="*/ 4 w 31"/>
                <a:gd name="T89" fmla="*/ 14 h 27"/>
                <a:gd name="T90" fmla="*/ 4 w 31"/>
                <a:gd name="T91" fmla="*/ 17 h 27"/>
                <a:gd name="T92" fmla="*/ 4 w 31"/>
                <a:gd name="T93" fmla="*/ 17 h 27"/>
                <a:gd name="T94" fmla="*/ 0 w 31"/>
                <a:gd name="T95" fmla="*/ 17 h 27"/>
                <a:gd name="T96" fmla="*/ 0 w 31"/>
                <a:gd name="T97" fmla="*/ 21 h 27"/>
                <a:gd name="T98" fmla="*/ 0 w 31"/>
                <a:gd name="T99" fmla="*/ 21 h 27"/>
                <a:gd name="T100" fmla="*/ 0 w 31"/>
                <a:gd name="T101" fmla="*/ 2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1" h="27">
                  <a:moveTo>
                    <a:pt x="0" y="21"/>
                  </a:move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4"/>
                  </a:lnTo>
                  <a:lnTo>
                    <a:pt x="11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7" y="10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4" y="7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38" name="Freeform 145">
              <a:extLst>
                <a:ext uri="{FF2B5EF4-FFF2-40B4-BE49-F238E27FC236}">
                  <a16:creationId xmlns:a16="http://schemas.microsoft.com/office/drawing/2014/main" id="{987B6411-5EB5-4F69-A340-BFCC94B306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1675" y="7708900"/>
              <a:ext cx="26988" cy="26988"/>
            </a:xfrm>
            <a:custGeom>
              <a:avLst/>
              <a:gdLst>
                <a:gd name="T0" fmla="*/ 0 w 17"/>
                <a:gd name="T1" fmla="*/ 17 h 17"/>
                <a:gd name="T2" fmla="*/ 0 w 17"/>
                <a:gd name="T3" fmla="*/ 17 h 17"/>
                <a:gd name="T4" fmla="*/ 0 w 17"/>
                <a:gd name="T5" fmla="*/ 17 h 17"/>
                <a:gd name="T6" fmla="*/ 0 w 17"/>
                <a:gd name="T7" fmla="*/ 17 h 17"/>
                <a:gd name="T8" fmla="*/ 3 w 17"/>
                <a:gd name="T9" fmla="*/ 17 h 17"/>
                <a:gd name="T10" fmla="*/ 3 w 17"/>
                <a:gd name="T11" fmla="*/ 17 h 17"/>
                <a:gd name="T12" fmla="*/ 7 w 17"/>
                <a:gd name="T13" fmla="*/ 13 h 17"/>
                <a:gd name="T14" fmla="*/ 7 w 17"/>
                <a:gd name="T15" fmla="*/ 13 h 17"/>
                <a:gd name="T16" fmla="*/ 10 w 17"/>
                <a:gd name="T17" fmla="*/ 13 h 17"/>
                <a:gd name="T18" fmla="*/ 10 w 17"/>
                <a:gd name="T19" fmla="*/ 13 h 17"/>
                <a:gd name="T20" fmla="*/ 13 w 17"/>
                <a:gd name="T21" fmla="*/ 10 h 17"/>
                <a:gd name="T22" fmla="*/ 13 w 17"/>
                <a:gd name="T23" fmla="*/ 10 h 17"/>
                <a:gd name="T24" fmla="*/ 17 w 17"/>
                <a:gd name="T25" fmla="*/ 10 h 17"/>
                <a:gd name="T26" fmla="*/ 17 w 17"/>
                <a:gd name="T27" fmla="*/ 6 h 17"/>
                <a:gd name="T28" fmla="*/ 17 w 17"/>
                <a:gd name="T29" fmla="*/ 6 h 17"/>
                <a:gd name="T30" fmla="*/ 17 w 17"/>
                <a:gd name="T31" fmla="*/ 0 h 17"/>
                <a:gd name="T32" fmla="*/ 17 w 17"/>
                <a:gd name="T33" fmla="*/ 0 h 17"/>
                <a:gd name="T34" fmla="*/ 13 w 17"/>
                <a:gd name="T35" fmla="*/ 0 h 17"/>
                <a:gd name="T36" fmla="*/ 13 w 17"/>
                <a:gd name="T37" fmla="*/ 0 h 17"/>
                <a:gd name="T38" fmla="*/ 0 w 17"/>
                <a:gd name="T39" fmla="*/ 17 h 17"/>
                <a:gd name="T40" fmla="*/ 0 w 17"/>
                <a:gd name="T41" fmla="*/ 17 h 17"/>
                <a:gd name="T42" fmla="*/ 0 w 17"/>
                <a:gd name="T43" fmla="*/ 17 h 17"/>
                <a:gd name="T44" fmla="*/ 0 w 17"/>
                <a:gd name="T4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" h="17">
                  <a:moveTo>
                    <a:pt x="0" y="17"/>
                  </a:move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7" y="10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39" name="Freeform 146">
              <a:extLst>
                <a:ext uri="{FF2B5EF4-FFF2-40B4-BE49-F238E27FC236}">
                  <a16:creationId xmlns:a16="http://schemas.microsoft.com/office/drawing/2014/main" id="{6FFEBEEC-74C9-4CA2-BF55-516A7EBC9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74538" y="7691438"/>
              <a:ext cx="31750" cy="17463"/>
            </a:xfrm>
            <a:custGeom>
              <a:avLst/>
              <a:gdLst>
                <a:gd name="T0" fmla="*/ 3 w 20"/>
                <a:gd name="T1" fmla="*/ 4 h 11"/>
                <a:gd name="T2" fmla="*/ 3 w 20"/>
                <a:gd name="T3" fmla="*/ 4 h 11"/>
                <a:gd name="T4" fmla="*/ 3 w 20"/>
                <a:gd name="T5" fmla="*/ 4 h 11"/>
                <a:gd name="T6" fmla="*/ 3 w 20"/>
                <a:gd name="T7" fmla="*/ 4 h 11"/>
                <a:gd name="T8" fmla="*/ 3 w 20"/>
                <a:gd name="T9" fmla="*/ 4 h 11"/>
                <a:gd name="T10" fmla="*/ 0 w 20"/>
                <a:gd name="T11" fmla="*/ 7 h 11"/>
                <a:gd name="T12" fmla="*/ 0 w 20"/>
                <a:gd name="T13" fmla="*/ 7 h 11"/>
                <a:gd name="T14" fmla="*/ 0 w 20"/>
                <a:gd name="T15" fmla="*/ 11 h 11"/>
                <a:gd name="T16" fmla="*/ 3 w 20"/>
                <a:gd name="T17" fmla="*/ 11 h 11"/>
                <a:gd name="T18" fmla="*/ 3 w 20"/>
                <a:gd name="T19" fmla="*/ 11 h 11"/>
                <a:gd name="T20" fmla="*/ 7 w 20"/>
                <a:gd name="T21" fmla="*/ 11 h 11"/>
                <a:gd name="T22" fmla="*/ 7 w 20"/>
                <a:gd name="T23" fmla="*/ 11 h 11"/>
                <a:gd name="T24" fmla="*/ 7 w 20"/>
                <a:gd name="T25" fmla="*/ 11 h 11"/>
                <a:gd name="T26" fmla="*/ 10 w 20"/>
                <a:gd name="T27" fmla="*/ 11 h 11"/>
                <a:gd name="T28" fmla="*/ 10 w 20"/>
                <a:gd name="T29" fmla="*/ 11 h 11"/>
                <a:gd name="T30" fmla="*/ 10 w 20"/>
                <a:gd name="T31" fmla="*/ 11 h 11"/>
                <a:gd name="T32" fmla="*/ 14 w 20"/>
                <a:gd name="T33" fmla="*/ 11 h 11"/>
                <a:gd name="T34" fmla="*/ 14 w 20"/>
                <a:gd name="T35" fmla="*/ 11 h 11"/>
                <a:gd name="T36" fmla="*/ 14 w 20"/>
                <a:gd name="T37" fmla="*/ 11 h 11"/>
                <a:gd name="T38" fmla="*/ 14 w 20"/>
                <a:gd name="T39" fmla="*/ 11 h 11"/>
                <a:gd name="T40" fmla="*/ 14 w 20"/>
                <a:gd name="T41" fmla="*/ 11 h 11"/>
                <a:gd name="T42" fmla="*/ 17 w 20"/>
                <a:gd name="T43" fmla="*/ 11 h 11"/>
                <a:gd name="T44" fmla="*/ 17 w 20"/>
                <a:gd name="T45" fmla="*/ 7 h 11"/>
                <a:gd name="T46" fmla="*/ 17 w 20"/>
                <a:gd name="T47" fmla="*/ 7 h 11"/>
                <a:gd name="T48" fmla="*/ 17 w 20"/>
                <a:gd name="T49" fmla="*/ 7 h 11"/>
                <a:gd name="T50" fmla="*/ 20 w 20"/>
                <a:gd name="T51" fmla="*/ 4 h 11"/>
                <a:gd name="T52" fmla="*/ 17 w 20"/>
                <a:gd name="T53" fmla="*/ 4 h 11"/>
                <a:gd name="T54" fmla="*/ 17 w 20"/>
                <a:gd name="T55" fmla="*/ 4 h 11"/>
                <a:gd name="T56" fmla="*/ 14 w 20"/>
                <a:gd name="T57" fmla="*/ 0 h 11"/>
                <a:gd name="T58" fmla="*/ 14 w 20"/>
                <a:gd name="T59" fmla="*/ 0 h 11"/>
                <a:gd name="T60" fmla="*/ 14 w 20"/>
                <a:gd name="T61" fmla="*/ 0 h 11"/>
                <a:gd name="T62" fmla="*/ 14 w 20"/>
                <a:gd name="T63" fmla="*/ 0 h 11"/>
                <a:gd name="T64" fmla="*/ 14 w 20"/>
                <a:gd name="T65" fmla="*/ 0 h 11"/>
                <a:gd name="T66" fmla="*/ 10 w 20"/>
                <a:gd name="T67" fmla="*/ 0 h 11"/>
                <a:gd name="T68" fmla="*/ 10 w 20"/>
                <a:gd name="T69" fmla="*/ 0 h 11"/>
                <a:gd name="T70" fmla="*/ 7 w 20"/>
                <a:gd name="T71" fmla="*/ 0 h 11"/>
                <a:gd name="T72" fmla="*/ 3 w 20"/>
                <a:gd name="T73" fmla="*/ 4 h 11"/>
                <a:gd name="T74" fmla="*/ 3 w 20"/>
                <a:gd name="T75" fmla="*/ 4 h 11"/>
                <a:gd name="T76" fmla="*/ 3 w 20"/>
                <a:gd name="T77" fmla="*/ 4 h 11"/>
                <a:gd name="T78" fmla="*/ 3 w 20"/>
                <a:gd name="T79" fmla="*/ 4 h 11"/>
                <a:gd name="T80" fmla="*/ 3 w 20"/>
                <a:gd name="T8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" h="11">
                  <a:moveTo>
                    <a:pt x="3" y="4"/>
                  </a:move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40" name="Freeform 147">
              <a:extLst>
                <a:ext uri="{FF2B5EF4-FFF2-40B4-BE49-F238E27FC236}">
                  <a16:creationId xmlns:a16="http://schemas.microsoft.com/office/drawing/2014/main" id="{BBD7D769-FF08-48AC-99E7-0B674C63FC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9913" y="7362825"/>
              <a:ext cx="312738" cy="200025"/>
            </a:xfrm>
            <a:custGeom>
              <a:avLst/>
              <a:gdLst>
                <a:gd name="T0" fmla="*/ 116 w 197"/>
                <a:gd name="T1" fmla="*/ 20 h 126"/>
                <a:gd name="T2" fmla="*/ 109 w 197"/>
                <a:gd name="T3" fmla="*/ 17 h 126"/>
                <a:gd name="T4" fmla="*/ 126 w 197"/>
                <a:gd name="T5" fmla="*/ 0 h 126"/>
                <a:gd name="T6" fmla="*/ 95 w 197"/>
                <a:gd name="T7" fmla="*/ 7 h 126"/>
                <a:gd name="T8" fmla="*/ 78 w 197"/>
                <a:gd name="T9" fmla="*/ 10 h 126"/>
                <a:gd name="T10" fmla="*/ 58 w 197"/>
                <a:gd name="T11" fmla="*/ 20 h 126"/>
                <a:gd name="T12" fmla="*/ 44 w 197"/>
                <a:gd name="T13" fmla="*/ 24 h 126"/>
                <a:gd name="T14" fmla="*/ 48 w 197"/>
                <a:gd name="T15" fmla="*/ 27 h 126"/>
                <a:gd name="T16" fmla="*/ 41 w 197"/>
                <a:gd name="T17" fmla="*/ 34 h 126"/>
                <a:gd name="T18" fmla="*/ 58 w 197"/>
                <a:gd name="T19" fmla="*/ 37 h 126"/>
                <a:gd name="T20" fmla="*/ 65 w 197"/>
                <a:gd name="T21" fmla="*/ 37 h 126"/>
                <a:gd name="T22" fmla="*/ 55 w 197"/>
                <a:gd name="T23" fmla="*/ 41 h 126"/>
                <a:gd name="T24" fmla="*/ 41 w 197"/>
                <a:gd name="T25" fmla="*/ 41 h 126"/>
                <a:gd name="T26" fmla="*/ 27 w 197"/>
                <a:gd name="T27" fmla="*/ 44 h 126"/>
                <a:gd name="T28" fmla="*/ 41 w 197"/>
                <a:gd name="T29" fmla="*/ 61 h 126"/>
                <a:gd name="T30" fmla="*/ 58 w 197"/>
                <a:gd name="T31" fmla="*/ 61 h 126"/>
                <a:gd name="T32" fmla="*/ 65 w 197"/>
                <a:gd name="T33" fmla="*/ 68 h 126"/>
                <a:gd name="T34" fmla="*/ 65 w 197"/>
                <a:gd name="T35" fmla="*/ 71 h 126"/>
                <a:gd name="T36" fmla="*/ 55 w 197"/>
                <a:gd name="T37" fmla="*/ 71 h 126"/>
                <a:gd name="T38" fmla="*/ 38 w 197"/>
                <a:gd name="T39" fmla="*/ 65 h 126"/>
                <a:gd name="T40" fmla="*/ 17 w 197"/>
                <a:gd name="T41" fmla="*/ 61 h 126"/>
                <a:gd name="T42" fmla="*/ 4 w 197"/>
                <a:gd name="T43" fmla="*/ 68 h 126"/>
                <a:gd name="T44" fmla="*/ 0 w 197"/>
                <a:gd name="T45" fmla="*/ 78 h 126"/>
                <a:gd name="T46" fmla="*/ 7 w 197"/>
                <a:gd name="T47" fmla="*/ 85 h 126"/>
                <a:gd name="T48" fmla="*/ 4 w 197"/>
                <a:gd name="T49" fmla="*/ 102 h 126"/>
                <a:gd name="T50" fmla="*/ 21 w 197"/>
                <a:gd name="T51" fmla="*/ 112 h 126"/>
                <a:gd name="T52" fmla="*/ 58 w 197"/>
                <a:gd name="T53" fmla="*/ 112 h 126"/>
                <a:gd name="T54" fmla="*/ 61 w 197"/>
                <a:gd name="T55" fmla="*/ 109 h 126"/>
                <a:gd name="T56" fmla="*/ 85 w 197"/>
                <a:gd name="T57" fmla="*/ 109 h 126"/>
                <a:gd name="T58" fmla="*/ 92 w 197"/>
                <a:gd name="T59" fmla="*/ 105 h 126"/>
                <a:gd name="T60" fmla="*/ 95 w 197"/>
                <a:gd name="T61" fmla="*/ 109 h 126"/>
                <a:gd name="T62" fmla="*/ 99 w 197"/>
                <a:gd name="T63" fmla="*/ 119 h 126"/>
                <a:gd name="T64" fmla="*/ 106 w 197"/>
                <a:gd name="T65" fmla="*/ 122 h 126"/>
                <a:gd name="T66" fmla="*/ 126 w 197"/>
                <a:gd name="T67" fmla="*/ 122 h 126"/>
                <a:gd name="T68" fmla="*/ 133 w 197"/>
                <a:gd name="T69" fmla="*/ 116 h 126"/>
                <a:gd name="T70" fmla="*/ 123 w 197"/>
                <a:gd name="T71" fmla="*/ 116 h 126"/>
                <a:gd name="T72" fmla="*/ 126 w 197"/>
                <a:gd name="T73" fmla="*/ 109 h 126"/>
                <a:gd name="T74" fmla="*/ 136 w 197"/>
                <a:gd name="T75" fmla="*/ 105 h 126"/>
                <a:gd name="T76" fmla="*/ 146 w 197"/>
                <a:gd name="T77" fmla="*/ 105 h 126"/>
                <a:gd name="T78" fmla="*/ 153 w 197"/>
                <a:gd name="T79" fmla="*/ 109 h 126"/>
                <a:gd name="T80" fmla="*/ 163 w 197"/>
                <a:gd name="T81" fmla="*/ 105 h 126"/>
                <a:gd name="T82" fmla="*/ 163 w 197"/>
                <a:gd name="T83" fmla="*/ 95 h 126"/>
                <a:gd name="T84" fmla="*/ 157 w 197"/>
                <a:gd name="T85" fmla="*/ 88 h 126"/>
                <a:gd name="T86" fmla="*/ 160 w 197"/>
                <a:gd name="T87" fmla="*/ 68 h 126"/>
                <a:gd name="T88" fmla="*/ 174 w 197"/>
                <a:gd name="T89" fmla="*/ 58 h 126"/>
                <a:gd name="T90" fmla="*/ 184 w 197"/>
                <a:gd name="T91" fmla="*/ 48 h 126"/>
                <a:gd name="T92" fmla="*/ 194 w 197"/>
                <a:gd name="T93" fmla="*/ 37 h 126"/>
                <a:gd name="T94" fmla="*/ 194 w 197"/>
                <a:gd name="T95" fmla="*/ 20 h 126"/>
                <a:gd name="T96" fmla="*/ 180 w 197"/>
                <a:gd name="T97" fmla="*/ 20 h 126"/>
                <a:gd name="T98" fmla="*/ 174 w 197"/>
                <a:gd name="T99" fmla="*/ 24 h 126"/>
                <a:gd name="T100" fmla="*/ 157 w 197"/>
                <a:gd name="T101" fmla="*/ 41 h 126"/>
                <a:gd name="T102" fmla="*/ 140 w 197"/>
                <a:gd name="T103" fmla="*/ 54 h 126"/>
                <a:gd name="T104" fmla="*/ 146 w 197"/>
                <a:gd name="T105" fmla="*/ 37 h 126"/>
                <a:gd name="T106" fmla="*/ 153 w 197"/>
                <a:gd name="T107" fmla="*/ 17 h 126"/>
                <a:gd name="T108" fmla="*/ 146 w 197"/>
                <a:gd name="T109" fmla="*/ 27 h 126"/>
                <a:gd name="T110" fmla="*/ 140 w 197"/>
                <a:gd name="T111" fmla="*/ 27 h 126"/>
                <a:gd name="T112" fmla="*/ 136 w 197"/>
                <a:gd name="T113" fmla="*/ 27 h 126"/>
                <a:gd name="T114" fmla="*/ 129 w 197"/>
                <a:gd name="T115" fmla="*/ 27 h 126"/>
                <a:gd name="T116" fmla="*/ 136 w 197"/>
                <a:gd name="T117" fmla="*/ 2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97" h="126">
                  <a:moveTo>
                    <a:pt x="126" y="14"/>
                  </a:moveTo>
                  <a:lnTo>
                    <a:pt x="126" y="14"/>
                  </a:lnTo>
                  <a:lnTo>
                    <a:pt x="123" y="17"/>
                  </a:lnTo>
                  <a:lnTo>
                    <a:pt x="123" y="17"/>
                  </a:lnTo>
                  <a:lnTo>
                    <a:pt x="123" y="17"/>
                  </a:lnTo>
                  <a:lnTo>
                    <a:pt x="119" y="17"/>
                  </a:lnTo>
                  <a:lnTo>
                    <a:pt x="119" y="17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6" y="20"/>
                  </a:lnTo>
                  <a:lnTo>
                    <a:pt x="116" y="20"/>
                  </a:lnTo>
                  <a:lnTo>
                    <a:pt x="116" y="20"/>
                  </a:lnTo>
                  <a:lnTo>
                    <a:pt x="116" y="20"/>
                  </a:lnTo>
                  <a:lnTo>
                    <a:pt x="112" y="17"/>
                  </a:lnTo>
                  <a:lnTo>
                    <a:pt x="112" y="17"/>
                  </a:lnTo>
                  <a:lnTo>
                    <a:pt x="109" y="20"/>
                  </a:lnTo>
                  <a:lnTo>
                    <a:pt x="109" y="20"/>
                  </a:lnTo>
                  <a:lnTo>
                    <a:pt x="109" y="20"/>
                  </a:lnTo>
                  <a:lnTo>
                    <a:pt x="109" y="20"/>
                  </a:lnTo>
                  <a:lnTo>
                    <a:pt x="106" y="20"/>
                  </a:lnTo>
                  <a:lnTo>
                    <a:pt x="106" y="20"/>
                  </a:lnTo>
                  <a:lnTo>
                    <a:pt x="109" y="17"/>
                  </a:lnTo>
                  <a:lnTo>
                    <a:pt x="109" y="17"/>
                  </a:lnTo>
                  <a:lnTo>
                    <a:pt x="116" y="17"/>
                  </a:lnTo>
                  <a:lnTo>
                    <a:pt x="116" y="17"/>
                  </a:lnTo>
                  <a:lnTo>
                    <a:pt x="119" y="14"/>
                  </a:lnTo>
                  <a:lnTo>
                    <a:pt x="123" y="10"/>
                  </a:lnTo>
                  <a:lnTo>
                    <a:pt x="123" y="10"/>
                  </a:lnTo>
                  <a:lnTo>
                    <a:pt x="123" y="10"/>
                  </a:lnTo>
                  <a:lnTo>
                    <a:pt x="123" y="10"/>
                  </a:lnTo>
                  <a:lnTo>
                    <a:pt x="126" y="7"/>
                  </a:lnTo>
                  <a:lnTo>
                    <a:pt x="126" y="3"/>
                  </a:lnTo>
                  <a:lnTo>
                    <a:pt x="126" y="3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3" y="3"/>
                  </a:lnTo>
                  <a:lnTo>
                    <a:pt x="123" y="3"/>
                  </a:lnTo>
                  <a:lnTo>
                    <a:pt x="119" y="3"/>
                  </a:lnTo>
                  <a:lnTo>
                    <a:pt x="119" y="3"/>
                  </a:lnTo>
                  <a:lnTo>
                    <a:pt x="109" y="3"/>
                  </a:lnTo>
                  <a:lnTo>
                    <a:pt x="109" y="3"/>
                  </a:lnTo>
                  <a:lnTo>
                    <a:pt x="99" y="7"/>
                  </a:lnTo>
                  <a:lnTo>
                    <a:pt x="99" y="7"/>
                  </a:lnTo>
                  <a:lnTo>
                    <a:pt x="99" y="7"/>
                  </a:lnTo>
                  <a:lnTo>
                    <a:pt x="99" y="7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89" y="7"/>
                  </a:lnTo>
                  <a:lnTo>
                    <a:pt x="85" y="10"/>
                  </a:lnTo>
                  <a:lnTo>
                    <a:pt x="85" y="10"/>
                  </a:lnTo>
                  <a:lnTo>
                    <a:pt x="82" y="10"/>
                  </a:lnTo>
                  <a:lnTo>
                    <a:pt x="82" y="10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5" y="10"/>
                  </a:lnTo>
                  <a:lnTo>
                    <a:pt x="75" y="10"/>
                  </a:lnTo>
                  <a:lnTo>
                    <a:pt x="68" y="14"/>
                  </a:lnTo>
                  <a:lnTo>
                    <a:pt x="68" y="14"/>
                  </a:lnTo>
                  <a:lnTo>
                    <a:pt x="65" y="17"/>
                  </a:lnTo>
                  <a:lnTo>
                    <a:pt x="65" y="17"/>
                  </a:lnTo>
                  <a:lnTo>
                    <a:pt x="61" y="20"/>
                  </a:lnTo>
                  <a:lnTo>
                    <a:pt x="61" y="20"/>
                  </a:lnTo>
                  <a:lnTo>
                    <a:pt x="58" y="20"/>
                  </a:lnTo>
                  <a:lnTo>
                    <a:pt x="58" y="20"/>
                  </a:lnTo>
                  <a:lnTo>
                    <a:pt x="58" y="20"/>
                  </a:lnTo>
                  <a:lnTo>
                    <a:pt x="58" y="20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1" y="20"/>
                  </a:lnTo>
                  <a:lnTo>
                    <a:pt x="51" y="20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1" y="24"/>
                  </a:lnTo>
                  <a:lnTo>
                    <a:pt x="41" y="24"/>
                  </a:lnTo>
                  <a:lnTo>
                    <a:pt x="41" y="24"/>
                  </a:lnTo>
                  <a:lnTo>
                    <a:pt x="38" y="27"/>
                  </a:lnTo>
                  <a:lnTo>
                    <a:pt x="38" y="27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44" y="27"/>
                  </a:lnTo>
                  <a:lnTo>
                    <a:pt x="44" y="27"/>
                  </a:lnTo>
                  <a:lnTo>
                    <a:pt x="48" y="27"/>
                  </a:lnTo>
                  <a:lnTo>
                    <a:pt x="48" y="27"/>
                  </a:lnTo>
                  <a:lnTo>
                    <a:pt x="48" y="27"/>
                  </a:lnTo>
                  <a:lnTo>
                    <a:pt x="48" y="27"/>
                  </a:lnTo>
                  <a:lnTo>
                    <a:pt x="48" y="31"/>
                  </a:lnTo>
                  <a:lnTo>
                    <a:pt x="48" y="31"/>
                  </a:lnTo>
                  <a:lnTo>
                    <a:pt x="48" y="31"/>
                  </a:lnTo>
                  <a:lnTo>
                    <a:pt x="48" y="31"/>
                  </a:lnTo>
                  <a:lnTo>
                    <a:pt x="44" y="31"/>
                  </a:lnTo>
                  <a:lnTo>
                    <a:pt x="44" y="31"/>
                  </a:lnTo>
                  <a:lnTo>
                    <a:pt x="41" y="31"/>
                  </a:lnTo>
                  <a:lnTo>
                    <a:pt x="41" y="31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4" y="37"/>
                  </a:lnTo>
                  <a:lnTo>
                    <a:pt x="44" y="37"/>
                  </a:lnTo>
                  <a:lnTo>
                    <a:pt x="44" y="37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8" y="37"/>
                  </a:lnTo>
                  <a:lnTo>
                    <a:pt x="58" y="37"/>
                  </a:lnTo>
                  <a:lnTo>
                    <a:pt x="58" y="37"/>
                  </a:lnTo>
                  <a:lnTo>
                    <a:pt x="61" y="37"/>
                  </a:lnTo>
                  <a:lnTo>
                    <a:pt x="61" y="37"/>
                  </a:lnTo>
                  <a:lnTo>
                    <a:pt x="61" y="37"/>
                  </a:lnTo>
                  <a:lnTo>
                    <a:pt x="61" y="37"/>
                  </a:lnTo>
                  <a:lnTo>
                    <a:pt x="65" y="37"/>
                  </a:lnTo>
                  <a:lnTo>
                    <a:pt x="65" y="37"/>
                  </a:lnTo>
                  <a:lnTo>
                    <a:pt x="65" y="37"/>
                  </a:lnTo>
                  <a:lnTo>
                    <a:pt x="65" y="37"/>
                  </a:lnTo>
                  <a:lnTo>
                    <a:pt x="65" y="37"/>
                  </a:lnTo>
                  <a:lnTo>
                    <a:pt x="65" y="37"/>
                  </a:lnTo>
                  <a:lnTo>
                    <a:pt x="65" y="37"/>
                  </a:lnTo>
                  <a:lnTo>
                    <a:pt x="61" y="37"/>
                  </a:lnTo>
                  <a:lnTo>
                    <a:pt x="61" y="41"/>
                  </a:lnTo>
                  <a:lnTo>
                    <a:pt x="61" y="41"/>
                  </a:lnTo>
                  <a:lnTo>
                    <a:pt x="58" y="41"/>
                  </a:lnTo>
                  <a:lnTo>
                    <a:pt x="58" y="41"/>
                  </a:lnTo>
                  <a:lnTo>
                    <a:pt x="58" y="37"/>
                  </a:lnTo>
                  <a:lnTo>
                    <a:pt x="58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41"/>
                  </a:lnTo>
                  <a:lnTo>
                    <a:pt x="55" y="41"/>
                  </a:lnTo>
                  <a:lnTo>
                    <a:pt x="51" y="41"/>
                  </a:lnTo>
                  <a:lnTo>
                    <a:pt x="51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34" y="41"/>
                  </a:lnTo>
                  <a:lnTo>
                    <a:pt x="34" y="41"/>
                  </a:lnTo>
                  <a:lnTo>
                    <a:pt x="34" y="41"/>
                  </a:lnTo>
                  <a:lnTo>
                    <a:pt x="34" y="41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7" y="51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1" y="54"/>
                  </a:lnTo>
                  <a:lnTo>
                    <a:pt x="31" y="54"/>
                  </a:lnTo>
                  <a:lnTo>
                    <a:pt x="38" y="58"/>
                  </a:lnTo>
                  <a:lnTo>
                    <a:pt x="38" y="58"/>
                  </a:lnTo>
                  <a:lnTo>
                    <a:pt x="41" y="61"/>
                  </a:lnTo>
                  <a:lnTo>
                    <a:pt x="41" y="61"/>
                  </a:lnTo>
                  <a:lnTo>
                    <a:pt x="44" y="61"/>
                  </a:lnTo>
                  <a:lnTo>
                    <a:pt x="44" y="61"/>
                  </a:lnTo>
                  <a:lnTo>
                    <a:pt x="48" y="61"/>
                  </a:lnTo>
                  <a:lnTo>
                    <a:pt x="48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8" y="61"/>
                  </a:lnTo>
                  <a:lnTo>
                    <a:pt x="58" y="61"/>
                  </a:lnTo>
                  <a:lnTo>
                    <a:pt x="58" y="61"/>
                  </a:lnTo>
                  <a:lnTo>
                    <a:pt x="58" y="65"/>
                  </a:lnTo>
                  <a:lnTo>
                    <a:pt x="58" y="65"/>
                  </a:lnTo>
                  <a:lnTo>
                    <a:pt x="58" y="65"/>
                  </a:lnTo>
                  <a:lnTo>
                    <a:pt x="58" y="65"/>
                  </a:lnTo>
                  <a:lnTo>
                    <a:pt x="58" y="65"/>
                  </a:lnTo>
                  <a:lnTo>
                    <a:pt x="58" y="65"/>
                  </a:lnTo>
                  <a:lnTo>
                    <a:pt x="61" y="65"/>
                  </a:lnTo>
                  <a:lnTo>
                    <a:pt x="61" y="65"/>
                  </a:lnTo>
                  <a:lnTo>
                    <a:pt x="61" y="65"/>
                  </a:lnTo>
                  <a:lnTo>
                    <a:pt x="61" y="65"/>
                  </a:lnTo>
                  <a:lnTo>
                    <a:pt x="65" y="68"/>
                  </a:lnTo>
                  <a:lnTo>
                    <a:pt x="65" y="68"/>
                  </a:lnTo>
                  <a:lnTo>
                    <a:pt x="65" y="68"/>
                  </a:lnTo>
                  <a:lnTo>
                    <a:pt x="65" y="68"/>
                  </a:lnTo>
                  <a:lnTo>
                    <a:pt x="72" y="71"/>
                  </a:lnTo>
                  <a:lnTo>
                    <a:pt x="72" y="71"/>
                  </a:lnTo>
                  <a:lnTo>
                    <a:pt x="68" y="71"/>
                  </a:lnTo>
                  <a:lnTo>
                    <a:pt x="68" y="71"/>
                  </a:lnTo>
                  <a:lnTo>
                    <a:pt x="68" y="71"/>
                  </a:lnTo>
                  <a:lnTo>
                    <a:pt x="68" y="71"/>
                  </a:lnTo>
                  <a:lnTo>
                    <a:pt x="65" y="71"/>
                  </a:lnTo>
                  <a:lnTo>
                    <a:pt x="65" y="71"/>
                  </a:lnTo>
                  <a:lnTo>
                    <a:pt x="65" y="71"/>
                  </a:lnTo>
                  <a:lnTo>
                    <a:pt x="65" y="71"/>
                  </a:lnTo>
                  <a:lnTo>
                    <a:pt x="65" y="71"/>
                  </a:lnTo>
                  <a:lnTo>
                    <a:pt x="65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1" y="75"/>
                  </a:lnTo>
                  <a:lnTo>
                    <a:pt x="61" y="75"/>
                  </a:lnTo>
                  <a:lnTo>
                    <a:pt x="61" y="75"/>
                  </a:lnTo>
                  <a:lnTo>
                    <a:pt x="61" y="75"/>
                  </a:lnTo>
                  <a:lnTo>
                    <a:pt x="58" y="71"/>
                  </a:lnTo>
                  <a:lnTo>
                    <a:pt x="58" y="71"/>
                  </a:lnTo>
                  <a:lnTo>
                    <a:pt x="55" y="71"/>
                  </a:lnTo>
                  <a:lnTo>
                    <a:pt x="55" y="71"/>
                  </a:lnTo>
                  <a:lnTo>
                    <a:pt x="55" y="68"/>
                  </a:lnTo>
                  <a:lnTo>
                    <a:pt x="55" y="68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48" y="71"/>
                  </a:lnTo>
                  <a:lnTo>
                    <a:pt x="48" y="71"/>
                  </a:lnTo>
                  <a:lnTo>
                    <a:pt x="48" y="68"/>
                  </a:lnTo>
                  <a:lnTo>
                    <a:pt x="48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38" y="65"/>
                  </a:lnTo>
                  <a:lnTo>
                    <a:pt x="38" y="65"/>
                  </a:lnTo>
                  <a:lnTo>
                    <a:pt x="34" y="65"/>
                  </a:lnTo>
                  <a:lnTo>
                    <a:pt x="34" y="65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27" y="68"/>
                  </a:lnTo>
                  <a:lnTo>
                    <a:pt x="27" y="68"/>
                  </a:lnTo>
                  <a:lnTo>
                    <a:pt x="24" y="68"/>
                  </a:lnTo>
                  <a:lnTo>
                    <a:pt x="24" y="68"/>
                  </a:lnTo>
                  <a:lnTo>
                    <a:pt x="24" y="65"/>
                  </a:lnTo>
                  <a:lnTo>
                    <a:pt x="24" y="65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0" y="65"/>
                  </a:lnTo>
                  <a:lnTo>
                    <a:pt x="10" y="65"/>
                  </a:lnTo>
                  <a:lnTo>
                    <a:pt x="7" y="65"/>
                  </a:lnTo>
                  <a:lnTo>
                    <a:pt x="7" y="65"/>
                  </a:lnTo>
                  <a:lnTo>
                    <a:pt x="7" y="65"/>
                  </a:lnTo>
                  <a:lnTo>
                    <a:pt x="4" y="68"/>
                  </a:lnTo>
                  <a:lnTo>
                    <a:pt x="4" y="68"/>
                  </a:lnTo>
                  <a:lnTo>
                    <a:pt x="4" y="68"/>
                  </a:lnTo>
                  <a:lnTo>
                    <a:pt x="4" y="68"/>
                  </a:lnTo>
                  <a:lnTo>
                    <a:pt x="4" y="71"/>
                  </a:lnTo>
                  <a:lnTo>
                    <a:pt x="4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7" y="85"/>
                  </a:lnTo>
                  <a:lnTo>
                    <a:pt x="7" y="85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4" y="95"/>
                  </a:lnTo>
                  <a:lnTo>
                    <a:pt x="4" y="102"/>
                  </a:lnTo>
                  <a:lnTo>
                    <a:pt x="4" y="102"/>
                  </a:lnTo>
                  <a:lnTo>
                    <a:pt x="4" y="102"/>
                  </a:lnTo>
                  <a:lnTo>
                    <a:pt x="4" y="102"/>
                  </a:lnTo>
                  <a:lnTo>
                    <a:pt x="0" y="105"/>
                  </a:lnTo>
                  <a:lnTo>
                    <a:pt x="0" y="105"/>
                  </a:lnTo>
                  <a:lnTo>
                    <a:pt x="4" y="109"/>
                  </a:lnTo>
                  <a:lnTo>
                    <a:pt x="4" y="109"/>
                  </a:lnTo>
                  <a:lnTo>
                    <a:pt x="10" y="112"/>
                  </a:lnTo>
                  <a:lnTo>
                    <a:pt x="10" y="112"/>
                  </a:lnTo>
                  <a:lnTo>
                    <a:pt x="10" y="112"/>
                  </a:lnTo>
                  <a:lnTo>
                    <a:pt x="10" y="112"/>
                  </a:lnTo>
                  <a:lnTo>
                    <a:pt x="14" y="112"/>
                  </a:lnTo>
                  <a:lnTo>
                    <a:pt x="14" y="112"/>
                  </a:lnTo>
                  <a:lnTo>
                    <a:pt x="21" y="112"/>
                  </a:lnTo>
                  <a:lnTo>
                    <a:pt x="21" y="112"/>
                  </a:lnTo>
                  <a:lnTo>
                    <a:pt x="31" y="116"/>
                  </a:lnTo>
                  <a:lnTo>
                    <a:pt x="31" y="116"/>
                  </a:lnTo>
                  <a:lnTo>
                    <a:pt x="41" y="116"/>
                  </a:lnTo>
                  <a:lnTo>
                    <a:pt x="41" y="116"/>
                  </a:lnTo>
                  <a:lnTo>
                    <a:pt x="41" y="116"/>
                  </a:lnTo>
                  <a:lnTo>
                    <a:pt x="41" y="116"/>
                  </a:lnTo>
                  <a:lnTo>
                    <a:pt x="51" y="116"/>
                  </a:lnTo>
                  <a:lnTo>
                    <a:pt x="51" y="116"/>
                  </a:lnTo>
                  <a:lnTo>
                    <a:pt x="55" y="116"/>
                  </a:lnTo>
                  <a:lnTo>
                    <a:pt x="55" y="116"/>
                  </a:lnTo>
                  <a:lnTo>
                    <a:pt x="58" y="112"/>
                  </a:lnTo>
                  <a:lnTo>
                    <a:pt x="58" y="112"/>
                  </a:lnTo>
                  <a:lnTo>
                    <a:pt x="58" y="112"/>
                  </a:lnTo>
                  <a:lnTo>
                    <a:pt x="58" y="112"/>
                  </a:lnTo>
                  <a:lnTo>
                    <a:pt x="58" y="112"/>
                  </a:lnTo>
                  <a:lnTo>
                    <a:pt x="58" y="112"/>
                  </a:lnTo>
                  <a:lnTo>
                    <a:pt x="58" y="112"/>
                  </a:lnTo>
                  <a:lnTo>
                    <a:pt x="58" y="112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5" y="109"/>
                  </a:lnTo>
                  <a:lnTo>
                    <a:pt x="65" y="109"/>
                  </a:lnTo>
                  <a:lnTo>
                    <a:pt x="65" y="109"/>
                  </a:lnTo>
                  <a:lnTo>
                    <a:pt x="68" y="112"/>
                  </a:lnTo>
                  <a:lnTo>
                    <a:pt x="68" y="112"/>
                  </a:lnTo>
                  <a:lnTo>
                    <a:pt x="72" y="112"/>
                  </a:lnTo>
                  <a:lnTo>
                    <a:pt x="72" y="112"/>
                  </a:lnTo>
                  <a:lnTo>
                    <a:pt x="75" y="112"/>
                  </a:lnTo>
                  <a:lnTo>
                    <a:pt x="75" y="112"/>
                  </a:lnTo>
                  <a:lnTo>
                    <a:pt x="85" y="109"/>
                  </a:lnTo>
                  <a:lnTo>
                    <a:pt x="85" y="109"/>
                  </a:lnTo>
                  <a:lnTo>
                    <a:pt x="89" y="105"/>
                  </a:lnTo>
                  <a:lnTo>
                    <a:pt x="89" y="105"/>
                  </a:lnTo>
                  <a:lnTo>
                    <a:pt x="89" y="105"/>
                  </a:lnTo>
                  <a:lnTo>
                    <a:pt x="89" y="105"/>
                  </a:lnTo>
                  <a:lnTo>
                    <a:pt x="92" y="102"/>
                  </a:lnTo>
                  <a:lnTo>
                    <a:pt x="92" y="102"/>
                  </a:lnTo>
                  <a:lnTo>
                    <a:pt x="92" y="102"/>
                  </a:lnTo>
                  <a:lnTo>
                    <a:pt x="92" y="102"/>
                  </a:lnTo>
                  <a:lnTo>
                    <a:pt x="92" y="102"/>
                  </a:lnTo>
                  <a:lnTo>
                    <a:pt x="92" y="102"/>
                  </a:lnTo>
                  <a:lnTo>
                    <a:pt x="92" y="105"/>
                  </a:lnTo>
                  <a:lnTo>
                    <a:pt x="92" y="105"/>
                  </a:lnTo>
                  <a:lnTo>
                    <a:pt x="92" y="105"/>
                  </a:lnTo>
                  <a:lnTo>
                    <a:pt x="92" y="105"/>
                  </a:lnTo>
                  <a:lnTo>
                    <a:pt x="95" y="105"/>
                  </a:lnTo>
                  <a:lnTo>
                    <a:pt x="95" y="105"/>
                  </a:lnTo>
                  <a:lnTo>
                    <a:pt x="95" y="105"/>
                  </a:lnTo>
                  <a:lnTo>
                    <a:pt x="95" y="105"/>
                  </a:lnTo>
                  <a:lnTo>
                    <a:pt x="99" y="109"/>
                  </a:lnTo>
                  <a:lnTo>
                    <a:pt x="99" y="109"/>
                  </a:lnTo>
                  <a:lnTo>
                    <a:pt x="95" y="109"/>
                  </a:lnTo>
                  <a:lnTo>
                    <a:pt x="95" y="109"/>
                  </a:lnTo>
                  <a:lnTo>
                    <a:pt x="95" y="109"/>
                  </a:lnTo>
                  <a:lnTo>
                    <a:pt x="95" y="109"/>
                  </a:lnTo>
                  <a:lnTo>
                    <a:pt x="95" y="109"/>
                  </a:lnTo>
                  <a:lnTo>
                    <a:pt x="95" y="109"/>
                  </a:lnTo>
                  <a:lnTo>
                    <a:pt x="95" y="109"/>
                  </a:lnTo>
                  <a:lnTo>
                    <a:pt x="95" y="109"/>
                  </a:lnTo>
                  <a:lnTo>
                    <a:pt x="92" y="112"/>
                  </a:lnTo>
                  <a:lnTo>
                    <a:pt x="92" y="112"/>
                  </a:lnTo>
                  <a:lnTo>
                    <a:pt x="95" y="116"/>
                  </a:lnTo>
                  <a:lnTo>
                    <a:pt x="95" y="116"/>
                  </a:lnTo>
                  <a:lnTo>
                    <a:pt x="95" y="116"/>
                  </a:lnTo>
                  <a:lnTo>
                    <a:pt x="95" y="116"/>
                  </a:lnTo>
                  <a:lnTo>
                    <a:pt x="99" y="119"/>
                  </a:lnTo>
                  <a:lnTo>
                    <a:pt x="99" y="119"/>
                  </a:lnTo>
                  <a:lnTo>
                    <a:pt x="95" y="119"/>
                  </a:lnTo>
                  <a:lnTo>
                    <a:pt x="95" y="119"/>
                  </a:lnTo>
                  <a:lnTo>
                    <a:pt x="95" y="119"/>
                  </a:lnTo>
                  <a:lnTo>
                    <a:pt x="95" y="119"/>
                  </a:lnTo>
                  <a:lnTo>
                    <a:pt x="99" y="122"/>
                  </a:lnTo>
                  <a:lnTo>
                    <a:pt x="99" y="122"/>
                  </a:lnTo>
                  <a:lnTo>
                    <a:pt x="102" y="122"/>
                  </a:lnTo>
                  <a:lnTo>
                    <a:pt x="102" y="122"/>
                  </a:lnTo>
                  <a:lnTo>
                    <a:pt x="102" y="122"/>
                  </a:lnTo>
                  <a:lnTo>
                    <a:pt x="102" y="122"/>
                  </a:lnTo>
                  <a:lnTo>
                    <a:pt x="106" y="122"/>
                  </a:lnTo>
                  <a:lnTo>
                    <a:pt x="106" y="122"/>
                  </a:lnTo>
                  <a:lnTo>
                    <a:pt x="106" y="122"/>
                  </a:lnTo>
                  <a:lnTo>
                    <a:pt x="106" y="122"/>
                  </a:lnTo>
                  <a:lnTo>
                    <a:pt x="109" y="126"/>
                  </a:lnTo>
                  <a:lnTo>
                    <a:pt x="109" y="126"/>
                  </a:lnTo>
                  <a:lnTo>
                    <a:pt x="112" y="126"/>
                  </a:lnTo>
                  <a:lnTo>
                    <a:pt x="112" y="126"/>
                  </a:lnTo>
                  <a:lnTo>
                    <a:pt x="119" y="122"/>
                  </a:lnTo>
                  <a:lnTo>
                    <a:pt x="119" y="122"/>
                  </a:lnTo>
                  <a:lnTo>
                    <a:pt x="119" y="122"/>
                  </a:lnTo>
                  <a:lnTo>
                    <a:pt x="123" y="122"/>
                  </a:lnTo>
                  <a:lnTo>
                    <a:pt x="123" y="122"/>
                  </a:lnTo>
                  <a:lnTo>
                    <a:pt x="126" y="122"/>
                  </a:lnTo>
                  <a:lnTo>
                    <a:pt x="126" y="122"/>
                  </a:lnTo>
                  <a:lnTo>
                    <a:pt x="126" y="122"/>
                  </a:lnTo>
                  <a:lnTo>
                    <a:pt x="126" y="122"/>
                  </a:lnTo>
                  <a:lnTo>
                    <a:pt x="126" y="122"/>
                  </a:lnTo>
                  <a:lnTo>
                    <a:pt x="129" y="122"/>
                  </a:lnTo>
                  <a:lnTo>
                    <a:pt x="129" y="122"/>
                  </a:lnTo>
                  <a:lnTo>
                    <a:pt x="129" y="122"/>
                  </a:lnTo>
                  <a:lnTo>
                    <a:pt x="129" y="122"/>
                  </a:lnTo>
                  <a:lnTo>
                    <a:pt x="133" y="119"/>
                  </a:lnTo>
                  <a:lnTo>
                    <a:pt x="133" y="119"/>
                  </a:lnTo>
                  <a:lnTo>
                    <a:pt x="133" y="116"/>
                  </a:lnTo>
                  <a:lnTo>
                    <a:pt x="133" y="116"/>
                  </a:lnTo>
                  <a:lnTo>
                    <a:pt x="136" y="116"/>
                  </a:lnTo>
                  <a:lnTo>
                    <a:pt x="136" y="116"/>
                  </a:lnTo>
                  <a:lnTo>
                    <a:pt x="136" y="116"/>
                  </a:lnTo>
                  <a:lnTo>
                    <a:pt x="136" y="116"/>
                  </a:lnTo>
                  <a:lnTo>
                    <a:pt x="136" y="112"/>
                  </a:lnTo>
                  <a:lnTo>
                    <a:pt x="136" y="112"/>
                  </a:lnTo>
                  <a:lnTo>
                    <a:pt x="133" y="112"/>
                  </a:lnTo>
                  <a:lnTo>
                    <a:pt x="133" y="112"/>
                  </a:lnTo>
                  <a:lnTo>
                    <a:pt x="126" y="112"/>
                  </a:lnTo>
                  <a:lnTo>
                    <a:pt x="126" y="112"/>
                  </a:lnTo>
                  <a:lnTo>
                    <a:pt x="123" y="116"/>
                  </a:lnTo>
                  <a:lnTo>
                    <a:pt x="123" y="116"/>
                  </a:lnTo>
                  <a:lnTo>
                    <a:pt x="123" y="116"/>
                  </a:lnTo>
                  <a:lnTo>
                    <a:pt x="119" y="116"/>
                  </a:lnTo>
                  <a:lnTo>
                    <a:pt x="119" y="116"/>
                  </a:lnTo>
                  <a:lnTo>
                    <a:pt x="119" y="116"/>
                  </a:lnTo>
                  <a:lnTo>
                    <a:pt x="119" y="116"/>
                  </a:lnTo>
                  <a:lnTo>
                    <a:pt x="123" y="116"/>
                  </a:lnTo>
                  <a:lnTo>
                    <a:pt x="123" y="112"/>
                  </a:lnTo>
                  <a:lnTo>
                    <a:pt x="123" y="112"/>
                  </a:lnTo>
                  <a:lnTo>
                    <a:pt x="126" y="109"/>
                  </a:lnTo>
                  <a:lnTo>
                    <a:pt x="126" y="109"/>
                  </a:lnTo>
                  <a:lnTo>
                    <a:pt x="126" y="109"/>
                  </a:lnTo>
                  <a:lnTo>
                    <a:pt x="126" y="109"/>
                  </a:lnTo>
                  <a:lnTo>
                    <a:pt x="129" y="105"/>
                  </a:lnTo>
                  <a:lnTo>
                    <a:pt x="129" y="105"/>
                  </a:lnTo>
                  <a:lnTo>
                    <a:pt x="129" y="109"/>
                  </a:lnTo>
                  <a:lnTo>
                    <a:pt x="129" y="109"/>
                  </a:lnTo>
                  <a:lnTo>
                    <a:pt x="133" y="109"/>
                  </a:lnTo>
                  <a:lnTo>
                    <a:pt x="133" y="109"/>
                  </a:lnTo>
                  <a:lnTo>
                    <a:pt x="133" y="109"/>
                  </a:lnTo>
                  <a:lnTo>
                    <a:pt x="133" y="109"/>
                  </a:lnTo>
                  <a:lnTo>
                    <a:pt x="136" y="109"/>
                  </a:lnTo>
                  <a:lnTo>
                    <a:pt x="136" y="109"/>
                  </a:lnTo>
                  <a:lnTo>
                    <a:pt x="136" y="105"/>
                  </a:lnTo>
                  <a:lnTo>
                    <a:pt x="136" y="105"/>
                  </a:lnTo>
                  <a:lnTo>
                    <a:pt x="140" y="105"/>
                  </a:lnTo>
                  <a:lnTo>
                    <a:pt x="140" y="105"/>
                  </a:lnTo>
                  <a:lnTo>
                    <a:pt x="140" y="105"/>
                  </a:lnTo>
                  <a:lnTo>
                    <a:pt x="143" y="105"/>
                  </a:lnTo>
                  <a:lnTo>
                    <a:pt x="143" y="105"/>
                  </a:lnTo>
                  <a:lnTo>
                    <a:pt x="143" y="105"/>
                  </a:lnTo>
                  <a:lnTo>
                    <a:pt x="143" y="105"/>
                  </a:lnTo>
                  <a:lnTo>
                    <a:pt x="143" y="105"/>
                  </a:lnTo>
                  <a:lnTo>
                    <a:pt x="143" y="105"/>
                  </a:lnTo>
                  <a:lnTo>
                    <a:pt x="146" y="105"/>
                  </a:lnTo>
                  <a:lnTo>
                    <a:pt x="146" y="105"/>
                  </a:lnTo>
                  <a:lnTo>
                    <a:pt x="146" y="105"/>
                  </a:lnTo>
                  <a:lnTo>
                    <a:pt x="146" y="105"/>
                  </a:lnTo>
                  <a:lnTo>
                    <a:pt x="146" y="105"/>
                  </a:lnTo>
                  <a:lnTo>
                    <a:pt x="146" y="105"/>
                  </a:lnTo>
                  <a:lnTo>
                    <a:pt x="146" y="109"/>
                  </a:lnTo>
                  <a:lnTo>
                    <a:pt x="146" y="109"/>
                  </a:lnTo>
                  <a:lnTo>
                    <a:pt x="150" y="109"/>
                  </a:lnTo>
                  <a:lnTo>
                    <a:pt x="150" y="109"/>
                  </a:lnTo>
                  <a:lnTo>
                    <a:pt x="153" y="109"/>
                  </a:lnTo>
                  <a:lnTo>
                    <a:pt x="153" y="109"/>
                  </a:lnTo>
                  <a:lnTo>
                    <a:pt x="153" y="109"/>
                  </a:lnTo>
                  <a:lnTo>
                    <a:pt x="153" y="109"/>
                  </a:lnTo>
                  <a:lnTo>
                    <a:pt x="153" y="109"/>
                  </a:lnTo>
                  <a:lnTo>
                    <a:pt x="153" y="109"/>
                  </a:lnTo>
                  <a:lnTo>
                    <a:pt x="153" y="112"/>
                  </a:lnTo>
                  <a:lnTo>
                    <a:pt x="153" y="112"/>
                  </a:lnTo>
                  <a:lnTo>
                    <a:pt x="153" y="112"/>
                  </a:lnTo>
                  <a:lnTo>
                    <a:pt x="153" y="112"/>
                  </a:lnTo>
                  <a:lnTo>
                    <a:pt x="157" y="109"/>
                  </a:lnTo>
                  <a:lnTo>
                    <a:pt x="157" y="109"/>
                  </a:lnTo>
                  <a:lnTo>
                    <a:pt x="157" y="109"/>
                  </a:lnTo>
                  <a:lnTo>
                    <a:pt x="157" y="109"/>
                  </a:lnTo>
                  <a:lnTo>
                    <a:pt x="163" y="105"/>
                  </a:lnTo>
                  <a:lnTo>
                    <a:pt x="163" y="105"/>
                  </a:lnTo>
                  <a:lnTo>
                    <a:pt x="163" y="105"/>
                  </a:lnTo>
                  <a:lnTo>
                    <a:pt x="163" y="105"/>
                  </a:lnTo>
                  <a:lnTo>
                    <a:pt x="167" y="102"/>
                  </a:lnTo>
                  <a:lnTo>
                    <a:pt x="167" y="102"/>
                  </a:lnTo>
                  <a:lnTo>
                    <a:pt x="167" y="99"/>
                  </a:lnTo>
                  <a:lnTo>
                    <a:pt x="167" y="99"/>
                  </a:lnTo>
                  <a:lnTo>
                    <a:pt x="163" y="99"/>
                  </a:lnTo>
                  <a:lnTo>
                    <a:pt x="163" y="99"/>
                  </a:lnTo>
                  <a:lnTo>
                    <a:pt x="160" y="99"/>
                  </a:lnTo>
                  <a:lnTo>
                    <a:pt x="160" y="99"/>
                  </a:lnTo>
                  <a:lnTo>
                    <a:pt x="163" y="95"/>
                  </a:lnTo>
                  <a:lnTo>
                    <a:pt x="163" y="95"/>
                  </a:lnTo>
                  <a:lnTo>
                    <a:pt x="163" y="95"/>
                  </a:lnTo>
                  <a:lnTo>
                    <a:pt x="163" y="95"/>
                  </a:lnTo>
                  <a:lnTo>
                    <a:pt x="163" y="95"/>
                  </a:lnTo>
                  <a:lnTo>
                    <a:pt x="163" y="95"/>
                  </a:lnTo>
                  <a:lnTo>
                    <a:pt x="160" y="92"/>
                  </a:lnTo>
                  <a:lnTo>
                    <a:pt x="160" y="92"/>
                  </a:lnTo>
                  <a:lnTo>
                    <a:pt x="160" y="88"/>
                  </a:lnTo>
                  <a:lnTo>
                    <a:pt x="160" y="88"/>
                  </a:lnTo>
                  <a:lnTo>
                    <a:pt x="160" y="88"/>
                  </a:lnTo>
                  <a:lnTo>
                    <a:pt x="160" y="88"/>
                  </a:lnTo>
                  <a:lnTo>
                    <a:pt x="157" y="88"/>
                  </a:lnTo>
                  <a:lnTo>
                    <a:pt x="157" y="88"/>
                  </a:lnTo>
                  <a:lnTo>
                    <a:pt x="157" y="88"/>
                  </a:lnTo>
                  <a:lnTo>
                    <a:pt x="157" y="88"/>
                  </a:lnTo>
                  <a:lnTo>
                    <a:pt x="153" y="88"/>
                  </a:lnTo>
                  <a:lnTo>
                    <a:pt x="153" y="88"/>
                  </a:lnTo>
                  <a:lnTo>
                    <a:pt x="157" y="85"/>
                  </a:lnTo>
                  <a:lnTo>
                    <a:pt x="157" y="85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7" y="75"/>
                  </a:lnTo>
                  <a:lnTo>
                    <a:pt x="157" y="75"/>
                  </a:lnTo>
                  <a:lnTo>
                    <a:pt x="160" y="71"/>
                  </a:lnTo>
                  <a:lnTo>
                    <a:pt x="160" y="68"/>
                  </a:lnTo>
                  <a:lnTo>
                    <a:pt x="160" y="68"/>
                  </a:lnTo>
                  <a:lnTo>
                    <a:pt x="163" y="68"/>
                  </a:lnTo>
                  <a:lnTo>
                    <a:pt x="163" y="68"/>
                  </a:lnTo>
                  <a:lnTo>
                    <a:pt x="167" y="65"/>
                  </a:lnTo>
                  <a:lnTo>
                    <a:pt x="167" y="65"/>
                  </a:lnTo>
                  <a:lnTo>
                    <a:pt x="170" y="65"/>
                  </a:lnTo>
                  <a:lnTo>
                    <a:pt x="170" y="65"/>
                  </a:lnTo>
                  <a:lnTo>
                    <a:pt x="170" y="61"/>
                  </a:lnTo>
                  <a:lnTo>
                    <a:pt x="170" y="61"/>
                  </a:lnTo>
                  <a:lnTo>
                    <a:pt x="170" y="61"/>
                  </a:lnTo>
                  <a:lnTo>
                    <a:pt x="170" y="61"/>
                  </a:lnTo>
                  <a:lnTo>
                    <a:pt x="174" y="58"/>
                  </a:lnTo>
                  <a:lnTo>
                    <a:pt x="174" y="58"/>
                  </a:lnTo>
                  <a:lnTo>
                    <a:pt x="174" y="58"/>
                  </a:lnTo>
                  <a:lnTo>
                    <a:pt x="174" y="58"/>
                  </a:lnTo>
                  <a:lnTo>
                    <a:pt x="177" y="58"/>
                  </a:lnTo>
                  <a:lnTo>
                    <a:pt x="177" y="58"/>
                  </a:lnTo>
                  <a:lnTo>
                    <a:pt x="177" y="54"/>
                  </a:lnTo>
                  <a:lnTo>
                    <a:pt x="177" y="54"/>
                  </a:lnTo>
                  <a:lnTo>
                    <a:pt x="180" y="51"/>
                  </a:lnTo>
                  <a:lnTo>
                    <a:pt x="180" y="51"/>
                  </a:lnTo>
                  <a:lnTo>
                    <a:pt x="180" y="51"/>
                  </a:lnTo>
                  <a:lnTo>
                    <a:pt x="180" y="51"/>
                  </a:lnTo>
                  <a:lnTo>
                    <a:pt x="184" y="48"/>
                  </a:lnTo>
                  <a:lnTo>
                    <a:pt x="184" y="48"/>
                  </a:lnTo>
                  <a:lnTo>
                    <a:pt x="184" y="48"/>
                  </a:lnTo>
                  <a:lnTo>
                    <a:pt x="184" y="48"/>
                  </a:lnTo>
                  <a:lnTo>
                    <a:pt x="187" y="44"/>
                  </a:lnTo>
                  <a:lnTo>
                    <a:pt x="187" y="44"/>
                  </a:lnTo>
                  <a:lnTo>
                    <a:pt x="187" y="41"/>
                  </a:lnTo>
                  <a:lnTo>
                    <a:pt x="191" y="41"/>
                  </a:lnTo>
                  <a:lnTo>
                    <a:pt x="191" y="41"/>
                  </a:lnTo>
                  <a:lnTo>
                    <a:pt x="191" y="37"/>
                  </a:lnTo>
                  <a:lnTo>
                    <a:pt x="191" y="37"/>
                  </a:lnTo>
                  <a:lnTo>
                    <a:pt x="191" y="37"/>
                  </a:lnTo>
                  <a:lnTo>
                    <a:pt x="191" y="37"/>
                  </a:lnTo>
                  <a:lnTo>
                    <a:pt x="194" y="37"/>
                  </a:lnTo>
                  <a:lnTo>
                    <a:pt x="194" y="37"/>
                  </a:lnTo>
                  <a:lnTo>
                    <a:pt x="194" y="34"/>
                  </a:lnTo>
                  <a:lnTo>
                    <a:pt x="194" y="34"/>
                  </a:lnTo>
                  <a:lnTo>
                    <a:pt x="194" y="31"/>
                  </a:lnTo>
                  <a:lnTo>
                    <a:pt x="194" y="31"/>
                  </a:lnTo>
                  <a:lnTo>
                    <a:pt x="197" y="27"/>
                  </a:lnTo>
                  <a:lnTo>
                    <a:pt x="197" y="27"/>
                  </a:lnTo>
                  <a:lnTo>
                    <a:pt x="197" y="24"/>
                  </a:lnTo>
                  <a:lnTo>
                    <a:pt x="197" y="24"/>
                  </a:lnTo>
                  <a:lnTo>
                    <a:pt x="197" y="20"/>
                  </a:lnTo>
                  <a:lnTo>
                    <a:pt x="194" y="20"/>
                  </a:lnTo>
                  <a:lnTo>
                    <a:pt x="194" y="20"/>
                  </a:lnTo>
                  <a:lnTo>
                    <a:pt x="194" y="20"/>
                  </a:lnTo>
                  <a:lnTo>
                    <a:pt x="187" y="20"/>
                  </a:lnTo>
                  <a:lnTo>
                    <a:pt x="187" y="20"/>
                  </a:lnTo>
                  <a:lnTo>
                    <a:pt x="187" y="24"/>
                  </a:lnTo>
                  <a:lnTo>
                    <a:pt x="187" y="24"/>
                  </a:lnTo>
                  <a:lnTo>
                    <a:pt x="187" y="17"/>
                  </a:lnTo>
                  <a:lnTo>
                    <a:pt x="187" y="17"/>
                  </a:lnTo>
                  <a:lnTo>
                    <a:pt x="184" y="17"/>
                  </a:lnTo>
                  <a:lnTo>
                    <a:pt x="184" y="17"/>
                  </a:lnTo>
                  <a:lnTo>
                    <a:pt x="184" y="17"/>
                  </a:lnTo>
                  <a:lnTo>
                    <a:pt x="184" y="17"/>
                  </a:lnTo>
                  <a:lnTo>
                    <a:pt x="180" y="20"/>
                  </a:lnTo>
                  <a:lnTo>
                    <a:pt x="180" y="20"/>
                  </a:lnTo>
                  <a:lnTo>
                    <a:pt x="180" y="20"/>
                  </a:lnTo>
                  <a:lnTo>
                    <a:pt x="180" y="20"/>
                  </a:lnTo>
                  <a:lnTo>
                    <a:pt x="180" y="20"/>
                  </a:lnTo>
                  <a:lnTo>
                    <a:pt x="180" y="20"/>
                  </a:lnTo>
                  <a:lnTo>
                    <a:pt x="177" y="20"/>
                  </a:lnTo>
                  <a:lnTo>
                    <a:pt x="177" y="20"/>
                  </a:lnTo>
                  <a:lnTo>
                    <a:pt x="177" y="20"/>
                  </a:lnTo>
                  <a:lnTo>
                    <a:pt x="177" y="20"/>
                  </a:lnTo>
                  <a:lnTo>
                    <a:pt x="177" y="20"/>
                  </a:lnTo>
                  <a:lnTo>
                    <a:pt x="177" y="20"/>
                  </a:lnTo>
                  <a:lnTo>
                    <a:pt x="174" y="24"/>
                  </a:lnTo>
                  <a:lnTo>
                    <a:pt x="174" y="27"/>
                  </a:lnTo>
                  <a:lnTo>
                    <a:pt x="174" y="27"/>
                  </a:lnTo>
                  <a:lnTo>
                    <a:pt x="174" y="27"/>
                  </a:lnTo>
                  <a:lnTo>
                    <a:pt x="174" y="27"/>
                  </a:lnTo>
                  <a:lnTo>
                    <a:pt x="170" y="31"/>
                  </a:lnTo>
                  <a:lnTo>
                    <a:pt x="170" y="31"/>
                  </a:lnTo>
                  <a:lnTo>
                    <a:pt x="163" y="34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0" y="41"/>
                  </a:lnTo>
                  <a:lnTo>
                    <a:pt x="157" y="41"/>
                  </a:lnTo>
                  <a:lnTo>
                    <a:pt x="157" y="41"/>
                  </a:lnTo>
                  <a:lnTo>
                    <a:pt x="153" y="44"/>
                  </a:lnTo>
                  <a:lnTo>
                    <a:pt x="150" y="48"/>
                  </a:lnTo>
                  <a:lnTo>
                    <a:pt x="150" y="48"/>
                  </a:lnTo>
                  <a:lnTo>
                    <a:pt x="146" y="51"/>
                  </a:lnTo>
                  <a:lnTo>
                    <a:pt x="143" y="54"/>
                  </a:lnTo>
                  <a:lnTo>
                    <a:pt x="143" y="54"/>
                  </a:lnTo>
                  <a:lnTo>
                    <a:pt x="143" y="54"/>
                  </a:lnTo>
                  <a:lnTo>
                    <a:pt x="143" y="54"/>
                  </a:lnTo>
                  <a:lnTo>
                    <a:pt x="140" y="54"/>
                  </a:lnTo>
                  <a:lnTo>
                    <a:pt x="140" y="54"/>
                  </a:lnTo>
                  <a:lnTo>
                    <a:pt x="140" y="54"/>
                  </a:lnTo>
                  <a:lnTo>
                    <a:pt x="140" y="54"/>
                  </a:lnTo>
                  <a:lnTo>
                    <a:pt x="136" y="54"/>
                  </a:lnTo>
                  <a:lnTo>
                    <a:pt x="136" y="54"/>
                  </a:lnTo>
                  <a:lnTo>
                    <a:pt x="140" y="51"/>
                  </a:lnTo>
                  <a:lnTo>
                    <a:pt x="140" y="51"/>
                  </a:lnTo>
                  <a:lnTo>
                    <a:pt x="143" y="48"/>
                  </a:lnTo>
                  <a:lnTo>
                    <a:pt x="143" y="48"/>
                  </a:lnTo>
                  <a:lnTo>
                    <a:pt x="143" y="44"/>
                  </a:lnTo>
                  <a:lnTo>
                    <a:pt x="143" y="44"/>
                  </a:lnTo>
                  <a:lnTo>
                    <a:pt x="143" y="41"/>
                  </a:lnTo>
                  <a:lnTo>
                    <a:pt x="143" y="41"/>
                  </a:lnTo>
                  <a:lnTo>
                    <a:pt x="146" y="37"/>
                  </a:lnTo>
                  <a:lnTo>
                    <a:pt x="146" y="37"/>
                  </a:lnTo>
                  <a:lnTo>
                    <a:pt x="153" y="37"/>
                  </a:lnTo>
                  <a:lnTo>
                    <a:pt x="153" y="37"/>
                  </a:lnTo>
                  <a:lnTo>
                    <a:pt x="153" y="31"/>
                  </a:lnTo>
                  <a:lnTo>
                    <a:pt x="157" y="24"/>
                  </a:lnTo>
                  <a:lnTo>
                    <a:pt x="157" y="24"/>
                  </a:lnTo>
                  <a:lnTo>
                    <a:pt x="157" y="24"/>
                  </a:lnTo>
                  <a:lnTo>
                    <a:pt x="157" y="24"/>
                  </a:lnTo>
                  <a:lnTo>
                    <a:pt x="153" y="17"/>
                  </a:lnTo>
                  <a:lnTo>
                    <a:pt x="153" y="17"/>
                  </a:lnTo>
                  <a:lnTo>
                    <a:pt x="153" y="17"/>
                  </a:lnTo>
                  <a:lnTo>
                    <a:pt x="153" y="17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50" y="24"/>
                  </a:lnTo>
                  <a:lnTo>
                    <a:pt x="150" y="24"/>
                  </a:lnTo>
                  <a:lnTo>
                    <a:pt x="150" y="27"/>
                  </a:lnTo>
                  <a:lnTo>
                    <a:pt x="150" y="27"/>
                  </a:lnTo>
                  <a:lnTo>
                    <a:pt x="150" y="27"/>
                  </a:lnTo>
                  <a:lnTo>
                    <a:pt x="150" y="27"/>
                  </a:lnTo>
                  <a:lnTo>
                    <a:pt x="146" y="27"/>
                  </a:lnTo>
                  <a:lnTo>
                    <a:pt x="146" y="27"/>
                  </a:lnTo>
                  <a:lnTo>
                    <a:pt x="146" y="27"/>
                  </a:lnTo>
                  <a:lnTo>
                    <a:pt x="146" y="27"/>
                  </a:lnTo>
                  <a:lnTo>
                    <a:pt x="146" y="27"/>
                  </a:lnTo>
                  <a:lnTo>
                    <a:pt x="146" y="27"/>
                  </a:lnTo>
                  <a:lnTo>
                    <a:pt x="143" y="31"/>
                  </a:lnTo>
                  <a:lnTo>
                    <a:pt x="143" y="31"/>
                  </a:lnTo>
                  <a:lnTo>
                    <a:pt x="143" y="31"/>
                  </a:lnTo>
                  <a:lnTo>
                    <a:pt x="143" y="31"/>
                  </a:lnTo>
                  <a:lnTo>
                    <a:pt x="143" y="27"/>
                  </a:lnTo>
                  <a:lnTo>
                    <a:pt x="143" y="27"/>
                  </a:lnTo>
                  <a:lnTo>
                    <a:pt x="140" y="27"/>
                  </a:lnTo>
                  <a:lnTo>
                    <a:pt x="140" y="27"/>
                  </a:lnTo>
                  <a:lnTo>
                    <a:pt x="140" y="27"/>
                  </a:lnTo>
                  <a:lnTo>
                    <a:pt x="140" y="27"/>
                  </a:lnTo>
                  <a:lnTo>
                    <a:pt x="140" y="27"/>
                  </a:lnTo>
                  <a:lnTo>
                    <a:pt x="140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3" y="27"/>
                  </a:lnTo>
                  <a:lnTo>
                    <a:pt x="133" y="27"/>
                  </a:lnTo>
                  <a:lnTo>
                    <a:pt x="129" y="27"/>
                  </a:lnTo>
                  <a:lnTo>
                    <a:pt x="129" y="27"/>
                  </a:lnTo>
                  <a:lnTo>
                    <a:pt x="126" y="27"/>
                  </a:lnTo>
                  <a:lnTo>
                    <a:pt x="126" y="27"/>
                  </a:lnTo>
                  <a:lnTo>
                    <a:pt x="126" y="27"/>
                  </a:lnTo>
                  <a:lnTo>
                    <a:pt x="126" y="27"/>
                  </a:lnTo>
                  <a:lnTo>
                    <a:pt x="129" y="27"/>
                  </a:lnTo>
                  <a:lnTo>
                    <a:pt x="129" y="27"/>
                  </a:lnTo>
                  <a:lnTo>
                    <a:pt x="133" y="27"/>
                  </a:lnTo>
                  <a:lnTo>
                    <a:pt x="133" y="27"/>
                  </a:lnTo>
                  <a:lnTo>
                    <a:pt x="133" y="27"/>
                  </a:lnTo>
                  <a:lnTo>
                    <a:pt x="133" y="27"/>
                  </a:lnTo>
                  <a:lnTo>
                    <a:pt x="136" y="24"/>
                  </a:lnTo>
                  <a:lnTo>
                    <a:pt x="136" y="20"/>
                  </a:lnTo>
                  <a:lnTo>
                    <a:pt x="136" y="20"/>
                  </a:lnTo>
                  <a:lnTo>
                    <a:pt x="133" y="17"/>
                  </a:lnTo>
                  <a:lnTo>
                    <a:pt x="133" y="17"/>
                  </a:lnTo>
                  <a:lnTo>
                    <a:pt x="133" y="17"/>
                  </a:lnTo>
                  <a:lnTo>
                    <a:pt x="133" y="17"/>
                  </a:lnTo>
                  <a:lnTo>
                    <a:pt x="129" y="14"/>
                  </a:lnTo>
                  <a:lnTo>
                    <a:pt x="129" y="14"/>
                  </a:lnTo>
                  <a:lnTo>
                    <a:pt x="126" y="14"/>
                  </a:lnTo>
                  <a:lnTo>
                    <a:pt x="12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41" name="Freeform 148">
              <a:extLst>
                <a:ext uri="{FF2B5EF4-FFF2-40B4-BE49-F238E27FC236}">
                  <a16:creationId xmlns:a16="http://schemas.microsoft.com/office/drawing/2014/main" id="{633DA57F-3F49-4028-B7E5-5E6EA76DB9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28725" y="7232650"/>
              <a:ext cx="49213" cy="49213"/>
            </a:xfrm>
            <a:custGeom>
              <a:avLst/>
              <a:gdLst>
                <a:gd name="T0" fmla="*/ 0 w 31"/>
                <a:gd name="T1" fmla="*/ 31 h 31"/>
                <a:gd name="T2" fmla="*/ 3 w 31"/>
                <a:gd name="T3" fmla="*/ 31 h 31"/>
                <a:gd name="T4" fmla="*/ 3 w 31"/>
                <a:gd name="T5" fmla="*/ 31 h 31"/>
                <a:gd name="T6" fmla="*/ 3 w 31"/>
                <a:gd name="T7" fmla="*/ 31 h 31"/>
                <a:gd name="T8" fmla="*/ 7 w 31"/>
                <a:gd name="T9" fmla="*/ 31 h 31"/>
                <a:gd name="T10" fmla="*/ 10 w 31"/>
                <a:gd name="T11" fmla="*/ 31 h 31"/>
                <a:gd name="T12" fmla="*/ 14 w 31"/>
                <a:gd name="T13" fmla="*/ 31 h 31"/>
                <a:gd name="T14" fmla="*/ 14 w 31"/>
                <a:gd name="T15" fmla="*/ 31 h 31"/>
                <a:gd name="T16" fmla="*/ 17 w 31"/>
                <a:gd name="T17" fmla="*/ 31 h 31"/>
                <a:gd name="T18" fmla="*/ 17 w 31"/>
                <a:gd name="T19" fmla="*/ 28 h 31"/>
                <a:gd name="T20" fmla="*/ 20 w 31"/>
                <a:gd name="T21" fmla="*/ 24 h 31"/>
                <a:gd name="T22" fmla="*/ 20 w 31"/>
                <a:gd name="T23" fmla="*/ 24 h 31"/>
                <a:gd name="T24" fmla="*/ 24 w 31"/>
                <a:gd name="T25" fmla="*/ 21 h 31"/>
                <a:gd name="T26" fmla="*/ 24 w 31"/>
                <a:gd name="T27" fmla="*/ 21 h 31"/>
                <a:gd name="T28" fmla="*/ 24 w 31"/>
                <a:gd name="T29" fmla="*/ 21 h 31"/>
                <a:gd name="T30" fmla="*/ 24 w 31"/>
                <a:gd name="T31" fmla="*/ 21 h 31"/>
                <a:gd name="T32" fmla="*/ 27 w 31"/>
                <a:gd name="T33" fmla="*/ 24 h 31"/>
                <a:gd name="T34" fmla="*/ 27 w 31"/>
                <a:gd name="T35" fmla="*/ 21 h 31"/>
                <a:gd name="T36" fmla="*/ 31 w 31"/>
                <a:gd name="T37" fmla="*/ 17 h 31"/>
                <a:gd name="T38" fmla="*/ 31 w 31"/>
                <a:gd name="T39" fmla="*/ 17 h 31"/>
                <a:gd name="T40" fmla="*/ 27 w 31"/>
                <a:gd name="T41" fmla="*/ 17 h 31"/>
                <a:gd name="T42" fmla="*/ 27 w 31"/>
                <a:gd name="T43" fmla="*/ 14 h 31"/>
                <a:gd name="T44" fmla="*/ 27 w 31"/>
                <a:gd name="T45" fmla="*/ 11 h 31"/>
                <a:gd name="T46" fmla="*/ 27 w 31"/>
                <a:gd name="T47" fmla="*/ 7 h 31"/>
                <a:gd name="T48" fmla="*/ 27 w 31"/>
                <a:gd name="T49" fmla="*/ 7 h 31"/>
                <a:gd name="T50" fmla="*/ 24 w 31"/>
                <a:gd name="T51" fmla="*/ 7 h 31"/>
                <a:gd name="T52" fmla="*/ 20 w 31"/>
                <a:gd name="T53" fmla="*/ 4 h 31"/>
                <a:gd name="T54" fmla="*/ 17 w 31"/>
                <a:gd name="T55" fmla="*/ 0 h 31"/>
                <a:gd name="T56" fmla="*/ 17 w 31"/>
                <a:gd name="T57" fmla="*/ 0 h 31"/>
                <a:gd name="T58" fmla="*/ 14 w 31"/>
                <a:gd name="T59" fmla="*/ 4 h 31"/>
                <a:gd name="T60" fmla="*/ 14 w 31"/>
                <a:gd name="T61" fmla="*/ 4 h 31"/>
                <a:gd name="T62" fmla="*/ 14 w 31"/>
                <a:gd name="T63" fmla="*/ 7 h 31"/>
                <a:gd name="T64" fmla="*/ 14 w 31"/>
                <a:gd name="T65" fmla="*/ 7 h 31"/>
                <a:gd name="T66" fmla="*/ 10 w 31"/>
                <a:gd name="T67" fmla="*/ 11 h 31"/>
                <a:gd name="T68" fmla="*/ 7 w 31"/>
                <a:gd name="T69" fmla="*/ 14 h 31"/>
                <a:gd name="T70" fmla="*/ 7 w 31"/>
                <a:gd name="T71" fmla="*/ 14 h 31"/>
                <a:gd name="T72" fmla="*/ 7 w 31"/>
                <a:gd name="T73" fmla="*/ 17 h 31"/>
                <a:gd name="T74" fmla="*/ 10 w 31"/>
                <a:gd name="T75" fmla="*/ 21 h 31"/>
                <a:gd name="T76" fmla="*/ 7 w 31"/>
                <a:gd name="T77" fmla="*/ 24 h 31"/>
                <a:gd name="T78" fmla="*/ 7 w 31"/>
                <a:gd name="T79" fmla="*/ 24 h 31"/>
                <a:gd name="T80" fmla="*/ 7 w 31"/>
                <a:gd name="T81" fmla="*/ 24 h 31"/>
                <a:gd name="T82" fmla="*/ 3 w 31"/>
                <a:gd name="T83" fmla="*/ 21 h 31"/>
                <a:gd name="T84" fmla="*/ 0 w 31"/>
                <a:gd name="T85" fmla="*/ 24 h 31"/>
                <a:gd name="T86" fmla="*/ 0 w 31"/>
                <a:gd name="T87" fmla="*/ 28 h 31"/>
                <a:gd name="T88" fmla="*/ 0 w 31"/>
                <a:gd name="T89" fmla="*/ 28 h 31"/>
                <a:gd name="T90" fmla="*/ 0 w 31"/>
                <a:gd name="T91" fmla="*/ 31 h 31"/>
                <a:gd name="T92" fmla="*/ 0 w 31"/>
                <a:gd name="T9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1" h="31">
                  <a:moveTo>
                    <a:pt x="0" y="31"/>
                  </a:moveTo>
                  <a:lnTo>
                    <a:pt x="0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7" y="24"/>
                  </a:lnTo>
                  <a:lnTo>
                    <a:pt x="27" y="24"/>
                  </a:lnTo>
                  <a:lnTo>
                    <a:pt x="27" y="21"/>
                  </a:lnTo>
                  <a:lnTo>
                    <a:pt x="27" y="21"/>
                  </a:lnTo>
                  <a:lnTo>
                    <a:pt x="31" y="17"/>
                  </a:lnTo>
                  <a:lnTo>
                    <a:pt x="31" y="17"/>
                  </a:lnTo>
                  <a:lnTo>
                    <a:pt x="31" y="17"/>
                  </a:lnTo>
                  <a:lnTo>
                    <a:pt x="31" y="17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7" y="14"/>
                  </a:lnTo>
                  <a:lnTo>
                    <a:pt x="27" y="14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10" y="21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42" name="Freeform 149">
              <a:extLst>
                <a:ext uri="{FF2B5EF4-FFF2-40B4-BE49-F238E27FC236}">
                  <a16:creationId xmlns:a16="http://schemas.microsoft.com/office/drawing/2014/main" id="{731211F8-54E4-4FFF-A633-D18D79E33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55713" y="7466013"/>
              <a:ext cx="53975" cy="47625"/>
            </a:xfrm>
            <a:custGeom>
              <a:avLst/>
              <a:gdLst>
                <a:gd name="T0" fmla="*/ 3 w 34"/>
                <a:gd name="T1" fmla="*/ 17 h 30"/>
                <a:gd name="T2" fmla="*/ 0 w 34"/>
                <a:gd name="T3" fmla="*/ 20 h 30"/>
                <a:gd name="T4" fmla="*/ 0 w 34"/>
                <a:gd name="T5" fmla="*/ 23 h 30"/>
                <a:gd name="T6" fmla="*/ 3 w 34"/>
                <a:gd name="T7" fmla="*/ 23 h 30"/>
                <a:gd name="T8" fmla="*/ 3 w 34"/>
                <a:gd name="T9" fmla="*/ 23 h 30"/>
                <a:gd name="T10" fmla="*/ 7 w 34"/>
                <a:gd name="T11" fmla="*/ 23 h 30"/>
                <a:gd name="T12" fmla="*/ 10 w 34"/>
                <a:gd name="T13" fmla="*/ 23 h 30"/>
                <a:gd name="T14" fmla="*/ 10 w 34"/>
                <a:gd name="T15" fmla="*/ 23 h 30"/>
                <a:gd name="T16" fmla="*/ 14 w 34"/>
                <a:gd name="T17" fmla="*/ 23 h 30"/>
                <a:gd name="T18" fmla="*/ 17 w 34"/>
                <a:gd name="T19" fmla="*/ 23 h 30"/>
                <a:gd name="T20" fmla="*/ 20 w 34"/>
                <a:gd name="T21" fmla="*/ 27 h 30"/>
                <a:gd name="T22" fmla="*/ 24 w 34"/>
                <a:gd name="T23" fmla="*/ 30 h 30"/>
                <a:gd name="T24" fmla="*/ 27 w 34"/>
                <a:gd name="T25" fmla="*/ 30 h 30"/>
                <a:gd name="T26" fmla="*/ 31 w 34"/>
                <a:gd name="T27" fmla="*/ 27 h 30"/>
                <a:gd name="T28" fmla="*/ 31 w 34"/>
                <a:gd name="T29" fmla="*/ 27 h 30"/>
                <a:gd name="T30" fmla="*/ 31 w 34"/>
                <a:gd name="T31" fmla="*/ 23 h 30"/>
                <a:gd name="T32" fmla="*/ 31 w 34"/>
                <a:gd name="T33" fmla="*/ 23 h 30"/>
                <a:gd name="T34" fmla="*/ 34 w 34"/>
                <a:gd name="T35" fmla="*/ 20 h 30"/>
                <a:gd name="T36" fmla="*/ 34 w 34"/>
                <a:gd name="T37" fmla="*/ 17 h 30"/>
                <a:gd name="T38" fmla="*/ 34 w 34"/>
                <a:gd name="T39" fmla="*/ 10 h 30"/>
                <a:gd name="T40" fmla="*/ 27 w 34"/>
                <a:gd name="T41" fmla="*/ 10 h 30"/>
                <a:gd name="T42" fmla="*/ 27 w 34"/>
                <a:gd name="T43" fmla="*/ 10 h 30"/>
                <a:gd name="T44" fmla="*/ 27 w 34"/>
                <a:gd name="T45" fmla="*/ 10 h 30"/>
                <a:gd name="T46" fmla="*/ 24 w 34"/>
                <a:gd name="T47" fmla="*/ 10 h 30"/>
                <a:gd name="T48" fmla="*/ 24 w 34"/>
                <a:gd name="T49" fmla="*/ 10 h 30"/>
                <a:gd name="T50" fmla="*/ 20 w 34"/>
                <a:gd name="T51" fmla="*/ 6 h 30"/>
                <a:gd name="T52" fmla="*/ 17 w 34"/>
                <a:gd name="T53" fmla="*/ 6 h 30"/>
                <a:gd name="T54" fmla="*/ 14 w 34"/>
                <a:gd name="T55" fmla="*/ 3 h 30"/>
                <a:gd name="T56" fmla="*/ 10 w 34"/>
                <a:gd name="T57" fmla="*/ 0 h 30"/>
                <a:gd name="T58" fmla="*/ 10 w 34"/>
                <a:gd name="T59" fmla="*/ 3 h 30"/>
                <a:gd name="T60" fmla="*/ 7 w 34"/>
                <a:gd name="T61" fmla="*/ 3 h 30"/>
                <a:gd name="T62" fmla="*/ 7 w 34"/>
                <a:gd name="T63" fmla="*/ 3 h 30"/>
                <a:gd name="T64" fmla="*/ 7 w 34"/>
                <a:gd name="T65" fmla="*/ 3 h 30"/>
                <a:gd name="T66" fmla="*/ 7 w 34"/>
                <a:gd name="T67" fmla="*/ 3 h 30"/>
                <a:gd name="T68" fmla="*/ 3 w 34"/>
                <a:gd name="T69" fmla="*/ 6 h 30"/>
                <a:gd name="T70" fmla="*/ 3 w 34"/>
                <a:gd name="T71" fmla="*/ 10 h 30"/>
                <a:gd name="T72" fmla="*/ 3 w 34"/>
                <a:gd name="T73" fmla="*/ 13 h 30"/>
                <a:gd name="T74" fmla="*/ 3 w 34"/>
                <a:gd name="T75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4" h="30">
                  <a:moveTo>
                    <a:pt x="3" y="17"/>
                  </a:moveTo>
                  <a:lnTo>
                    <a:pt x="3" y="17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14" y="23"/>
                  </a:lnTo>
                  <a:lnTo>
                    <a:pt x="14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20" y="27"/>
                  </a:lnTo>
                  <a:lnTo>
                    <a:pt x="20" y="27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31" y="27"/>
                  </a:lnTo>
                  <a:lnTo>
                    <a:pt x="31" y="27"/>
                  </a:lnTo>
                  <a:lnTo>
                    <a:pt x="31" y="27"/>
                  </a:lnTo>
                  <a:lnTo>
                    <a:pt x="31" y="27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3" y="6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7"/>
                  </a:lnTo>
                  <a:lnTo>
                    <a:pt x="3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43" name="Freeform 150">
              <a:extLst>
                <a:ext uri="{FF2B5EF4-FFF2-40B4-BE49-F238E27FC236}">
                  <a16:creationId xmlns:a16="http://schemas.microsoft.com/office/drawing/2014/main" id="{B2A86AFC-907A-48CE-8472-3400978B91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960475" y="7142163"/>
              <a:ext cx="588963" cy="242888"/>
            </a:xfrm>
            <a:custGeom>
              <a:avLst/>
              <a:gdLst>
                <a:gd name="T0" fmla="*/ 106 w 371"/>
                <a:gd name="T1" fmla="*/ 132 h 153"/>
                <a:gd name="T2" fmla="*/ 89 w 371"/>
                <a:gd name="T3" fmla="*/ 125 h 153"/>
                <a:gd name="T4" fmla="*/ 106 w 371"/>
                <a:gd name="T5" fmla="*/ 129 h 153"/>
                <a:gd name="T6" fmla="*/ 116 w 371"/>
                <a:gd name="T7" fmla="*/ 132 h 153"/>
                <a:gd name="T8" fmla="*/ 143 w 371"/>
                <a:gd name="T9" fmla="*/ 122 h 153"/>
                <a:gd name="T10" fmla="*/ 157 w 371"/>
                <a:gd name="T11" fmla="*/ 115 h 153"/>
                <a:gd name="T12" fmla="*/ 174 w 371"/>
                <a:gd name="T13" fmla="*/ 108 h 153"/>
                <a:gd name="T14" fmla="*/ 160 w 371"/>
                <a:gd name="T15" fmla="*/ 98 h 153"/>
                <a:gd name="T16" fmla="*/ 177 w 371"/>
                <a:gd name="T17" fmla="*/ 95 h 153"/>
                <a:gd name="T18" fmla="*/ 184 w 371"/>
                <a:gd name="T19" fmla="*/ 95 h 153"/>
                <a:gd name="T20" fmla="*/ 184 w 371"/>
                <a:gd name="T21" fmla="*/ 88 h 153"/>
                <a:gd name="T22" fmla="*/ 211 w 371"/>
                <a:gd name="T23" fmla="*/ 95 h 153"/>
                <a:gd name="T24" fmla="*/ 221 w 371"/>
                <a:gd name="T25" fmla="*/ 88 h 153"/>
                <a:gd name="T26" fmla="*/ 238 w 371"/>
                <a:gd name="T27" fmla="*/ 85 h 153"/>
                <a:gd name="T28" fmla="*/ 259 w 371"/>
                <a:gd name="T29" fmla="*/ 74 h 153"/>
                <a:gd name="T30" fmla="*/ 289 w 371"/>
                <a:gd name="T31" fmla="*/ 71 h 153"/>
                <a:gd name="T32" fmla="*/ 316 w 371"/>
                <a:gd name="T33" fmla="*/ 61 h 153"/>
                <a:gd name="T34" fmla="*/ 310 w 371"/>
                <a:gd name="T35" fmla="*/ 57 h 153"/>
                <a:gd name="T36" fmla="*/ 327 w 371"/>
                <a:gd name="T37" fmla="*/ 54 h 153"/>
                <a:gd name="T38" fmla="*/ 347 w 371"/>
                <a:gd name="T39" fmla="*/ 54 h 153"/>
                <a:gd name="T40" fmla="*/ 371 w 371"/>
                <a:gd name="T41" fmla="*/ 34 h 153"/>
                <a:gd name="T42" fmla="*/ 357 w 371"/>
                <a:gd name="T43" fmla="*/ 30 h 153"/>
                <a:gd name="T44" fmla="*/ 337 w 371"/>
                <a:gd name="T45" fmla="*/ 30 h 153"/>
                <a:gd name="T46" fmla="*/ 340 w 371"/>
                <a:gd name="T47" fmla="*/ 23 h 153"/>
                <a:gd name="T48" fmla="*/ 320 w 371"/>
                <a:gd name="T49" fmla="*/ 17 h 153"/>
                <a:gd name="T50" fmla="*/ 296 w 371"/>
                <a:gd name="T51" fmla="*/ 13 h 153"/>
                <a:gd name="T52" fmla="*/ 272 w 371"/>
                <a:gd name="T53" fmla="*/ 10 h 153"/>
                <a:gd name="T54" fmla="*/ 255 w 371"/>
                <a:gd name="T55" fmla="*/ 3 h 153"/>
                <a:gd name="T56" fmla="*/ 245 w 371"/>
                <a:gd name="T57" fmla="*/ 10 h 153"/>
                <a:gd name="T58" fmla="*/ 228 w 371"/>
                <a:gd name="T59" fmla="*/ 20 h 153"/>
                <a:gd name="T60" fmla="*/ 218 w 371"/>
                <a:gd name="T61" fmla="*/ 23 h 153"/>
                <a:gd name="T62" fmla="*/ 204 w 371"/>
                <a:gd name="T63" fmla="*/ 3 h 153"/>
                <a:gd name="T64" fmla="*/ 184 w 371"/>
                <a:gd name="T65" fmla="*/ 13 h 153"/>
                <a:gd name="T66" fmla="*/ 153 w 371"/>
                <a:gd name="T67" fmla="*/ 6 h 153"/>
                <a:gd name="T68" fmla="*/ 147 w 371"/>
                <a:gd name="T69" fmla="*/ 17 h 153"/>
                <a:gd name="T70" fmla="*/ 157 w 371"/>
                <a:gd name="T71" fmla="*/ 23 h 153"/>
                <a:gd name="T72" fmla="*/ 136 w 371"/>
                <a:gd name="T73" fmla="*/ 30 h 153"/>
                <a:gd name="T74" fmla="*/ 143 w 371"/>
                <a:gd name="T75" fmla="*/ 44 h 153"/>
                <a:gd name="T76" fmla="*/ 147 w 371"/>
                <a:gd name="T77" fmla="*/ 47 h 153"/>
                <a:gd name="T78" fmla="*/ 170 w 371"/>
                <a:gd name="T79" fmla="*/ 57 h 153"/>
                <a:gd name="T80" fmla="*/ 221 w 371"/>
                <a:gd name="T81" fmla="*/ 44 h 153"/>
                <a:gd name="T82" fmla="*/ 225 w 371"/>
                <a:gd name="T83" fmla="*/ 61 h 153"/>
                <a:gd name="T84" fmla="*/ 201 w 371"/>
                <a:gd name="T85" fmla="*/ 61 h 153"/>
                <a:gd name="T86" fmla="*/ 160 w 371"/>
                <a:gd name="T87" fmla="*/ 57 h 153"/>
                <a:gd name="T88" fmla="*/ 157 w 371"/>
                <a:gd name="T89" fmla="*/ 78 h 153"/>
                <a:gd name="T90" fmla="*/ 133 w 371"/>
                <a:gd name="T91" fmla="*/ 54 h 153"/>
                <a:gd name="T92" fmla="*/ 119 w 371"/>
                <a:gd name="T93" fmla="*/ 81 h 153"/>
                <a:gd name="T94" fmla="*/ 123 w 371"/>
                <a:gd name="T95" fmla="*/ 88 h 153"/>
                <a:gd name="T96" fmla="*/ 96 w 371"/>
                <a:gd name="T97" fmla="*/ 85 h 153"/>
                <a:gd name="T98" fmla="*/ 79 w 371"/>
                <a:gd name="T99" fmla="*/ 102 h 153"/>
                <a:gd name="T100" fmla="*/ 75 w 371"/>
                <a:gd name="T101" fmla="*/ 105 h 153"/>
                <a:gd name="T102" fmla="*/ 99 w 371"/>
                <a:gd name="T103" fmla="*/ 112 h 153"/>
                <a:gd name="T104" fmla="*/ 65 w 371"/>
                <a:gd name="T105" fmla="*/ 119 h 153"/>
                <a:gd name="T106" fmla="*/ 45 w 371"/>
                <a:gd name="T107" fmla="*/ 119 h 153"/>
                <a:gd name="T108" fmla="*/ 0 w 371"/>
                <a:gd name="T109" fmla="*/ 129 h 153"/>
                <a:gd name="T110" fmla="*/ 11 w 371"/>
                <a:gd name="T111" fmla="*/ 136 h 153"/>
                <a:gd name="T112" fmla="*/ 31 w 371"/>
                <a:gd name="T113" fmla="*/ 132 h 153"/>
                <a:gd name="T114" fmla="*/ 41 w 371"/>
                <a:gd name="T115" fmla="*/ 139 h 153"/>
                <a:gd name="T116" fmla="*/ 55 w 371"/>
                <a:gd name="T117" fmla="*/ 142 h 153"/>
                <a:gd name="T118" fmla="*/ 65 w 371"/>
                <a:gd name="T119" fmla="*/ 142 h 153"/>
                <a:gd name="T120" fmla="*/ 68 w 371"/>
                <a:gd name="T121" fmla="*/ 149 h 153"/>
                <a:gd name="T122" fmla="*/ 96 w 371"/>
                <a:gd name="T123" fmla="*/ 149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71" h="153">
                  <a:moveTo>
                    <a:pt x="102" y="149"/>
                  </a:moveTo>
                  <a:lnTo>
                    <a:pt x="102" y="149"/>
                  </a:lnTo>
                  <a:lnTo>
                    <a:pt x="102" y="149"/>
                  </a:lnTo>
                  <a:lnTo>
                    <a:pt x="102" y="149"/>
                  </a:lnTo>
                  <a:lnTo>
                    <a:pt x="106" y="146"/>
                  </a:lnTo>
                  <a:lnTo>
                    <a:pt x="106" y="146"/>
                  </a:lnTo>
                  <a:lnTo>
                    <a:pt x="106" y="146"/>
                  </a:lnTo>
                  <a:lnTo>
                    <a:pt x="106" y="146"/>
                  </a:lnTo>
                  <a:lnTo>
                    <a:pt x="106" y="146"/>
                  </a:lnTo>
                  <a:lnTo>
                    <a:pt x="106" y="146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06" y="139"/>
                  </a:lnTo>
                  <a:lnTo>
                    <a:pt x="106" y="139"/>
                  </a:lnTo>
                  <a:lnTo>
                    <a:pt x="106" y="139"/>
                  </a:lnTo>
                  <a:lnTo>
                    <a:pt x="102" y="142"/>
                  </a:lnTo>
                  <a:lnTo>
                    <a:pt x="102" y="142"/>
                  </a:lnTo>
                  <a:lnTo>
                    <a:pt x="102" y="142"/>
                  </a:lnTo>
                  <a:lnTo>
                    <a:pt x="102" y="139"/>
                  </a:lnTo>
                  <a:lnTo>
                    <a:pt x="102" y="139"/>
                  </a:lnTo>
                  <a:lnTo>
                    <a:pt x="102" y="139"/>
                  </a:lnTo>
                  <a:lnTo>
                    <a:pt x="102" y="139"/>
                  </a:lnTo>
                  <a:lnTo>
                    <a:pt x="102" y="136"/>
                  </a:lnTo>
                  <a:lnTo>
                    <a:pt x="102" y="136"/>
                  </a:lnTo>
                  <a:lnTo>
                    <a:pt x="106" y="136"/>
                  </a:lnTo>
                  <a:lnTo>
                    <a:pt x="106" y="136"/>
                  </a:lnTo>
                  <a:lnTo>
                    <a:pt x="106" y="132"/>
                  </a:lnTo>
                  <a:lnTo>
                    <a:pt x="106" y="132"/>
                  </a:lnTo>
                  <a:lnTo>
                    <a:pt x="106" y="132"/>
                  </a:lnTo>
                  <a:lnTo>
                    <a:pt x="106" y="132"/>
                  </a:lnTo>
                  <a:lnTo>
                    <a:pt x="106" y="132"/>
                  </a:lnTo>
                  <a:lnTo>
                    <a:pt x="106" y="132"/>
                  </a:lnTo>
                  <a:lnTo>
                    <a:pt x="102" y="132"/>
                  </a:lnTo>
                  <a:lnTo>
                    <a:pt x="102" y="132"/>
                  </a:lnTo>
                  <a:lnTo>
                    <a:pt x="102" y="129"/>
                  </a:lnTo>
                  <a:lnTo>
                    <a:pt x="102" y="129"/>
                  </a:lnTo>
                  <a:lnTo>
                    <a:pt x="102" y="129"/>
                  </a:lnTo>
                  <a:lnTo>
                    <a:pt x="102" y="129"/>
                  </a:lnTo>
                  <a:lnTo>
                    <a:pt x="99" y="129"/>
                  </a:lnTo>
                  <a:lnTo>
                    <a:pt x="99" y="129"/>
                  </a:lnTo>
                  <a:lnTo>
                    <a:pt x="96" y="129"/>
                  </a:lnTo>
                  <a:lnTo>
                    <a:pt x="96" y="129"/>
                  </a:lnTo>
                  <a:lnTo>
                    <a:pt x="96" y="129"/>
                  </a:lnTo>
                  <a:lnTo>
                    <a:pt x="96" y="129"/>
                  </a:lnTo>
                  <a:lnTo>
                    <a:pt x="92" y="132"/>
                  </a:lnTo>
                  <a:lnTo>
                    <a:pt x="92" y="132"/>
                  </a:lnTo>
                  <a:lnTo>
                    <a:pt x="92" y="132"/>
                  </a:lnTo>
                  <a:lnTo>
                    <a:pt x="92" y="132"/>
                  </a:lnTo>
                  <a:lnTo>
                    <a:pt x="92" y="132"/>
                  </a:lnTo>
                  <a:lnTo>
                    <a:pt x="89" y="132"/>
                  </a:lnTo>
                  <a:lnTo>
                    <a:pt x="89" y="132"/>
                  </a:lnTo>
                  <a:lnTo>
                    <a:pt x="89" y="129"/>
                  </a:lnTo>
                  <a:lnTo>
                    <a:pt x="89" y="129"/>
                  </a:lnTo>
                  <a:lnTo>
                    <a:pt x="89" y="129"/>
                  </a:lnTo>
                  <a:lnTo>
                    <a:pt x="89" y="129"/>
                  </a:lnTo>
                  <a:lnTo>
                    <a:pt x="85" y="125"/>
                  </a:lnTo>
                  <a:lnTo>
                    <a:pt x="85" y="125"/>
                  </a:lnTo>
                  <a:lnTo>
                    <a:pt x="89" y="125"/>
                  </a:lnTo>
                  <a:lnTo>
                    <a:pt x="89" y="125"/>
                  </a:lnTo>
                  <a:lnTo>
                    <a:pt x="89" y="125"/>
                  </a:lnTo>
                  <a:lnTo>
                    <a:pt x="89" y="125"/>
                  </a:lnTo>
                  <a:lnTo>
                    <a:pt x="92" y="125"/>
                  </a:lnTo>
                  <a:lnTo>
                    <a:pt x="92" y="125"/>
                  </a:lnTo>
                  <a:lnTo>
                    <a:pt x="96" y="125"/>
                  </a:lnTo>
                  <a:lnTo>
                    <a:pt x="96" y="125"/>
                  </a:lnTo>
                  <a:lnTo>
                    <a:pt x="96" y="125"/>
                  </a:lnTo>
                  <a:lnTo>
                    <a:pt x="96" y="125"/>
                  </a:lnTo>
                  <a:lnTo>
                    <a:pt x="96" y="125"/>
                  </a:lnTo>
                  <a:lnTo>
                    <a:pt x="96" y="125"/>
                  </a:lnTo>
                  <a:lnTo>
                    <a:pt x="96" y="125"/>
                  </a:lnTo>
                  <a:lnTo>
                    <a:pt x="96" y="125"/>
                  </a:lnTo>
                  <a:lnTo>
                    <a:pt x="99" y="122"/>
                  </a:lnTo>
                  <a:lnTo>
                    <a:pt x="99" y="122"/>
                  </a:lnTo>
                  <a:lnTo>
                    <a:pt x="99" y="122"/>
                  </a:lnTo>
                  <a:lnTo>
                    <a:pt x="99" y="122"/>
                  </a:lnTo>
                  <a:lnTo>
                    <a:pt x="99" y="122"/>
                  </a:lnTo>
                  <a:lnTo>
                    <a:pt x="102" y="119"/>
                  </a:lnTo>
                  <a:lnTo>
                    <a:pt x="102" y="119"/>
                  </a:lnTo>
                  <a:lnTo>
                    <a:pt x="102" y="119"/>
                  </a:lnTo>
                  <a:lnTo>
                    <a:pt x="102" y="122"/>
                  </a:lnTo>
                  <a:lnTo>
                    <a:pt x="102" y="122"/>
                  </a:lnTo>
                  <a:lnTo>
                    <a:pt x="102" y="122"/>
                  </a:lnTo>
                  <a:lnTo>
                    <a:pt x="102" y="122"/>
                  </a:lnTo>
                  <a:lnTo>
                    <a:pt x="102" y="122"/>
                  </a:lnTo>
                  <a:lnTo>
                    <a:pt x="99" y="122"/>
                  </a:lnTo>
                  <a:lnTo>
                    <a:pt x="99" y="122"/>
                  </a:lnTo>
                  <a:lnTo>
                    <a:pt x="99" y="122"/>
                  </a:lnTo>
                  <a:lnTo>
                    <a:pt x="99" y="122"/>
                  </a:lnTo>
                  <a:lnTo>
                    <a:pt x="102" y="125"/>
                  </a:lnTo>
                  <a:lnTo>
                    <a:pt x="102" y="125"/>
                  </a:lnTo>
                  <a:lnTo>
                    <a:pt x="106" y="129"/>
                  </a:lnTo>
                  <a:lnTo>
                    <a:pt x="106" y="129"/>
                  </a:lnTo>
                  <a:lnTo>
                    <a:pt x="106" y="129"/>
                  </a:lnTo>
                  <a:lnTo>
                    <a:pt x="106" y="129"/>
                  </a:lnTo>
                  <a:lnTo>
                    <a:pt x="106" y="129"/>
                  </a:lnTo>
                  <a:lnTo>
                    <a:pt x="106" y="129"/>
                  </a:lnTo>
                  <a:lnTo>
                    <a:pt x="106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16" y="129"/>
                  </a:lnTo>
                  <a:lnTo>
                    <a:pt x="116" y="129"/>
                  </a:lnTo>
                  <a:lnTo>
                    <a:pt x="116" y="129"/>
                  </a:lnTo>
                  <a:lnTo>
                    <a:pt x="116" y="129"/>
                  </a:lnTo>
                  <a:lnTo>
                    <a:pt x="116" y="129"/>
                  </a:lnTo>
                  <a:lnTo>
                    <a:pt x="119" y="129"/>
                  </a:lnTo>
                  <a:lnTo>
                    <a:pt x="119" y="129"/>
                  </a:lnTo>
                  <a:lnTo>
                    <a:pt x="116" y="129"/>
                  </a:lnTo>
                  <a:lnTo>
                    <a:pt x="116" y="129"/>
                  </a:lnTo>
                  <a:lnTo>
                    <a:pt x="116" y="129"/>
                  </a:lnTo>
                  <a:lnTo>
                    <a:pt x="116" y="129"/>
                  </a:lnTo>
                  <a:lnTo>
                    <a:pt x="113" y="132"/>
                  </a:lnTo>
                  <a:lnTo>
                    <a:pt x="113" y="132"/>
                  </a:lnTo>
                  <a:lnTo>
                    <a:pt x="116" y="132"/>
                  </a:lnTo>
                  <a:lnTo>
                    <a:pt x="116" y="132"/>
                  </a:lnTo>
                  <a:lnTo>
                    <a:pt x="116" y="132"/>
                  </a:lnTo>
                  <a:lnTo>
                    <a:pt x="116" y="132"/>
                  </a:lnTo>
                  <a:lnTo>
                    <a:pt x="116" y="132"/>
                  </a:lnTo>
                  <a:lnTo>
                    <a:pt x="116" y="132"/>
                  </a:lnTo>
                  <a:lnTo>
                    <a:pt x="119" y="132"/>
                  </a:lnTo>
                  <a:lnTo>
                    <a:pt x="119" y="132"/>
                  </a:lnTo>
                  <a:lnTo>
                    <a:pt x="119" y="132"/>
                  </a:lnTo>
                  <a:lnTo>
                    <a:pt x="119" y="129"/>
                  </a:lnTo>
                  <a:lnTo>
                    <a:pt x="119" y="129"/>
                  </a:lnTo>
                  <a:lnTo>
                    <a:pt x="123" y="129"/>
                  </a:lnTo>
                  <a:lnTo>
                    <a:pt x="123" y="129"/>
                  </a:lnTo>
                  <a:lnTo>
                    <a:pt x="123" y="129"/>
                  </a:lnTo>
                  <a:lnTo>
                    <a:pt x="123" y="129"/>
                  </a:lnTo>
                  <a:lnTo>
                    <a:pt x="123" y="129"/>
                  </a:lnTo>
                  <a:lnTo>
                    <a:pt x="123" y="129"/>
                  </a:lnTo>
                  <a:lnTo>
                    <a:pt x="126" y="129"/>
                  </a:lnTo>
                  <a:lnTo>
                    <a:pt x="126" y="129"/>
                  </a:lnTo>
                  <a:lnTo>
                    <a:pt x="126" y="129"/>
                  </a:lnTo>
                  <a:lnTo>
                    <a:pt x="126" y="129"/>
                  </a:lnTo>
                  <a:lnTo>
                    <a:pt x="126" y="129"/>
                  </a:lnTo>
                  <a:lnTo>
                    <a:pt x="126" y="129"/>
                  </a:lnTo>
                  <a:lnTo>
                    <a:pt x="130" y="129"/>
                  </a:lnTo>
                  <a:lnTo>
                    <a:pt x="130" y="129"/>
                  </a:lnTo>
                  <a:lnTo>
                    <a:pt x="133" y="129"/>
                  </a:lnTo>
                  <a:lnTo>
                    <a:pt x="133" y="129"/>
                  </a:lnTo>
                  <a:lnTo>
                    <a:pt x="133" y="125"/>
                  </a:lnTo>
                  <a:lnTo>
                    <a:pt x="133" y="125"/>
                  </a:lnTo>
                  <a:lnTo>
                    <a:pt x="130" y="122"/>
                  </a:lnTo>
                  <a:lnTo>
                    <a:pt x="130" y="122"/>
                  </a:lnTo>
                  <a:lnTo>
                    <a:pt x="133" y="119"/>
                  </a:lnTo>
                  <a:lnTo>
                    <a:pt x="133" y="119"/>
                  </a:lnTo>
                  <a:lnTo>
                    <a:pt x="136" y="119"/>
                  </a:lnTo>
                  <a:lnTo>
                    <a:pt x="136" y="119"/>
                  </a:lnTo>
                  <a:lnTo>
                    <a:pt x="136" y="119"/>
                  </a:lnTo>
                  <a:lnTo>
                    <a:pt x="136" y="119"/>
                  </a:lnTo>
                  <a:lnTo>
                    <a:pt x="143" y="122"/>
                  </a:lnTo>
                  <a:lnTo>
                    <a:pt x="143" y="122"/>
                  </a:lnTo>
                  <a:lnTo>
                    <a:pt x="143" y="122"/>
                  </a:lnTo>
                  <a:lnTo>
                    <a:pt x="143" y="122"/>
                  </a:lnTo>
                  <a:lnTo>
                    <a:pt x="143" y="125"/>
                  </a:lnTo>
                  <a:lnTo>
                    <a:pt x="143" y="125"/>
                  </a:lnTo>
                  <a:lnTo>
                    <a:pt x="147" y="125"/>
                  </a:lnTo>
                  <a:lnTo>
                    <a:pt x="147" y="125"/>
                  </a:lnTo>
                  <a:lnTo>
                    <a:pt x="150" y="122"/>
                  </a:lnTo>
                  <a:lnTo>
                    <a:pt x="150" y="122"/>
                  </a:lnTo>
                  <a:lnTo>
                    <a:pt x="150" y="119"/>
                  </a:lnTo>
                  <a:lnTo>
                    <a:pt x="150" y="119"/>
                  </a:lnTo>
                  <a:lnTo>
                    <a:pt x="153" y="122"/>
                  </a:lnTo>
                  <a:lnTo>
                    <a:pt x="153" y="122"/>
                  </a:lnTo>
                  <a:lnTo>
                    <a:pt x="153" y="122"/>
                  </a:lnTo>
                  <a:lnTo>
                    <a:pt x="153" y="122"/>
                  </a:lnTo>
                  <a:lnTo>
                    <a:pt x="157" y="122"/>
                  </a:lnTo>
                  <a:lnTo>
                    <a:pt x="157" y="122"/>
                  </a:lnTo>
                  <a:lnTo>
                    <a:pt x="157" y="122"/>
                  </a:lnTo>
                  <a:lnTo>
                    <a:pt x="157" y="122"/>
                  </a:lnTo>
                  <a:lnTo>
                    <a:pt x="157" y="119"/>
                  </a:lnTo>
                  <a:lnTo>
                    <a:pt x="157" y="119"/>
                  </a:lnTo>
                  <a:lnTo>
                    <a:pt x="157" y="119"/>
                  </a:lnTo>
                  <a:lnTo>
                    <a:pt x="157" y="119"/>
                  </a:lnTo>
                  <a:lnTo>
                    <a:pt x="157" y="119"/>
                  </a:lnTo>
                  <a:lnTo>
                    <a:pt x="157" y="119"/>
                  </a:lnTo>
                  <a:lnTo>
                    <a:pt x="153" y="115"/>
                  </a:lnTo>
                  <a:lnTo>
                    <a:pt x="153" y="115"/>
                  </a:lnTo>
                  <a:lnTo>
                    <a:pt x="157" y="115"/>
                  </a:lnTo>
                  <a:lnTo>
                    <a:pt x="157" y="115"/>
                  </a:lnTo>
                  <a:lnTo>
                    <a:pt x="157" y="115"/>
                  </a:lnTo>
                  <a:lnTo>
                    <a:pt x="157" y="115"/>
                  </a:lnTo>
                  <a:lnTo>
                    <a:pt x="157" y="115"/>
                  </a:lnTo>
                  <a:lnTo>
                    <a:pt x="157" y="115"/>
                  </a:lnTo>
                  <a:lnTo>
                    <a:pt x="157" y="115"/>
                  </a:lnTo>
                  <a:lnTo>
                    <a:pt x="157" y="115"/>
                  </a:lnTo>
                  <a:lnTo>
                    <a:pt x="160" y="115"/>
                  </a:lnTo>
                  <a:lnTo>
                    <a:pt x="160" y="115"/>
                  </a:lnTo>
                  <a:lnTo>
                    <a:pt x="160" y="115"/>
                  </a:lnTo>
                  <a:lnTo>
                    <a:pt x="163" y="115"/>
                  </a:lnTo>
                  <a:lnTo>
                    <a:pt x="163" y="115"/>
                  </a:lnTo>
                  <a:lnTo>
                    <a:pt x="163" y="115"/>
                  </a:lnTo>
                  <a:lnTo>
                    <a:pt x="163" y="115"/>
                  </a:lnTo>
                  <a:lnTo>
                    <a:pt x="163" y="115"/>
                  </a:lnTo>
                  <a:lnTo>
                    <a:pt x="167" y="115"/>
                  </a:lnTo>
                  <a:lnTo>
                    <a:pt x="167" y="115"/>
                  </a:lnTo>
                  <a:lnTo>
                    <a:pt x="167" y="115"/>
                  </a:lnTo>
                  <a:lnTo>
                    <a:pt x="167" y="115"/>
                  </a:lnTo>
                  <a:lnTo>
                    <a:pt x="167" y="115"/>
                  </a:lnTo>
                  <a:lnTo>
                    <a:pt x="170" y="112"/>
                  </a:lnTo>
                  <a:lnTo>
                    <a:pt x="170" y="112"/>
                  </a:lnTo>
                  <a:lnTo>
                    <a:pt x="170" y="112"/>
                  </a:lnTo>
                  <a:lnTo>
                    <a:pt x="170" y="112"/>
                  </a:lnTo>
                  <a:lnTo>
                    <a:pt x="170" y="108"/>
                  </a:lnTo>
                  <a:lnTo>
                    <a:pt x="170" y="108"/>
                  </a:lnTo>
                  <a:lnTo>
                    <a:pt x="167" y="108"/>
                  </a:lnTo>
                  <a:lnTo>
                    <a:pt x="167" y="108"/>
                  </a:lnTo>
                  <a:lnTo>
                    <a:pt x="167" y="105"/>
                  </a:lnTo>
                  <a:lnTo>
                    <a:pt x="167" y="105"/>
                  </a:lnTo>
                  <a:lnTo>
                    <a:pt x="170" y="108"/>
                  </a:lnTo>
                  <a:lnTo>
                    <a:pt x="170" y="108"/>
                  </a:lnTo>
                  <a:lnTo>
                    <a:pt x="174" y="108"/>
                  </a:lnTo>
                  <a:lnTo>
                    <a:pt x="174" y="108"/>
                  </a:lnTo>
                  <a:lnTo>
                    <a:pt x="174" y="108"/>
                  </a:lnTo>
                  <a:lnTo>
                    <a:pt x="174" y="108"/>
                  </a:lnTo>
                  <a:lnTo>
                    <a:pt x="177" y="108"/>
                  </a:lnTo>
                  <a:lnTo>
                    <a:pt x="177" y="108"/>
                  </a:lnTo>
                  <a:lnTo>
                    <a:pt x="180" y="105"/>
                  </a:lnTo>
                  <a:lnTo>
                    <a:pt x="180" y="105"/>
                  </a:lnTo>
                  <a:lnTo>
                    <a:pt x="184" y="102"/>
                  </a:lnTo>
                  <a:lnTo>
                    <a:pt x="184" y="102"/>
                  </a:lnTo>
                  <a:lnTo>
                    <a:pt x="177" y="102"/>
                  </a:lnTo>
                  <a:lnTo>
                    <a:pt x="177" y="102"/>
                  </a:lnTo>
                  <a:lnTo>
                    <a:pt x="177" y="102"/>
                  </a:lnTo>
                  <a:lnTo>
                    <a:pt x="177" y="102"/>
                  </a:lnTo>
                  <a:lnTo>
                    <a:pt x="177" y="102"/>
                  </a:lnTo>
                  <a:lnTo>
                    <a:pt x="177" y="102"/>
                  </a:lnTo>
                  <a:lnTo>
                    <a:pt x="177" y="98"/>
                  </a:lnTo>
                  <a:lnTo>
                    <a:pt x="177" y="98"/>
                  </a:lnTo>
                  <a:lnTo>
                    <a:pt x="177" y="98"/>
                  </a:lnTo>
                  <a:lnTo>
                    <a:pt x="177" y="98"/>
                  </a:lnTo>
                  <a:lnTo>
                    <a:pt x="174" y="98"/>
                  </a:lnTo>
                  <a:lnTo>
                    <a:pt x="174" y="98"/>
                  </a:lnTo>
                  <a:lnTo>
                    <a:pt x="174" y="98"/>
                  </a:lnTo>
                  <a:lnTo>
                    <a:pt x="174" y="98"/>
                  </a:lnTo>
                  <a:lnTo>
                    <a:pt x="170" y="98"/>
                  </a:lnTo>
                  <a:lnTo>
                    <a:pt x="170" y="98"/>
                  </a:lnTo>
                  <a:lnTo>
                    <a:pt x="170" y="98"/>
                  </a:lnTo>
                  <a:lnTo>
                    <a:pt x="167" y="98"/>
                  </a:lnTo>
                  <a:lnTo>
                    <a:pt x="167" y="98"/>
                  </a:lnTo>
                  <a:lnTo>
                    <a:pt x="163" y="98"/>
                  </a:lnTo>
                  <a:lnTo>
                    <a:pt x="163" y="98"/>
                  </a:lnTo>
                  <a:lnTo>
                    <a:pt x="163" y="98"/>
                  </a:lnTo>
                  <a:lnTo>
                    <a:pt x="163" y="98"/>
                  </a:lnTo>
                  <a:lnTo>
                    <a:pt x="163" y="98"/>
                  </a:lnTo>
                  <a:lnTo>
                    <a:pt x="163" y="98"/>
                  </a:lnTo>
                  <a:lnTo>
                    <a:pt x="160" y="98"/>
                  </a:lnTo>
                  <a:lnTo>
                    <a:pt x="160" y="98"/>
                  </a:lnTo>
                  <a:lnTo>
                    <a:pt x="160" y="98"/>
                  </a:lnTo>
                  <a:lnTo>
                    <a:pt x="160" y="98"/>
                  </a:lnTo>
                  <a:lnTo>
                    <a:pt x="160" y="102"/>
                  </a:lnTo>
                  <a:lnTo>
                    <a:pt x="160" y="102"/>
                  </a:lnTo>
                  <a:lnTo>
                    <a:pt x="167" y="102"/>
                  </a:lnTo>
                  <a:lnTo>
                    <a:pt x="170" y="102"/>
                  </a:lnTo>
                  <a:lnTo>
                    <a:pt x="170" y="102"/>
                  </a:lnTo>
                  <a:lnTo>
                    <a:pt x="170" y="98"/>
                  </a:lnTo>
                  <a:lnTo>
                    <a:pt x="170" y="98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1"/>
                  </a:lnTo>
                  <a:lnTo>
                    <a:pt x="170" y="91"/>
                  </a:lnTo>
                  <a:lnTo>
                    <a:pt x="167" y="91"/>
                  </a:lnTo>
                  <a:lnTo>
                    <a:pt x="167" y="91"/>
                  </a:lnTo>
                  <a:lnTo>
                    <a:pt x="167" y="91"/>
                  </a:lnTo>
                  <a:lnTo>
                    <a:pt x="167" y="91"/>
                  </a:lnTo>
                  <a:lnTo>
                    <a:pt x="167" y="91"/>
                  </a:lnTo>
                  <a:lnTo>
                    <a:pt x="170" y="91"/>
                  </a:lnTo>
                  <a:lnTo>
                    <a:pt x="170" y="91"/>
                  </a:lnTo>
                  <a:lnTo>
                    <a:pt x="170" y="91"/>
                  </a:lnTo>
                  <a:lnTo>
                    <a:pt x="170" y="91"/>
                  </a:lnTo>
                  <a:lnTo>
                    <a:pt x="174" y="91"/>
                  </a:lnTo>
                  <a:lnTo>
                    <a:pt x="174" y="91"/>
                  </a:lnTo>
                  <a:lnTo>
                    <a:pt x="177" y="95"/>
                  </a:lnTo>
                  <a:lnTo>
                    <a:pt x="177" y="95"/>
                  </a:lnTo>
                  <a:lnTo>
                    <a:pt x="177" y="95"/>
                  </a:lnTo>
                  <a:lnTo>
                    <a:pt x="177" y="95"/>
                  </a:lnTo>
                  <a:lnTo>
                    <a:pt x="177" y="95"/>
                  </a:lnTo>
                  <a:lnTo>
                    <a:pt x="177" y="95"/>
                  </a:lnTo>
                  <a:lnTo>
                    <a:pt x="180" y="95"/>
                  </a:lnTo>
                  <a:lnTo>
                    <a:pt x="180" y="95"/>
                  </a:lnTo>
                  <a:lnTo>
                    <a:pt x="180" y="98"/>
                  </a:lnTo>
                  <a:lnTo>
                    <a:pt x="180" y="98"/>
                  </a:lnTo>
                  <a:lnTo>
                    <a:pt x="180" y="98"/>
                  </a:lnTo>
                  <a:lnTo>
                    <a:pt x="180" y="98"/>
                  </a:lnTo>
                  <a:lnTo>
                    <a:pt x="184" y="98"/>
                  </a:lnTo>
                  <a:lnTo>
                    <a:pt x="184" y="98"/>
                  </a:lnTo>
                  <a:lnTo>
                    <a:pt x="184" y="98"/>
                  </a:lnTo>
                  <a:lnTo>
                    <a:pt x="184" y="98"/>
                  </a:lnTo>
                  <a:lnTo>
                    <a:pt x="184" y="98"/>
                  </a:lnTo>
                  <a:lnTo>
                    <a:pt x="184" y="98"/>
                  </a:lnTo>
                  <a:lnTo>
                    <a:pt x="184" y="98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98"/>
                  </a:lnTo>
                  <a:lnTo>
                    <a:pt x="187" y="98"/>
                  </a:lnTo>
                  <a:lnTo>
                    <a:pt x="191" y="95"/>
                  </a:lnTo>
                  <a:lnTo>
                    <a:pt x="191" y="95"/>
                  </a:lnTo>
                  <a:lnTo>
                    <a:pt x="187" y="95"/>
                  </a:lnTo>
                  <a:lnTo>
                    <a:pt x="187" y="95"/>
                  </a:lnTo>
                  <a:lnTo>
                    <a:pt x="187" y="95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180" y="91"/>
                  </a:lnTo>
                  <a:lnTo>
                    <a:pt x="180" y="91"/>
                  </a:lnTo>
                  <a:lnTo>
                    <a:pt x="180" y="91"/>
                  </a:lnTo>
                  <a:lnTo>
                    <a:pt x="180" y="91"/>
                  </a:lnTo>
                  <a:lnTo>
                    <a:pt x="177" y="91"/>
                  </a:lnTo>
                  <a:lnTo>
                    <a:pt x="177" y="91"/>
                  </a:lnTo>
                  <a:lnTo>
                    <a:pt x="177" y="88"/>
                  </a:lnTo>
                  <a:lnTo>
                    <a:pt x="177" y="88"/>
                  </a:lnTo>
                  <a:lnTo>
                    <a:pt x="174" y="88"/>
                  </a:lnTo>
                  <a:lnTo>
                    <a:pt x="174" y="88"/>
                  </a:lnTo>
                  <a:lnTo>
                    <a:pt x="174" y="88"/>
                  </a:lnTo>
                  <a:lnTo>
                    <a:pt x="174" y="88"/>
                  </a:lnTo>
                  <a:lnTo>
                    <a:pt x="174" y="88"/>
                  </a:lnTo>
                  <a:lnTo>
                    <a:pt x="170" y="88"/>
                  </a:lnTo>
                  <a:lnTo>
                    <a:pt x="170" y="88"/>
                  </a:lnTo>
                  <a:lnTo>
                    <a:pt x="170" y="88"/>
                  </a:lnTo>
                  <a:lnTo>
                    <a:pt x="170" y="88"/>
                  </a:lnTo>
                  <a:lnTo>
                    <a:pt x="174" y="88"/>
                  </a:lnTo>
                  <a:lnTo>
                    <a:pt x="174" y="88"/>
                  </a:lnTo>
                  <a:lnTo>
                    <a:pt x="174" y="88"/>
                  </a:lnTo>
                  <a:lnTo>
                    <a:pt x="174" y="88"/>
                  </a:lnTo>
                  <a:lnTo>
                    <a:pt x="177" y="88"/>
                  </a:lnTo>
                  <a:lnTo>
                    <a:pt x="177" y="88"/>
                  </a:lnTo>
                  <a:lnTo>
                    <a:pt x="177" y="88"/>
                  </a:lnTo>
                  <a:lnTo>
                    <a:pt x="177" y="88"/>
                  </a:lnTo>
                  <a:lnTo>
                    <a:pt x="180" y="91"/>
                  </a:lnTo>
                  <a:lnTo>
                    <a:pt x="180" y="91"/>
                  </a:lnTo>
                  <a:lnTo>
                    <a:pt x="184" y="91"/>
                  </a:lnTo>
                  <a:lnTo>
                    <a:pt x="184" y="91"/>
                  </a:lnTo>
                  <a:lnTo>
                    <a:pt x="184" y="88"/>
                  </a:lnTo>
                  <a:lnTo>
                    <a:pt x="184" y="88"/>
                  </a:lnTo>
                  <a:lnTo>
                    <a:pt x="184" y="85"/>
                  </a:lnTo>
                  <a:lnTo>
                    <a:pt x="184" y="85"/>
                  </a:lnTo>
                  <a:lnTo>
                    <a:pt x="184" y="85"/>
                  </a:lnTo>
                  <a:lnTo>
                    <a:pt x="184" y="85"/>
                  </a:lnTo>
                  <a:lnTo>
                    <a:pt x="184" y="85"/>
                  </a:lnTo>
                  <a:lnTo>
                    <a:pt x="184" y="85"/>
                  </a:lnTo>
                  <a:lnTo>
                    <a:pt x="184" y="85"/>
                  </a:lnTo>
                  <a:lnTo>
                    <a:pt x="184" y="85"/>
                  </a:lnTo>
                  <a:lnTo>
                    <a:pt x="184" y="85"/>
                  </a:lnTo>
                  <a:lnTo>
                    <a:pt x="184" y="85"/>
                  </a:lnTo>
                  <a:lnTo>
                    <a:pt x="187" y="88"/>
                  </a:lnTo>
                  <a:lnTo>
                    <a:pt x="187" y="88"/>
                  </a:lnTo>
                  <a:lnTo>
                    <a:pt x="187" y="91"/>
                  </a:lnTo>
                  <a:lnTo>
                    <a:pt x="187" y="91"/>
                  </a:lnTo>
                  <a:lnTo>
                    <a:pt x="194" y="95"/>
                  </a:lnTo>
                  <a:lnTo>
                    <a:pt x="194" y="95"/>
                  </a:lnTo>
                  <a:lnTo>
                    <a:pt x="197" y="91"/>
                  </a:lnTo>
                  <a:lnTo>
                    <a:pt x="197" y="91"/>
                  </a:lnTo>
                  <a:lnTo>
                    <a:pt x="197" y="91"/>
                  </a:lnTo>
                  <a:lnTo>
                    <a:pt x="197" y="91"/>
                  </a:lnTo>
                  <a:lnTo>
                    <a:pt x="201" y="91"/>
                  </a:lnTo>
                  <a:lnTo>
                    <a:pt x="201" y="95"/>
                  </a:lnTo>
                  <a:lnTo>
                    <a:pt x="201" y="95"/>
                  </a:lnTo>
                  <a:lnTo>
                    <a:pt x="204" y="95"/>
                  </a:lnTo>
                  <a:lnTo>
                    <a:pt x="204" y="95"/>
                  </a:lnTo>
                  <a:lnTo>
                    <a:pt x="204" y="95"/>
                  </a:lnTo>
                  <a:lnTo>
                    <a:pt x="204" y="95"/>
                  </a:lnTo>
                  <a:lnTo>
                    <a:pt x="208" y="95"/>
                  </a:lnTo>
                  <a:lnTo>
                    <a:pt x="208" y="95"/>
                  </a:lnTo>
                  <a:lnTo>
                    <a:pt x="208" y="95"/>
                  </a:lnTo>
                  <a:lnTo>
                    <a:pt x="211" y="95"/>
                  </a:lnTo>
                  <a:lnTo>
                    <a:pt x="211" y="95"/>
                  </a:lnTo>
                  <a:lnTo>
                    <a:pt x="211" y="91"/>
                  </a:lnTo>
                  <a:lnTo>
                    <a:pt x="211" y="91"/>
                  </a:lnTo>
                  <a:lnTo>
                    <a:pt x="214" y="91"/>
                  </a:lnTo>
                  <a:lnTo>
                    <a:pt x="214" y="91"/>
                  </a:lnTo>
                  <a:lnTo>
                    <a:pt x="214" y="88"/>
                  </a:lnTo>
                  <a:lnTo>
                    <a:pt x="214" y="88"/>
                  </a:lnTo>
                  <a:lnTo>
                    <a:pt x="214" y="85"/>
                  </a:lnTo>
                  <a:lnTo>
                    <a:pt x="214" y="85"/>
                  </a:lnTo>
                  <a:lnTo>
                    <a:pt x="211" y="85"/>
                  </a:lnTo>
                  <a:lnTo>
                    <a:pt x="211" y="85"/>
                  </a:lnTo>
                  <a:lnTo>
                    <a:pt x="211" y="81"/>
                  </a:lnTo>
                  <a:lnTo>
                    <a:pt x="211" y="81"/>
                  </a:lnTo>
                  <a:lnTo>
                    <a:pt x="211" y="81"/>
                  </a:lnTo>
                  <a:lnTo>
                    <a:pt x="211" y="81"/>
                  </a:lnTo>
                  <a:lnTo>
                    <a:pt x="211" y="81"/>
                  </a:lnTo>
                  <a:lnTo>
                    <a:pt x="211" y="81"/>
                  </a:lnTo>
                  <a:lnTo>
                    <a:pt x="214" y="81"/>
                  </a:lnTo>
                  <a:lnTo>
                    <a:pt x="214" y="81"/>
                  </a:lnTo>
                  <a:lnTo>
                    <a:pt x="214" y="85"/>
                  </a:lnTo>
                  <a:lnTo>
                    <a:pt x="214" y="85"/>
                  </a:lnTo>
                  <a:lnTo>
                    <a:pt x="218" y="85"/>
                  </a:lnTo>
                  <a:lnTo>
                    <a:pt x="218" y="85"/>
                  </a:lnTo>
                  <a:lnTo>
                    <a:pt x="221" y="85"/>
                  </a:lnTo>
                  <a:lnTo>
                    <a:pt x="221" y="85"/>
                  </a:lnTo>
                  <a:lnTo>
                    <a:pt x="221" y="88"/>
                  </a:lnTo>
                  <a:lnTo>
                    <a:pt x="221" y="88"/>
                  </a:lnTo>
                  <a:lnTo>
                    <a:pt x="218" y="88"/>
                  </a:lnTo>
                  <a:lnTo>
                    <a:pt x="218" y="88"/>
                  </a:lnTo>
                  <a:lnTo>
                    <a:pt x="221" y="91"/>
                  </a:lnTo>
                  <a:lnTo>
                    <a:pt x="221" y="91"/>
                  </a:lnTo>
                  <a:lnTo>
                    <a:pt x="221" y="88"/>
                  </a:lnTo>
                  <a:lnTo>
                    <a:pt x="221" y="88"/>
                  </a:lnTo>
                  <a:lnTo>
                    <a:pt x="221" y="88"/>
                  </a:lnTo>
                  <a:lnTo>
                    <a:pt x="221" y="88"/>
                  </a:lnTo>
                  <a:lnTo>
                    <a:pt x="221" y="88"/>
                  </a:lnTo>
                  <a:lnTo>
                    <a:pt x="221" y="88"/>
                  </a:lnTo>
                  <a:lnTo>
                    <a:pt x="225" y="91"/>
                  </a:lnTo>
                  <a:lnTo>
                    <a:pt x="225" y="91"/>
                  </a:lnTo>
                  <a:lnTo>
                    <a:pt x="228" y="91"/>
                  </a:lnTo>
                  <a:lnTo>
                    <a:pt x="228" y="91"/>
                  </a:lnTo>
                  <a:lnTo>
                    <a:pt x="228" y="91"/>
                  </a:lnTo>
                  <a:lnTo>
                    <a:pt x="228" y="91"/>
                  </a:lnTo>
                  <a:lnTo>
                    <a:pt x="231" y="91"/>
                  </a:lnTo>
                  <a:lnTo>
                    <a:pt x="231" y="91"/>
                  </a:lnTo>
                  <a:lnTo>
                    <a:pt x="231" y="88"/>
                  </a:lnTo>
                  <a:lnTo>
                    <a:pt x="231" y="88"/>
                  </a:lnTo>
                  <a:lnTo>
                    <a:pt x="235" y="88"/>
                  </a:lnTo>
                  <a:lnTo>
                    <a:pt x="235" y="88"/>
                  </a:lnTo>
                  <a:lnTo>
                    <a:pt x="235" y="88"/>
                  </a:lnTo>
                  <a:lnTo>
                    <a:pt x="235" y="88"/>
                  </a:lnTo>
                  <a:lnTo>
                    <a:pt x="238" y="88"/>
                  </a:lnTo>
                  <a:lnTo>
                    <a:pt x="238" y="88"/>
                  </a:lnTo>
                  <a:lnTo>
                    <a:pt x="238" y="88"/>
                  </a:lnTo>
                  <a:lnTo>
                    <a:pt x="238" y="88"/>
                  </a:lnTo>
                  <a:lnTo>
                    <a:pt x="238" y="88"/>
                  </a:lnTo>
                  <a:lnTo>
                    <a:pt x="238" y="88"/>
                  </a:lnTo>
                  <a:lnTo>
                    <a:pt x="238" y="85"/>
                  </a:lnTo>
                  <a:lnTo>
                    <a:pt x="238" y="85"/>
                  </a:lnTo>
                  <a:lnTo>
                    <a:pt x="238" y="85"/>
                  </a:lnTo>
                  <a:lnTo>
                    <a:pt x="238" y="85"/>
                  </a:lnTo>
                  <a:lnTo>
                    <a:pt x="238" y="85"/>
                  </a:lnTo>
                  <a:lnTo>
                    <a:pt x="238" y="85"/>
                  </a:lnTo>
                  <a:lnTo>
                    <a:pt x="238" y="85"/>
                  </a:lnTo>
                  <a:lnTo>
                    <a:pt x="238" y="85"/>
                  </a:lnTo>
                  <a:lnTo>
                    <a:pt x="238" y="85"/>
                  </a:lnTo>
                  <a:lnTo>
                    <a:pt x="242" y="85"/>
                  </a:lnTo>
                  <a:lnTo>
                    <a:pt x="242" y="85"/>
                  </a:lnTo>
                  <a:lnTo>
                    <a:pt x="242" y="85"/>
                  </a:lnTo>
                  <a:lnTo>
                    <a:pt x="242" y="85"/>
                  </a:lnTo>
                  <a:lnTo>
                    <a:pt x="242" y="85"/>
                  </a:lnTo>
                  <a:lnTo>
                    <a:pt x="245" y="85"/>
                  </a:lnTo>
                  <a:lnTo>
                    <a:pt x="245" y="85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5" y="81"/>
                  </a:lnTo>
                  <a:lnTo>
                    <a:pt x="245" y="81"/>
                  </a:lnTo>
                  <a:lnTo>
                    <a:pt x="245" y="81"/>
                  </a:lnTo>
                  <a:lnTo>
                    <a:pt x="245" y="81"/>
                  </a:lnTo>
                  <a:lnTo>
                    <a:pt x="245" y="81"/>
                  </a:lnTo>
                  <a:lnTo>
                    <a:pt x="245" y="81"/>
                  </a:lnTo>
                  <a:lnTo>
                    <a:pt x="245" y="81"/>
                  </a:lnTo>
                  <a:lnTo>
                    <a:pt x="245" y="81"/>
                  </a:lnTo>
                  <a:lnTo>
                    <a:pt x="245" y="81"/>
                  </a:lnTo>
                  <a:lnTo>
                    <a:pt x="248" y="81"/>
                  </a:lnTo>
                  <a:lnTo>
                    <a:pt x="248" y="81"/>
                  </a:lnTo>
                  <a:lnTo>
                    <a:pt x="248" y="81"/>
                  </a:lnTo>
                  <a:lnTo>
                    <a:pt x="252" y="81"/>
                  </a:lnTo>
                  <a:lnTo>
                    <a:pt x="252" y="81"/>
                  </a:lnTo>
                  <a:lnTo>
                    <a:pt x="255" y="81"/>
                  </a:lnTo>
                  <a:lnTo>
                    <a:pt x="255" y="81"/>
                  </a:lnTo>
                  <a:lnTo>
                    <a:pt x="255" y="78"/>
                  </a:lnTo>
                  <a:lnTo>
                    <a:pt x="255" y="78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8"/>
                  </a:lnTo>
                  <a:lnTo>
                    <a:pt x="259" y="78"/>
                  </a:lnTo>
                  <a:lnTo>
                    <a:pt x="259" y="81"/>
                  </a:lnTo>
                  <a:lnTo>
                    <a:pt x="259" y="81"/>
                  </a:lnTo>
                  <a:lnTo>
                    <a:pt x="259" y="81"/>
                  </a:lnTo>
                  <a:lnTo>
                    <a:pt x="259" y="81"/>
                  </a:lnTo>
                  <a:lnTo>
                    <a:pt x="262" y="81"/>
                  </a:lnTo>
                  <a:lnTo>
                    <a:pt x="262" y="81"/>
                  </a:lnTo>
                  <a:lnTo>
                    <a:pt x="262" y="81"/>
                  </a:lnTo>
                  <a:lnTo>
                    <a:pt x="262" y="81"/>
                  </a:lnTo>
                  <a:lnTo>
                    <a:pt x="265" y="78"/>
                  </a:lnTo>
                  <a:lnTo>
                    <a:pt x="265" y="78"/>
                  </a:lnTo>
                  <a:lnTo>
                    <a:pt x="265" y="78"/>
                  </a:lnTo>
                  <a:lnTo>
                    <a:pt x="269" y="78"/>
                  </a:lnTo>
                  <a:lnTo>
                    <a:pt x="269" y="78"/>
                  </a:lnTo>
                  <a:lnTo>
                    <a:pt x="272" y="74"/>
                  </a:lnTo>
                  <a:lnTo>
                    <a:pt x="272" y="74"/>
                  </a:lnTo>
                  <a:lnTo>
                    <a:pt x="272" y="74"/>
                  </a:lnTo>
                  <a:lnTo>
                    <a:pt x="272" y="74"/>
                  </a:lnTo>
                  <a:lnTo>
                    <a:pt x="276" y="74"/>
                  </a:lnTo>
                  <a:lnTo>
                    <a:pt x="276" y="74"/>
                  </a:lnTo>
                  <a:lnTo>
                    <a:pt x="279" y="71"/>
                  </a:lnTo>
                  <a:lnTo>
                    <a:pt x="279" y="71"/>
                  </a:lnTo>
                  <a:lnTo>
                    <a:pt x="282" y="71"/>
                  </a:lnTo>
                  <a:lnTo>
                    <a:pt x="282" y="71"/>
                  </a:lnTo>
                  <a:lnTo>
                    <a:pt x="286" y="71"/>
                  </a:lnTo>
                  <a:lnTo>
                    <a:pt x="286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6" y="71"/>
                  </a:lnTo>
                  <a:lnTo>
                    <a:pt x="296" y="71"/>
                  </a:lnTo>
                  <a:lnTo>
                    <a:pt x="296" y="68"/>
                  </a:lnTo>
                  <a:lnTo>
                    <a:pt x="296" y="68"/>
                  </a:lnTo>
                  <a:lnTo>
                    <a:pt x="296" y="68"/>
                  </a:lnTo>
                  <a:lnTo>
                    <a:pt x="299" y="68"/>
                  </a:lnTo>
                  <a:lnTo>
                    <a:pt x="299" y="68"/>
                  </a:lnTo>
                  <a:lnTo>
                    <a:pt x="303" y="68"/>
                  </a:lnTo>
                  <a:lnTo>
                    <a:pt x="303" y="68"/>
                  </a:lnTo>
                  <a:lnTo>
                    <a:pt x="313" y="68"/>
                  </a:lnTo>
                  <a:lnTo>
                    <a:pt x="313" y="68"/>
                  </a:lnTo>
                  <a:lnTo>
                    <a:pt x="313" y="68"/>
                  </a:lnTo>
                  <a:lnTo>
                    <a:pt x="320" y="64"/>
                  </a:lnTo>
                  <a:lnTo>
                    <a:pt x="327" y="64"/>
                  </a:lnTo>
                  <a:lnTo>
                    <a:pt x="327" y="64"/>
                  </a:lnTo>
                  <a:lnTo>
                    <a:pt x="327" y="61"/>
                  </a:lnTo>
                  <a:lnTo>
                    <a:pt x="327" y="61"/>
                  </a:lnTo>
                  <a:lnTo>
                    <a:pt x="320" y="61"/>
                  </a:lnTo>
                  <a:lnTo>
                    <a:pt x="320" y="61"/>
                  </a:lnTo>
                  <a:lnTo>
                    <a:pt x="320" y="61"/>
                  </a:lnTo>
                  <a:lnTo>
                    <a:pt x="320" y="61"/>
                  </a:lnTo>
                  <a:lnTo>
                    <a:pt x="316" y="61"/>
                  </a:lnTo>
                  <a:lnTo>
                    <a:pt x="316" y="61"/>
                  </a:lnTo>
                  <a:lnTo>
                    <a:pt x="306" y="61"/>
                  </a:lnTo>
                  <a:lnTo>
                    <a:pt x="306" y="61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296" y="64"/>
                  </a:lnTo>
                  <a:lnTo>
                    <a:pt x="296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86" y="61"/>
                  </a:lnTo>
                  <a:lnTo>
                    <a:pt x="286" y="61"/>
                  </a:lnTo>
                  <a:lnTo>
                    <a:pt x="286" y="61"/>
                  </a:lnTo>
                  <a:lnTo>
                    <a:pt x="282" y="61"/>
                  </a:lnTo>
                  <a:lnTo>
                    <a:pt x="282" y="61"/>
                  </a:lnTo>
                  <a:lnTo>
                    <a:pt x="282" y="61"/>
                  </a:lnTo>
                  <a:lnTo>
                    <a:pt x="286" y="57"/>
                  </a:lnTo>
                  <a:lnTo>
                    <a:pt x="286" y="57"/>
                  </a:lnTo>
                  <a:lnTo>
                    <a:pt x="286" y="57"/>
                  </a:lnTo>
                  <a:lnTo>
                    <a:pt x="286" y="57"/>
                  </a:lnTo>
                  <a:lnTo>
                    <a:pt x="289" y="57"/>
                  </a:lnTo>
                  <a:lnTo>
                    <a:pt x="289" y="57"/>
                  </a:lnTo>
                  <a:lnTo>
                    <a:pt x="293" y="61"/>
                  </a:lnTo>
                  <a:lnTo>
                    <a:pt x="293" y="61"/>
                  </a:lnTo>
                  <a:lnTo>
                    <a:pt x="296" y="57"/>
                  </a:lnTo>
                  <a:lnTo>
                    <a:pt x="296" y="57"/>
                  </a:lnTo>
                  <a:lnTo>
                    <a:pt x="296" y="57"/>
                  </a:lnTo>
                  <a:lnTo>
                    <a:pt x="303" y="57"/>
                  </a:lnTo>
                  <a:lnTo>
                    <a:pt x="303" y="57"/>
                  </a:lnTo>
                  <a:lnTo>
                    <a:pt x="306" y="57"/>
                  </a:lnTo>
                  <a:lnTo>
                    <a:pt x="306" y="57"/>
                  </a:lnTo>
                  <a:lnTo>
                    <a:pt x="310" y="57"/>
                  </a:lnTo>
                  <a:lnTo>
                    <a:pt x="310" y="57"/>
                  </a:lnTo>
                  <a:lnTo>
                    <a:pt x="310" y="57"/>
                  </a:lnTo>
                  <a:lnTo>
                    <a:pt x="310" y="57"/>
                  </a:lnTo>
                  <a:lnTo>
                    <a:pt x="310" y="57"/>
                  </a:lnTo>
                  <a:lnTo>
                    <a:pt x="310" y="57"/>
                  </a:lnTo>
                  <a:lnTo>
                    <a:pt x="306" y="54"/>
                  </a:lnTo>
                  <a:lnTo>
                    <a:pt x="306" y="54"/>
                  </a:lnTo>
                  <a:lnTo>
                    <a:pt x="299" y="54"/>
                  </a:lnTo>
                  <a:lnTo>
                    <a:pt x="299" y="54"/>
                  </a:lnTo>
                  <a:lnTo>
                    <a:pt x="303" y="54"/>
                  </a:lnTo>
                  <a:lnTo>
                    <a:pt x="303" y="54"/>
                  </a:lnTo>
                  <a:lnTo>
                    <a:pt x="310" y="54"/>
                  </a:lnTo>
                  <a:lnTo>
                    <a:pt x="310" y="54"/>
                  </a:lnTo>
                  <a:lnTo>
                    <a:pt x="310" y="54"/>
                  </a:lnTo>
                  <a:lnTo>
                    <a:pt x="310" y="54"/>
                  </a:lnTo>
                  <a:lnTo>
                    <a:pt x="313" y="57"/>
                  </a:lnTo>
                  <a:lnTo>
                    <a:pt x="313" y="57"/>
                  </a:lnTo>
                  <a:lnTo>
                    <a:pt x="313" y="57"/>
                  </a:lnTo>
                  <a:lnTo>
                    <a:pt x="313" y="57"/>
                  </a:lnTo>
                  <a:lnTo>
                    <a:pt x="316" y="57"/>
                  </a:lnTo>
                  <a:lnTo>
                    <a:pt x="316" y="57"/>
                  </a:lnTo>
                  <a:lnTo>
                    <a:pt x="316" y="54"/>
                  </a:lnTo>
                  <a:lnTo>
                    <a:pt x="316" y="54"/>
                  </a:lnTo>
                  <a:lnTo>
                    <a:pt x="320" y="54"/>
                  </a:lnTo>
                  <a:lnTo>
                    <a:pt x="320" y="54"/>
                  </a:lnTo>
                  <a:lnTo>
                    <a:pt x="320" y="54"/>
                  </a:lnTo>
                  <a:lnTo>
                    <a:pt x="320" y="54"/>
                  </a:lnTo>
                  <a:lnTo>
                    <a:pt x="323" y="57"/>
                  </a:lnTo>
                  <a:lnTo>
                    <a:pt x="323" y="57"/>
                  </a:lnTo>
                  <a:lnTo>
                    <a:pt x="323" y="57"/>
                  </a:lnTo>
                  <a:lnTo>
                    <a:pt x="327" y="54"/>
                  </a:lnTo>
                  <a:lnTo>
                    <a:pt x="327" y="54"/>
                  </a:lnTo>
                  <a:lnTo>
                    <a:pt x="327" y="54"/>
                  </a:lnTo>
                  <a:lnTo>
                    <a:pt x="327" y="54"/>
                  </a:lnTo>
                  <a:lnTo>
                    <a:pt x="327" y="54"/>
                  </a:lnTo>
                  <a:lnTo>
                    <a:pt x="327" y="54"/>
                  </a:lnTo>
                  <a:lnTo>
                    <a:pt x="327" y="54"/>
                  </a:lnTo>
                  <a:lnTo>
                    <a:pt x="327" y="54"/>
                  </a:lnTo>
                  <a:lnTo>
                    <a:pt x="327" y="54"/>
                  </a:lnTo>
                  <a:lnTo>
                    <a:pt x="327" y="54"/>
                  </a:lnTo>
                  <a:lnTo>
                    <a:pt x="327" y="54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30" y="51"/>
                  </a:lnTo>
                  <a:lnTo>
                    <a:pt x="330" y="51"/>
                  </a:lnTo>
                  <a:lnTo>
                    <a:pt x="333" y="51"/>
                  </a:lnTo>
                  <a:lnTo>
                    <a:pt x="333" y="51"/>
                  </a:lnTo>
                  <a:lnTo>
                    <a:pt x="333" y="51"/>
                  </a:lnTo>
                  <a:lnTo>
                    <a:pt x="333" y="51"/>
                  </a:lnTo>
                  <a:lnTo>
                    <a:pt x="333" y="51"/>
                  </a:lnTo>
                  <a:lnTo>
                    <a:pt x="333" y="51"/>
                  </a:lnTo>
                  <a:lnTo>
                    <a:pt x="333" y="51"/>
                  </a:lnTo>
                  <a:lnTo>
                    <a:pt x="333" y="51"/>
                  </a:lnTo>
                  <a:lnTo>
                    <a:pt x="333" y="51"/>
                  </a:lnTo>
                  <a:lnTo>
                    <a:pt x="333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7" y="54"/>
                  </a:lnTo>
                  <a:lnTo>
                    <a:pt x="337" y="54"/>
                  </a:lnTo>
                  <a:lnTo>
                    <a:pt x="337" y="54"/>
                  </a:lnTo>
                  <a:lnTo>
                    <a:pt x="337" y="54"/>
                  </a:lnTo>
                  <a:lnTo>
                    <a:pt x="340" y="54"/>
                  </a:lnTo>
                  <a:lnTo>
                    <a:pt x="340" y="54"/>
                  </a:lnTo>
                  <a:lnTo>
                    <a:pt x="347" y="54"/>
                  </a:lnTo>
                  <a:lnTo>
                    <a:pt x="347" y="54"/>
                  </a:lnTo>
                  <a:lnTo>
                    <a:pt x="347" y="54"/>
                  </a:lnTo>
                  <a:lnTo>
                    <a:pt x="347" y="54"/>
                  </a:lnTo>
                  <a:lnTo>
                    <a:pt x="354" y="54"/>
                  </a:lnTo>
                  <a:lnTo>
                    <a:pt x="354" y="54"/>
                  </a:lnTo>
                  <a:lnTo>
                    <a:pt x="354" y="54"/>
                  </a:lnTo>
                  <a:lnTo>
                    <a:pt x="354" y="54"/>
                  </a:lnTo>
                  <a:lnTo>
                    <a:pt x="357" y="54"/>
                  </a:lnTo>
                  <a:lnTo>
                    <a:pt x="357" y="54"/>
                  </a:lnTo>
                  <a:lnTo>
                    <a:pt x="361" y="51"/>
                  </a:lnTo>
                  <a:lnTo>
                    <a:pt x="361" y="51"/>
                  </a:lnTo>
                  <a:lnTo>
                    <a:pt x="361" y="51"/>
                  </a:lnTo>
                  <a:lnTo>
                    <a:pt x="361" y="51"/>
                  </a:lnTo>
                  <a:lnTo>
                    <a:pt x="364" y="47"/>
                  </a:lnTo>
                  <a:lnTo>
                    <a:pt x="364" y="47"/>
                  </a:lnTo>
                  <a:lnTo>
                    <a:pt x="364" y="47"/>
                  </a:lnTo>
                  <a:lnTo>
                    <a:pt x="364" y="47"/>
                  </a:lnTo>
                  <a:lnTo>
                    <a:pt x="371" y="44"/>
                  </a:lnTo>
                  <a:lnTo>
                    <a:pt x="371" y="44"/>
                  </a:lnTo>
                  <a:lnTo>
                    <a:pt x="371" y="44"/>
                  </a:lnTo>
                  <a:lnTo>
                    <a:pt x="371" y="44"/>
                  </a:lnTo>
                  <a:lnTo>
                    <a:pt x="371" y="40"/>
                  </a:lnTo>
                  <a:lnTo>
                    <a:pt x="371" y="40"/>
                  </a:lnTo>
                  <a:lnTo>
                    <a:pt x="367" y="44"/>
                  </a:lnTo>
                  <a:lnTo>
                    <a:pt x="367" y="44"/>
                  </a:lnTo>
                  <a:lnTo>
                    <a:pt x="367" y="44"/>
                  </a:lnTo>
                  <a:lnTo>
                    <a:pt x="364" y="44"/>
                  </a:lnTo>
                  <a:lnTo>
                    <a:pt x="364" y="44"/>
                  </a:lnTo>
                  <a:lnTo>
                    <a:pt x="367" y="40"/>
                  </a:lnTo>
                  <a:lnTo>
                    <a:pt x="367" y="40"/>
                  </a:lnTo>
                  <a:lnTo>
                    <a:pt x="367" y="40"/>
                  </a:lnTo>
                  <a:lnTo>
                    <a:pt x="367" y="40"/>
                  </a:lnTo>
                  <a:lnTo>
                    <a:pt x="371" y="34"/>
                  </a:lnTo>
                  <a:lnTo>
                    <a:pt x="371" y="34"/>
                  </a:lnTo>
                  <a:lnTo>
                    <a:pt x="367" y="34"/>
                  </a:lnTo>
                  <a:lnTo>
                    <a:pt x="367" y="34"/>
                  </a:lnTo>
                  <a:lnTo>
                    <a:pt x="367" y="34"/>
                  </a:lnTo>
                  <a:lnTo>
                    <a:pt x="367" y="34"/>
                  </a:lnTo>
                  <a:lnTo>
                    <a:pt x="367" y="34"/>
                  </a:lnTo>
                  <a:lnTo>
                    <a:pt x="367" y="34"/>
                  </a:lnTo>
                  <a:lnTo>
                    <a:pt x="367" y="34"/>
                  </a:lnTo>
                  <a:lnTo>
                    <a:pt x="367" y="34"/>
                  </a:lnTo>
                  <a:lnTo>
                    <a:pt x="371" y="30"/>
                  </a:lnTo>
                  <a:lnTo>
                    <a:pt x="371" y="30"/>
                  </a:lnTo>
                  <a:lnTo>
                    <a:pt x="371" y="27"/>
                  </a:lnTo>
                  <a:lnTo>
                    <a:pt x="371" y="27"/>
                  </a:lnTo>
                  <a:lnTo>
                    <a:pt x="367" y="27"/>
                  </a:lnTo>
                  <a:lnTo>
                    <a:pt x="367" y="27"/>
                  </a:lnTo>
                  <a:lnTo>
                    <a:pt x="367" y="27"/>
                  </a:lnTo>
                  <a:lnTo>
                    <a:pt x="367" y="27"/>
                  </a:lnTo>
                  <a:lnTo>
                    <a:pt x="364" y="30"/>
                  </a:lnTo>
                  <a:lnTo>
                    <a:pt x="364" y="30"/>
                  </a:lnTo>
                  <a:lnTo>
                    <a:pt x="364" y="30"/>
                  </a:lnTo>
                  <a:lnTo>
                    <a:pt x="364" y="30"/>
                  </a:lnTo>
                  <a:lnTo>
                    <a:pt x="364" y="30"/>
                  </a:lnTo>
                  <a:lnTo>
                    <a:pt x="364" y="30"/>
                  </a:lnTo>
                  <a:lnTo>
                    <a:pt x="361" y="27"/>
                  </a:lnTo>
                  <a:lnTo>
                    <a:pt x="361" y="30"/>
                  </a:lnTo>
                  <a:lnTo>
                    <a:pt x="361" y="30"/>
                  </a:lnTo>
                  <a:lnTo>
                    <a:pt x="361" y="30"/>
                  </a:lnTo>
                  <a:lnTo>
                    <a:pt x="361" y="30"/>
                  </a:lnTo>
                  <a:lnTo>
                    <a:pt x="361" y="30"/>
                  </a:lnTo>
                  <a:lnTo>
                    <a:pt x="361" y="30"/>
                  </a:lnTo>
                  <a:lnTo>
                    <a:pt x="357" y="30"/>
                  </a:lnTo>
                  <a:lnTo>
                    <a:pt x="357" y="30"/>
                  </a:lnTo>
                  <a:lnTo>
                    <a:pt x="357" y="30"/>
                  </a:lnTo>
                  <a:lnTo>
                    <a:pt x="357" y="30"/>
                  </a:lnTo>
                  <a:lnTo>
                    <a:pt x="357" y="30"/>
                  </a:lnTo>
                  <a:lnTo>
                    <a:pt x="357" y="30"/>
                  </a:lnTo>
                  <a:lnTo>
                    <a:pt x="354" y="27"/>
                  </a:lnTo>
                  <a:lnTo>
                    <a:pt x="354" y="27"/>
                  </a:lnTo>
                  <a:lnTo>
                    <a:pt x="354" y="27"/>
                  </a:lnTo>
                  <a:lnTo>
                    <a:pt x="354" y="27"/>
                  </a:lnTo>
                  <a:lnTo>
                    <a:pt x="350" y="30"/>
                  </a:lnTo>
                  <a:lnTo>
                    <a:pt x="350" y="30"/>
                  </a:lnTo>
                  <a:lnTo>
                    <a:pt x="350" y="30"/>
                  </a:lnTo>
                  <a:lnTo>
                    <a:pt x="350" y="30"/>
                  </a:lnTo>
                  <a:lnTo>
                    <a:pt x="347" y="30"/>
                  </a:lnTo>
                  <a:lnTo>
                    <a:pt x="347" y="30"/>
                  </a:lnTo>
                  <a:lnTo>
                    <a:pt x="344" y="30"/>
                  </a:lnTo>
                  <a:lnTo>
                    <a:pt x="344" y="30"/>
                  </a:lnTo>
                  <a:lnTo>
                    <a:pt x="344" y="30"/>
                  </a:lnTo>
                  <a:lnTo>
                    <a:pt x="344" y="30"/>
                  </a:lnTo>
                  <a:lnTo>
                    <a:pt x="340" y="30"/>
                  </a:lnTo>
                  <a:lnTo>
                    <a:pt x="340" y="30"/>
                  </a:lnTo>
                  <a:lnTo>
                    <a:pt x="340" y="30"/>
                  </a:lnTo>
                  <a:lnTo>
                    <a:pt x="340" y="30"/>
                  </a:lnTo>
                  <a:lnTo>
                    <a:pt x="340" y="30"/>
                  </a:lnTo>
                  <a:lnTo>
                    <a:pt x="340" y="30"/>
                  </a:lnTo>
                  <a:lnTo>
                    <a:pt x="337" y="30"/>
                  </a:lnTo>
                  <a:lnTo>
                    <a:pt x="337" y="30"/>
                  </a:lnTo>
                  <a:lnTo>
                    <a:pt x="337" y="30"/>
                  </a:lnTo>
                  <a:lnTo>
                    <a:pt x="337" y="30"/>
                  </a:lnTo>
                  <a:lnTo>
                    <a:pt x="337" y="30"/>
                  </a:lnTo>
                  <a:lnTo>
                    <a:pt x="337" y="30"/>
                  </a:lnTo>
                  <a:lnTo>
                    <a:pt x="337" y="30"/>
                  </a:lnTo>
                  <a:lnTo>
                    <a:pt x="337" y="30"/>
                  </a:lnTo>
                  <a:lnTo>
                    <a:pt x="337" y="30"/>
                  </a:lnTo>
                  <a:lnTo>
                    <a:pt x="337" y="30"/>
                  </a:lnTo>
                  <a:lnTo>
                    <a:pt x="340" y="30"/>
                  </a:lnTo>
                  <a:lnTo>
                    <a:pt x="340" y="30"/>
                  </a:lnTo>
                  <a:lnTo>
                    <a:pt x="340" y="30"/>
                  </a:lnTo>
                  <a:lnTo>
                    <a:pt x="340" y="30"/>
                  </a:lnTo>
                  <a:lnTo>
                    <a:pt x="344" y="27"/>
                  </a:lnTo>
                  <a:lnTo>
                    <a:pt x="344" y="27"/>
                  </a:lnTo>
                  <a:lnTo>
                    <a:pt x="344" y="27"/>
                  </a:lnTo>
                  <a:lnTo>
                    <a:pt x="344" y="27"/>
                  </a:lnTo>
                  <a:lnTo>
                    <a:pt x="344" y="27"/>
                  </a:lnTo>
                  <a:lnTo>
                    <a:pt x="344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47" y="27"/>
                  </a:lnTo>
                  <a:lnTo>
                    <a:pt x="350" y="27"/>
                  </a:lnTo>
                  <a:lnTo>
                    <a:pt x="350" y="27"/>
                  </a:lnTo>
                  <a:lnTo>
                    <a:pt x="350" y="27"/>
                  </a:lnTo>
                  <a:lnTo>
                    <a:pt x="350" y="27"/>
                  </a:lnTo>
                  <a:lnTo>
                    <a:pt x="350" y="23"/>
                  </a:lnTo>
                  <a:lnTo>
                    <a:pt x="350" y="23"/>
                  </a:lnTo>
                  <a:lnTo>
                    <a:pt x="347" y="23"/>
                  </a:lnTo>
                  <a:lnTo>
                    <a:pt x="344" y="20"/>
                  </a:lnTo>
                  <a:lnTo>
                    <a:pt x="344" y="20"/>
                  </a:lnTo>
                  <a:lnTo>
                    <a:pt x="344" y="20"/>
                  </a:lnTo>
                  <a:lnTo>
                    <a:pt x="344" y="20"/>
                  </a:lnTo>
                  <a:lnTo>
                    <a:pt x="340" y="20"/>
                  </a:lnTo>
                  <a:lnTo>
                    <a:pt x="340" y="20"/>
                  </a:lnTo>
                  <a:lnTo>
                    <a:pt x="340" y="23"/>
                  </a:lnTo>
                  <a:lnTo>
                    <a:pt x="340" y="23"/>
                  </a:lnTo>
                  <a:lnTo>
                    <a:pt x="340" y="23"/>
                  </a:lnTo>
                  <a:lnTo>
                    <a:pt x="340" y="23"/>
                  </a:lnTo>
                  <a:lnTo>
                    <a:pt x="340" y="23"/>
                  </a:lnTo>
                  <a:lnTo>
                    <a:pt x="340" y="20"/>
                  </a:lnTo>
                  <a:lnTo>
                    <a:pt x="340" y="20"/>
                  </a:lnTo>
                  <a:lnTo>
                    <a:pt x="337" y="20"/>
                  </a:lnTo>
                  <a:lnTo>
                    <a:pt x="337" y="20"/>
                  </a:lnTo>
                  <a:lnTo>
                    <a:pt x="337" y="20"/>
                  </a:lnTo>
                  <a:lnTo>
                    <a:pt x="337" y="20"/>
                  </a:lnTo>
                  <a:lnTo>
                    <a:pt x="333" y="20"/>
                  </a:lnTo>
                  <a:lnTo>
                    <a:pt x="333" y="20"/>
                  </a:lnTo>
                  <a:lnTo>
                    <a:pt x="333" y="20"/>
                  </a:lnTo>
                  <a:lnTo>
                    <a:pt x="333" y="20"/>
                  </a:lnTo>
                  <a:lnTo>
                    <a:pt x="333" y="20"/>
                  </a:lnTo>
                  <a:lnTo>
                    <a:pt x="333" y="20"/>
                  </a:lnTo>
                  <a:lnTo>
                    <a:pt x="333" y="20"/>
                  </a:lnTo>
                  <a:lnTo>
                    <a:pt x="333" y="20"/>
                  </a:lnTo>
                  <a:lnTo>
                    <a:pt x="330" y="20"/>
                  </a:lnTo>
                  <a:lnTo>
                    <a:pt x="330" y="20"/>
                  </a:lnTo>
                  <a:lnTo>
                    <a:pt x="330" y="17"/>
                  </a:lnTo>
                  <a:lnTo>
                    <a:pt x="330" y="17"/>
                  </a:lnTo>
                  <a:lnTo>
                    <a:pt x="330" y="17"/>
                  </a:lnTo>
                  <a:lnTo>
                    <a:pt x="330" y="17"/>
                  </a:lnTo>
                  <a:lnTo>
                    <a:pt x="330" y="17"/>
                  </a:lnTo>
                  <a:lnTo>
                    <a:pt x="327" y="17"/>
                  </a:lnTo>
                  <a:lnTo>
                    <a:pt x="327" y="17"/>
                  </a:lnTo>
                  <a:lnTo>
                    <a:pt x="327" y="17"/>
                  </a:lnTo>
                  <a:lnTo>
                    <a:pt x="327" y="17"/>
                  </a:lnTo>
                  <a:lnTo>
                    <a:pt x="327" y="17"/>
                  </a:lnTo>
                  <a:lnTo>
                    <a:pt x="323" y="17"/>
                  </a:lnTo>
                  <a:lnTo>
                    <a:pt x="323" y="17"/>
                  </a:lnTo>
                  <a:lnTo>
                    <a:pt x="320" y="17"/>
                  </a:lnTo>
                  <a:lnTo>
                    <a:pt x="320" y="17"/>
                  </a:lnTo>
                  <a:lnTo>
                    <a:pt x="320" y="17"/>
                  </a:lnTo>
                  <a:lnTo>
                    <a:pt x="320" y="17"/>
                  </a:lnTo>
                  <a:lnTo>
                    <a:pt x="316" y="20"/>
                  </a:lnTo>
                  <a:lnTo>
                    <a:pt x="316" y="20"/>
                  </a:lnTo>
                  <a:lnTo>
                    <a:pt x="316" y="20"/>
                  </a:lnTo>
                  <a:lnTo>
                    <a:pt x="316" y="20"/>
                  </a:lnTo>
                  <a:lnTo>
                    <a:pt x="316" y="23"/>
                  </a:lnTo>
                  <a:lnTo>
                    <a:pt x="316" y="23"/>
                  </a:lnTo>
                  <a:lnTo>
                    <a:pt x="316" y="20"/>
                  </a:lnTo>
                  <a:lnTo>
                    <a:pt x="316" y="20"/>
                  </a:lnTo>
                  <a:lnTo>
                    <a:pt x="316" y="17"/>
                  </a:lnTo>
                  <a:lnTo>
                    <a:pt x="316" y="17"/>
                  </a:lnTo>
                  <a:lnTo>
                    <a:pt x="316" y="17"/>
                  </a:lnTo>
                  <a:lnTo>
                    <a:pt x="316" y="17"/>
                  </a:lnTo>
                  <a:lnTo>
                    <a:pt x="310" y="13"/>
                  </a:lnTo>
                  <a:lnTo>
                    <a:pt x="310" y="13"/>
                  </a:lnTo>
                  <a:lnTo>
                    <a:pt x="310" y="13"/>
                  </a:lnTo>
                  <a:lnTo>
                    <a:pt x="310" y="13"/>
                  </a:lnTo>
                  <a:lnTo>
                    <a:pt x="303" y="17"/>
                  </a:lnTo>
                  <a:lnTo>
                    <a:pt x="303" y="17"/>
                  </a:lnTo>
                  <a:lnTo>
                    <a:pt x="303" y="20"/>
                  </a:lnTo>
                  <a:lnTo>
                    <a:pt x="303" y="20"/>
                  </a:lnTo>
                  <a:lnTo>
                    <a:pt x="299" y="20"/>
                  </a:lnTo>
                  <a:lnTo>
                    <a:pt x="299" y="20"/>
                  </a:lnTo>
                  <a:lnTo>
                    <a:pt x="299" y="20"/>
                  </a:lnTo>
                  <a:lnTo>
                    <a:pt x="299" y="17"/>
                  </a:lnTo>
                  <a:lnTo>
                    <a:pt x="299" y="17"/>
                  </a:lnTo>
                  <a:lnTo>
                    <a:pt x="299" y="17"/>
                  </a:lnTo>
                  <a:lnTo>
                    <a:pt x="299" y="17"/>
                  </a:lnTo>
                  <a:lnTo>
                    <a:pt x="299" y="17"/>
                  </a:lnTo>
                  <a:lnTo>
                    <a:pt x="296" y="13"/>
                  </a:lnTo>
                  <a:lnTo>
                    <a:pt x="296" y="13"/>
                  </a:lnTo>
                  <a:lnTo>
                    <a:pt x="296" y="10"/>
                  </a:lnTo>
                  <a:lnTo>
                    <a:pt x="296" y="10"/>
                  </a:lnTo>
                  <a:lnTo>
                    <a:pt x="293" y="10"/>
                  </a:lnTo>
                  <a:lnTo>
                    <a:pt x="293" y="10"/>
                  </a:lnTo>
                  <a:lnTo>
                    <a:pt x="289" y="10"/>
                  </a:lnTo>
                  <a:lnTo>
                    <a:pt x="289" y="10"/>
                  </a:lnTo>
                  <a:lnTo>
                    <a:pt x="289" y="10"/>
                  </a:lnTo>
                  <a:lnTo>
                    <a:pt x="289" y="10"/>
                  </a:lnTo>
                  <a:lnTo>
                    <a:pt x="286" y="6"/>
                  </a:lnTo>
                  <a:lnTo>
                    <a:pt x="286" y="6"/>
                  </a:lnTo>
                  <a:lnTo>
                    <a:pt x="282" y="10"/>
                  </a:lnTo>
                  <a:lnTo>
                    <a:pt x="282" y="10"/>
                  </a:lnTo>
                  <a:lnTo>
                    <a:pt x="279" y="10"/>
                  </a:lnTo>
                  <a:lnTo>
                    <a:pt x="279" y="10"/>
                  </a:lnTo>
                  <a:lnTo>
                    <a:pt x="276" y="13"/>
                  </a:lnTo>
                  <a:lnTo>
                    <a:pt x="276" y="13"/>
                  </a:lnTo>
                  <a:lnTo>
                    <a:pt x="276" y="17"/>
                  </a:lnTo>
                  <a:lnTo>
                    <a:pt x="276" y="17"/>
                  </a:lnTo>
                  <a:lnTo>
                    <a:pt x="276" y="20"/>
                  </a:lnTo>
                  <a:lnTo>
                    <a:pt x="276" y="20"/>
                  </a:lnTo>
                  <a:lnTo>
                    <a:pt x="276" y="20"/>
                  </a:lnTo>
                  <a:lnTo>
                    <a:pt x="276" y="20"/>
                  </a:lnTo>
                  <a:lnTo>
                    <a:pt x="272" y="20"/>
                  </a:lnTo>
                  <a:lnTo>
                    <a:pt x="272" y="20"/>
                  </a:lnTo>
                  <a:lnTo>
                    <a:pt x="276" y="13"/>
                  </a:lnTo>
                  <a:lnTo>
                    <a:pt x="276" y="13"/>
                  </a:lnTo>
                  <a:lnTo>
                    <a:pt x="276" y="13"/>
                  </a:lnTo>
                  <a:lnTo>
                    <a:pt x="276" y="13"/>
                  </a:lnTo>
                  <a:lnTo>
                    <a:pt x="276" y="10"/>
                  </a:lnTo>
                  <a:lnTo>
                    <a:pt x="276" y="10"/>
                  </a:lnTo>
                  <a:lnTo>
                    <a:pt x="272" y="10"/>
                  </a:lnTo>
                  <a:lnTo>
                    <a:pt x="272" y="10"/>
                  </a:lnTo>
                  <a:lnTo>
                    <a:pt x="269" y="10"/>
                  </a:lnTo>
                  <a:lnTo>
                    <a:pt x="269" y="10"/>
                  </a:lnTo>
                  <a:lnTo>
                    <a:pt x="269" y="10"/>
                  </a:lnTo>
                  <a:lnTo>
                    <a:pt x="269" y="10"/>
                  </a:lnTo>
                  <a:lnTo>
                    <a:pt x="269" y="10"/>
                  </a:lnTo>
                  <a:lnTo>
                    <a:pt x="269" y="10"/>
                  </a:lnTo>
                  <a:lnTo>
                    <a:pt x="265" y="13"/>
                  </a:lnTo>
                  <a:lnTo>
                    <a:pt x="265" y="13"/>
                  </a:lnTo>
                  <a:lnTo>
                    <a:pt x="265" y="13"/>
                  </a:lnTo>
                  <a:lnTo>
                    <a:pt x="265" y="13"/>
                  </a:lnTo>
                  <a:lnTo>
                    <a:pt x="265" y="10"/>
                  </a:lnTo>
                  <a:lnTo>
                    <a:pt x="265" y="10"/>
                  </a:lnTo>
                  <a:lnTo>
                    <a:pt x="265" y="10"/>
                  </a:lnTo>
                  <a:lnTo>
                    <a:pt x="265" y="10"/>
                  </a:lnTo>
                  <a:lnTo>
                    <a:pt x="265" y="10"/>
                  </a:lnTo>
                  <a:lnTo>
                    <a:pt x="265" y="10"/>
                  </a:lnTo>
                  <a:lnTo>
                    <a:pt x="265" y="10"/>
                  </a:lnTo>
                  <a:lnTo>
                    <a:pt x="265" y="10"/>
                  </a:lnTo>
                  <a:lnTo>
                    <a:pt x="265" y="10"/>
                  </a:lnTo>
                  <a:lnTo>
                    <a:pt x="265" y="10"/>
                  </a:lnTo>
                  <a:lnTo>
                    <a:pt x="262" y="6"/>
                  </a:lnTo>
                  <a:lnTo>
                    <a:pt x="262" y="6"/>
                  </a:lnTo>
                  <a:lnTo>
                    <a:pt x="262" y="6"/>
                  </a:lnTo>
                  <a:lnTo>
                    <a:pt x="262" y="6"/>
                  </a:lnTo>
                  <a:lnTo>
                    <a:pt x="262" y="6"/>
                  </a:lnTo>
                  <a:lnTo>
                    <a:pt x="262" y="6"/>
                  </a:lnTo>
                  <a:lnTo>
                    <a:pt x="262" y="3"/>
                  </a:lnTo>
                  <a:lnTo>
                    <a:pt x="262" y="3"/>
                  </a:lnTo>
                  <a:lnTo>
                    <a:pt x="262" y="3"/>
                  </a:lnTo>
                  <a:lnTo>
                    <a:pt x="262" y="3"/>
                  </a:lnTo>
                  <a:lnTo>
                    <a:pt x="255" y="3"/>
                  </a:lnTo>
                  <a:lnTo>
                    <a:pt x="255" y="3"/>
                  </a:lnTo>
                  <a:lnTo>
                    <a:pt x="259" y="6"/>
                  </a:lnTo>
                  <a:lnTo>
                    <a:pt x="259" y="6"/>
                  </a:lnTo>
                  <a:lnTo>
                    <a:pt x="259" y="6"/>
                  </a:lnTo>
                  <a:lnTo>
                    <a:pt x="259" y="6"/>
                  </a:lnTo>
                  <a:lnTo>
                    <a:pt x="255" y="10"/>
                  </a:lnTo>
                  <a:lnTo>
                    <a:pt x="255" y="10"/>
                  </a:lnTo>
                  <a:lnTo>
                    <a:pt x="255" y="10"/>
                  </a:lnTo>
                  <a:lnTo>
                    <a:pt x="255" y="10"/>
                  </a:lnTo>
                  <a:lnTo>
                    <a:pt x="255" y="13"/>
                  </a:lnTo>
                  <a:lnTo>
                    <a:pt x="255" y="13"/>
                  </a:lnTo>
                  <a:lnTo>
                    <a:pt x="259" y="13"/>
                  </a:lnTo>
                  <a:lnTo>
                    <a:pt x="259" y="13"/>
                  </a:lnTo>
                  <a:lnTo>
                    <a:pt x="259" y="13"/>
                  </a:lnTo>
                  <a:lnTo>
                    <a:pt x="259" y="13"/>
                  </a:lnTo>
                  <a:lnTo>
                    <a:pt x="259" y="13"/>
                  </a:lnTo>
                  <a:lnTo>
                    <a:pt x="259" y="13"/>
                  </a:lnTo>
                  <a:lnTo>
                    <a:pt x="252" y="13"/>
                  </a:lnTo>
                  <a:lnTo>
                    <a:pt x="252" y="13"/>
                  </a:lnTo>
                  <a:lnTo>
                    <a:pt x="252" y="13"/>
                  </a:lnTo>
                  <a:lnTo>
                    <a:pt x="252" y="13"/>
                  </a:lnTo>
                  <a:lnTo>
                    <a:pt x="248" y="6"/>
                  </a:lnTo>
                  <a:lnTo>
                    <a:pt x="248" y="6"/>
                  </a:lnTo>
                  <a:lnTo>
                    <a:pt x="248" y="6"/>
                  </a:lnTo>
                  <a:lnTo>
                    <a:pt x="248" y="6"/>
                  </a:lnTo>
                  <a:lnTo>
                    <a:pt x="248" y="6"/>
                  </a:lnTo>
                  <a:lnTo>
                    <a:pt x="245" y="6"/>
                  </a:lnTo>
                  <a:lnTo>
                    <a:pt x="245" y="6"/>
                  </a:lnTo>
                  <a:lnTo>
                    <a:pt x="245" y="6"/>
                  </a:lnTo>
                  <a:lnTo>
                    <a:pt x="245" y="6"/>
                  </a:lnTo>
                  <a:lnTo>
                    <a:pt x="245" y="10"/>
                  </a:lnTo>
                  <a:lnTo>
                    <a:pt x="245" y="10"/>
                  </a:lnTo>
                  <a:lnTo>
                    <a:pt x="245" y="13"/>
                  </a:lnTo>
                  <a:lnTo>
                    <a:pt x="245" y="13"/>
                  </a:lnTo>
                  <a:lnTo>
                    <a:pt x="242" y="13"/>
                  </a:lnTo>
                  <a:lnTo>
                    <a:pt x="242" y="13"/>
                  </a:lnTo>
                  <a:lnTo>
                    <a:pt x="242" y="10"/>
                  </a:lnTo>
                  <a:lnTo>
                    <a:pt x="242" y="10"/>
                  </a:lnTo>
                  <a:lnTo>
                    <a:pt x="238" y="6"/>
                  </a:lnTo>
                  <a:lnTo>
                    <a:pt x="238" y="6"/>
                  </a:lnTo>
                  <a:lnTo>
                    <a:pt x="238" y="6"/>
                  </a:lnTo>
                  <a:lnTo>
                    <a:pt x="238" y="6"/>
                  </a:lnTo>
                  <a:lnTo>
                    <a:pt x="235" y="6"/>
                  </a:lnTo>
                  <a:lnTo>
                    <a:pt x="235" y="6"/>
                  </a:lnTo>
                  <a:lnTo>
                    <a:pt x="235" y="10"/>
                  </a:lnTo>
                  <a:lnTo>
                    <a:pt x="235" y="10"/>
                  </a:lnTo>
                  <a:lnTo>
                    <a:pt x="235" y="10"/>
                  </a:lnTo>
                  <a:lnTo>
                    <a:pt x="235" y="10"/>
                  </a:lnTo>
                  <a:lnTo>
                    <a:pt x="235" y="10"/>
                  </a:lnTo>
                  <a:lnTo>
                    <a:pt x="231" y="10"/>
                  </a:lnTo>
                  <a:lnTo>
                    <a:pt x="231" y="10"/>
                  </a:lnTo>
                  <a:lnTo>
                    <a:pt x="231" y="10"/>
                  </a:lnTo>
                  <a:lnTo>
                    <a:pt x="231" y="10"/>
                  </a:lnTo>
                  <a:lnTo>
                    <a:pt x="231" y="10"/>
                  </a:lnTo>
                  <a:lnTo>
                    <a:pt x="231" y="10"/>
                  </a:lnTo>
                  <a:lnTo>
                    <a:pt x="228" y="13"/>
                  </a:lnTo>
                  <a:lnTo>
                    <a:pt x="228" y="13"/>
                  </a:lnTo>
                  <a:lnTo>
                    <a:pt x="228" y="13"/>
                  </a:lnTo>
                  <a:lnTo>
                    <a:pt x="228" y="13"/>
                  </a:lnTo>
                  <a:lnTo>
                    <a:pt x="228" y="17"/>
                  </a:lnTo>
                  <a:lnTo>
                    <a:pt x="228" y="17"/>
                  </a:lnTo>
                  <a:lnTo>
                    <a:pt x="228" y="20"/>
                  </a:lnTo>
                  <a:lnTo>
                    <a:pt x="228" y="20"/>
                  </a:lnTo>
                  <a:lnTo>
                    <a:pt x="228" y="20"/>
                  </a:lnTo>
                  <a:lnTo>
                    <a:pt x="228" y="20"/>
                  </a:lnTo>
                  <a:lnTo>
                    <a:pt x="228" y="23"/>
                  </a:lnTo>
                  <a:lnTo>
                    <a:pt x="228" y="23"/>
                  </a:lnTo>
                  <a:lnTo>
                    <a:pt x="228" y="23"/>
                  </a:lnTo>
                  <a:lnTo>
                    <a:pt x="228" y="23"/>
                  </a:lnTo>
                  <a:lnTo>
                    <a:pt x="225" y="23"/>
                  </a:lnTo>
                  <a:lnTo>
                    <a:pt x="225" y="23"/>
                  </a:lnTo>
                  <a:lnTo>
                    <a:pt x="225" y="27"/>
                  </a:lnTo>
                  <a:lnTo>
                    <a:pt x="225" y="27"/>
                  </a:lnTo>
                  <a:lnTo>
                    <a:pt x="225" y="23"/>
                  </a:lnTo>
                  <a:lnTo>
                    <a:pt x="225" y="23"/>
                  </a:lnTo>
                  <a:lnTo>
                    <a:pt x="225" y="23"/>
                  </a:lnTo>
                  <a:lnTo>
                    <a:pt x="225" y="23"/>
                  </a:lnTo>
                  <a:lnTo>
                    <a:pt x="225" y="20"/>
                  </a:lnTo>
                  <a:lnTo>
                    <a:pt x="225" y="20"/>
                  </a:lnTo>
                  <a:lnTo>
                    <a:pt x="221" y="13"/>
                  </a:lnTo>
                  <a:lnTo>
                    <a:pt x="221" y="13"/>
                  </a:lnTo>
                  <a:lnTo>
                    <a:pt x="221" y="13"/>
                  </a:lnTo>
                  <a:lnTo>
                    <a:pt x="221" y="13"/>
                  </a:lnTo>
                  <a:lnTo>
                    <a:pt x="218" y="17"/>
                  </a:lnTo>
                  <a:lnTo>
                    <a:pt x="218" y="17"/>
                  </a:lnTo>
                  <a:lnTo>
                    <a:pt x="218" y="17"/>
                  </a:lnTo>
                  <a:lnTo>
                    <a:pt x="218" y="17"/>
                  </a:lnTo>
                  <a:lnTo>
                    <a:pt x="218" y="17"/>
                  </a:lnTo>
                  <a:lnTo>
                    <a:pt x="218" y="17"/>
                  </a:lnTo>
                  <a:lnTo>
                    <a:pt x="218" y="20"/>
                  </a:lnTo>
                  <a:lnTo>
                    <a:pt x="218" y="20"/>
                  </a:lnTo>
                  <a:lnTo>
                    <a:pt x="218" y="20"/>
                  </a:lnTo>
                  <a:lnTo>
                    <a:pt x="218" y="20"/>
                  </a:lnTo>
                  <a:lnTo>
                    <a:pt x="218" y="23"/>
                  </a:lnTo>
                  <a:lnTo>
                    <a:pt x="218" y="23"/>
                  </a:lnTo>
                  <a:lnTo>
                    <a:pt x="218" y="23"/>
                  </a:lnTo>
                  <a:lnTo>
                    <a:pt x="218" y="23"/>
                  </a:lnTo>
                  <a:lnTo>
                    <a:pt x="214" y="23"/>
                  </a:lnTo>
                  <a:lnTo>
                    <a:pt x="214" y="23"/>
                  </a:lnTo>
                  <a:lnTo>
                    <a:pt x="214" y="20"/>
                  </a:lnTo>
                  <a:lnTo>
                    <a:pt x="214" y="20"/>
                  </a:lnTo>
                  <a:lnTo>
                    <a:pt x="214" y="17"/>
                  </a:lnTo>
                  <a:lnTo>
                    <a:pt x="214" y="17"/>
                  </a:lnTo>
                  <a:lnTo>
                    <a:pt x="214" y="17"/>
                  </a:lnTo>
                  <a:lnTo>
                    <a:pt x="214" y="17"/>
                  </a:lnTo>
                  <a:lnTo>
                    <a:pt x="214" y="13"/>
                  </a:lnTo>
                  <a:lnTo>
                    <a:pt x="214" y="13"/>
                  </a:lnTo>
                  <a:lnTo>
                    <a:pt x="214" y="10"/>
                  </a:lnTo>
                  <a:lnTo>
                    <a:pt x="214" y="10"/>
                  </a:lnTo>
                  <a:lnTo>
                    <a:pt x="214" y="10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4" y="3"/>
                  </a:lnTo>
                  <a:lnTo>
                    <a:pt x="214" y="3"/>
                  </a:lnTo>
                  <a:lnTo>
                    <a:pt x="214" y="3"/>
                  </a:lnTo>
                  <a:lnTo>
                    <a:pt x="214" y="3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204" y="3"/>
                  </a:lnTo>
                  <a:lnTo>
                    <a:pt x="204" y="3"/>
                  </a:lnTo>
                  <a:lnTo>
                    <a:pt x="204" y="3"/>
                  </a:lnTo>
                  <a:lnTo>
                    <a:pt x="204" y="3"/>
                  </a:lnTo>
                  <a:lnTo>
                    <a:pt x="201" y="10"/>
                  </a:lnTo>
                  <a:lnTo>
                    <a:pt x="201" y="10"/>
                  </a:lnTo>
                  <a:lnTo>
                    <a:pt x="201" y="10"/>
                  </a:lnTo>
                  <a:lnTo>
                    <a:pt x="201" y="10"/>
                  </a:lnTo>
                  <a:lnTo>
                    <a:pt x="197" y="10"/>
                  </a:lnTo>
                  <a:lnTo>
                    <a:pt x="197" y="10"/>
                  </a:lnTo>
                  <a:lnTo>
                    <a:pt x="197" y="10"/>
                  </a:lnTo>
                  <a:lnTo>
                    <a:pt x="197" y="10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197" y="17"/>
                  </a:lnTo>
                  <a:lnTo>
                    <a:pt x="197" y="17"/>
                  </a:lnTo>
                  <a:lnTo>
                    <a:pt x="197" y="20"/>
                  </a:lnTo>
                  <a:lnTo>
                    <a:pt x="197" y="20"/>
                  </a:lnTo>
                  <a:lnTo>
                    <a:pt x="194" y="23"/>
                  </a:lnTo>
                  <a:lnTo>
                    <a:pt x="194" y="23"/>
                  </a:lnTo>
                  <a:lnTo>
                    <a:pt x="194" y="20"/>
                  </a:lnTo>
                  <a:lnTo>
                    <a:pt x="194" y="20"/>
                  </a:lnTo>
                  <a:lnTo>
                    <a:pt x="194" y="20"/>
                  </a:lnTo>
                  <a:lnTo>
                    <a:pt x="194" y="20"/>
                  </a:lnTo>
                  <a:lnTo>
                    <a:pt x="191" y="17"/>
                  </a:lnTo>
                  <a:lnTo>
                    <a:pt x="191" y="17"/>
                  </a:lnTo>
                  <a:lnTo>
                    <a:pt x="191" y="17"/>
                  </a:lnTo>
                  <a:lnTo>
                    <a:pt x="191" y="13"/>
                  </a:lnTo>
                  <a:lnTo>
                    <a:pt x="191" y="13"/>
                  </a:lnTo>
                  <a:lnTo>
                    <a:pt x="187" y="13"/>
                  </a:lnTo>
                  <a:lnTo>
                    <a:pt x="187" y="13"/>
                  </a:lnTo>
                  <a:lnTo>
                    <a:pt x="187" y="13"/>
                  </a:lnTo>
                  <a:lnTo>
                    <a:pt x="187" y="13"/>
                  </a:lnTo>
                  <a:lnTo>
                    <a:pt x="184" y="13"/>
                  </a:lnTo>
                  <a:lnTo>
                    <a:pt x="184" y="13"/>
                  </a:lnTo>
                  <a:lnTo>
                    <a:pt x="184" y="17"/>
                  </a:lnTo>
                  <a:lnTo>
                    <a:pt x="184" y="17"/>
                  </a:lnTo>
                  <a:lnTo>
                    <a:pt x="180" y="17"/>
                  </a:lnTo>
                  <a:lnTo>
                    <a:pt x="180" y="17"/>
                  </a:lnTo>
                  <a:lnTo>
                    <a:pt x="180" y="13"/>
                  </a:lnTo>
                  <a:lnTo>
                    <a:pt x="180" y="13"/>
                  </a:lnTo>
                  <a:lnTo>
                    <a:pt x="180" y="6"/>
                  </a:lnTo>
                  <a:lnTo>
                    <a:pt x="180" y="6"/>
                  </a:lnTo>
                  <a:lnTo>
                    <a:pt x="177" y="6"/>
                  </a:lnTo>
                  <a:lnTo>
                    <a:pt x="177" y="6"/>
                  </a:lnTo>
                  <a:lnTo>
                    <a:pt x="174" y="6"/>
                  </a:lnTo>
                  <a:lnTo>
                    <a:pt x="174" y="6"/>
                  </a:lnTo>
                  <a:lnTo>
                    <a:pt x="174" y="6"/>
                  </a:lnTo>
                  <a:lnTo>
                    <a:pt x="174" y="6"/>
                  </a:lnTo>
                  <a:lnTo>
                    <a:pt x="170" y="6"/>
                  </a:lnTo>
                  <a:lnTo>
                    <a:pt x="170" y="6"/>
                  </a:lnTo>
                  <a:lnTo>
                    <a:pt x="170" y="6"/>
                  </a:lnTo>
                  <a:lnTo>
                    <a:pt x="170" y="6"/>
                  </a:lnTo>
                  <a:lnTo>
                    <a:pt x="167" y="6"/>
                  </a:lnTo>
                  <a:lnTo>
                    <a:pt x="167" y="6"/>
                  </a:lnTo>
                  <a:lnTo>
                    <a:pt x="163" y="10"/>
                  </a:lnTo>
                  <a:lnTo>
                    <a:pt x="163" y="10"/>
                  </a:lnTo>
                  <a:lnTo>
                    <a:pt x="160" y="10"/>
                  </a:lnTo>
                  <a:lnTo>
                    <a:pt x="160" y="10"/>
                  </a:lnTo>
                  <a:lnTo>
                    <a:pt x="160" y="10"/>
                  </a:lnTo>
                  <a:lnTo>
                    <a:pt x="160" y="10"/>
                  </a:lnTo>
                  <a:lnTo>
                    <a:pt x="160" y="10"/>
                  </a:lnTo>
                  <a:lnTo>
                    <a:pt x="160" y="10"/>
                  </a:lnTo>
                  <a:lnTo>
                    <a:pt x="157" y="6"/>
                  </a:lnTo>
                  <a:lnTo>
                    <a:pt x="157" y="6"/>
                  </a:lnTo>
                  <a:lnTo>
                    <a:pt x="153" y="6"/>
                  </a:lnTo>
                  <a:lnTo>
                    <a:pt x="153" y="6"/>
                  </a:lnTo>
                  <a:lnTo>
                    <a:pt x="150" y="6"/>
                  </a:lnTo>
                  <a:lnTo>
                    <a:pt x="150" y="6"/>
                  </a:lnTo>
                  <a:lnTo>
                    <a:pt x="150" y="6"/>
                  </a:lnTo>
                  <a:lnTo>
                    <a:pt x="150" y="6"/>
                  </a:lnTo>
                  <a:lnTo>
                    <a:pt x="147" y="6"/>
                  </a:lnTo>
                  <a:lnTo>
                    <a:pt x="147" y="6"/>
                  </a:lnTo>
                  <a:lnTo>
                    <a:pt x="147" y="6"/>
                  </a:lnTo>
                  <a:lnTo>
                    <a:pt x="147" y="6"/>
                  </a:lnTo>
                  <a:lnTo>
                    <a:pt x="147" y="6"/>
                  </a:lnTo>
                  <a:lnTo>
                    <a:pt x="147" y="6"/>
                  </a:lnTo>
                  <a:lnTo>
                    <a:pt x="143" y="10"/>
                  </a:lnTo>
                  <a:lnTo>
                    <a:pt x="143" y="10"/>
                  </a:lnTo>
                  <a:lnTo>
                    <a:pt x="140" y="10"/>
                  </a:lnTo>
                  <a:lnTo>
                    <a:pt x="140" y="10"/>
                  </a:lnTo>
                  <a:lnTo>
                    <a:pt x="136" y="10"/>
                  </a:lnTo>
                  <a:lnTo>
                    <a:pt x="136" y="10"/>
                  </a:lnTo>
                  <a:lnTo>
                    <a:pt x="136" y="10"/>
                  </a:lnTo>
                  <a:lnTo>
                    <a:pt x="133" y="13"/>
                  </a:lnTo>
                  <a:lnTo>
                    <a:pt x="133" y="13"/>
                  </a:lnTo>
                  <a:lnTo>
                    <a:pt x="133" y="17"/>
                  </a:lnTo>
                  <a:lnTo>
                    <a:pt x="133" y="17"/>
                  </a:lnTo>
                  <a:lnTo>
                    <a:pt x="136" y="17"/>
                  </a:lnTo>
                  <a:lnTo>
                    <a:pt x="136" y="17"/>
                  </a:lnTo>
                  <a:lnTo>
                    <a:pt x="136" y="17"/>
                  </a:lnTo>
                  <a:lnTo>
                    <a:pt x="136" y="17"/>
                  </a:lnTo>
                  <a:lnTo>
                    <a:pt x="140" y="17"/>
                  </a:lnTo>
                  <a:lnTo>
                    <a:pt x="140" y="17"/>
                  </a:lnTo>
                  <a:lnTo>
                    <a:pt x="143" y="13"/>
                  </a:lnTo>
                  <a:lnTo>
                    <a:pt x="143" y="13"/>
                  </a:lnTo>
                  <a:lnTo>
                    <a:pt x="147" y="17"/>
                  </a:lnTo>
                  <a:lnTo>
                    <a:pt x="147" y="17"/>
                  </a:lnTo>
                  <a:lnTo>
                    <a:pt x="147" y="17"/>
                  </a:lnTo>
                  <a:lnTo>
                    <a:pt x="147" y="17"/>
                  </a:lnTo>
                  <a:lnTo>
                    <a:pt x="147" y="17"/>
                  </a:lnTo>
                  <a:lnTo>
                    <a:pt x="147" y="17"/>
                  </a:lnTo>
                  <a:lnTo>
                    <a:pt x="143" y="17"/>
                  </a:lnTo>
                  <a:lnTo>
                    <a:pt x="143" y="17"/>
                  </a:lnTo>
                  <a:lnTo>
                    <a:pt x="140" y="17"/>
                  </a:lnTo>
                  <a:lnTo>
                    <a:pt x="140" y="17"/>
                  </a:lnTo>
                  <a:lnTo>
                    <a:pt x="140" y="17"/>
                  </a:lnTo>
                  <a:lnTo>
                    <a:pt x="140" y="17"/>
                  </a:lnTo>
                  <a:lnTo>
                    <a:pt x="136" y="20"/>
                  </a:lnTo>
                  <a:lnTo>
                    <a:pt x="136" y="20"/>
                  </a:lnTo>
                  <a:lnTo>
                    <a:pt x="143" y="23"/>
                  </a:lnTo>
                  <a:lnTo>
                    <a:pt x="143" y="23"/>
                  </a:lnTo>
                  <a:lnTo>
                    <a:pt x="143" y="23"/>
                  </a:lnTo>
                  <a:lnTo>
                    <a:pt x="147" y="20"/>
                  </a:lnTo>
                  <a:lnTo>
                    <a:pt x="147" y="20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50" y="20"/>
                  </a:lnTo>
                  <a:lnTo>
                    <a:pt x="150" y="20"/>
                  </a:lnTo>
                  <a:lnTo>
                    <a:pt x="153" y="20"/>
                  </a:lnTo>
                  <a:lnTo>
                    <a:pt x="153" y="20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60" y="23"/>
                  </a:lnTo>
                  <a:lnTo>
                    <a:pt x="160" y="23"/>
                  </a:lnTo>
                  <a:lnTo>
                    <a:pt x="160" y="23"/>
                  </a:lnTo>
                  <a:lnTo>
                    <a:pt x="157" y="23"/>
                  </a:lnTo>
                  <a:lnTo>
                    <a:pt x="157" y="23"/>
                  </a:lnTo>
                  <a:lnTo>
                    <a:pt x="157" y="23"/>
                  </a:lnTo>
                  <a:lnTo>
                    <a:pt x="157" y="23"/>
                  </a:lnTo>
                  <a:lnTo>
                    <a:pt x="150" y="20"/>
                  </a:lnTo>
                  <a:lnTo>
                    <a:pt x="150" y="20"/>
                  </a:lnTo>
                  <a:lnTo>
                    <a:pt x="150" y="20"/>
                  </a:lnTo>
                  <a:lnTo>
                    <a:pt x="150" y="20"/>
                  </a:lnTo>
                  <a:lnTo>
                    <a:pt x="147" y="23"/>
                  </a:lnTo>
                  <a:lnTo>
                    <a:pt x="147" y="23"/>
                  </a:lnTo>
                  <a:lnTo>
                    <a:pt x="143" y="23"/>
                  </a:lnTo>
                  <a:lnTo>
                    <a:pt x="143" y="23"/>
                  </a:lnTo>
                  <a:lnTo>
                    <a:pt x="143" y="23"/>
                  </a:lnTo>
                  <a:lnTo>
                    <a:pt x="143" y="23"/>
                  </a:lnTo>
                  <a:lnTo>
                    <a:pt x="143" y="23"/>
                  </a:lnTo>
                  <a:lnTo>
                    <a:pt x="140" y="23"/>
                  </a:lnTo>
                  <a:lnTo>
                    <a:pt x="140" y="23"/>
                  </a:lnTo>
                  <a:lnTo>
                    <a:pt x="140" y="23"/>
                  </a:lnTo>
                  <a:lnTo>
                    <a:pt x="140" y="23"/>
                  </a:lnTo>
                  <a:lnTo>
                    <a:pt x="140" y="23"/>
                  </a:lnTo>
                  <a:lnTo>
                    <a:pt x="140" y="23"/>
                  </a:lnTo>
                  <a:lnTo>
                    <a:pt x="140" y="27"/>
                  </a:lnTo>
                  <a:lnTo>
                    <a:pt x="140" y="27"/>
                  </a:lnTo>
                  <a:lnTo>
                    <a:pt x="136" y="27"/>
                  </a:lnTo>
                  <a:lnTo>
                    <a:pt x="136" y="27"/>
                  </a:lnTo>
                  <a:lnTo>
                    <a:pt x="133" y="23"/>
                  </a:lnTo>
                  <a:lnTo>
                    <a:pt x="133" y="23"/>
                  </a:lnTo>
                  <a:lnTo>
                    <a:pt x="133" y="23"/>
                  </a:lnTo>
                  <a:lnTo>
                    <a:pt x="130" y="27"/>
                  </a:lnTo>
                  <a:lnTo>
                    <a:pt x="130" y="27"/>
                  </a:lnTo>
                  <a:lnTo>
                    <a:pt x="130" y="30"/>
                  </a:lnTo>
                  <a:lnTo>
                    <a:pt x="130" y="30"/>
                  </a:lnTo>
                  <a:lnTo>
                    <a:pt x="136" y="30"/>
                  </a:lnTo>
                  <a:lnTo>
                    <a:pt x="136" y="30"/>
                  </a:lnTo>
                  <a:lnTo>
                    <a:pt x="136" y="30"/>
                  </a:lnTo>
                  <a:lnTo>
                    <a:pt x="136" y="30"/>
                  </a:lnTo>
                  <a:lnTo>
                    <a:pt x="143" y="34"/>
                  </a:lnTo>
                  <a:lnTo>
                    <a:pt x="143" y="34"/>
                  </a:lnTo>
                  <a:lnTo>
                    <a:pt x="147" y="34"/>
                  </a:lnTo>
                  <a:lnTo>
                    <a:pt x="147" y="34"/>
                  </a:lnTo>
                  <a:lnTo>
                    <a:pt x="147" y="34"/>
                  </a:lnTo>
                  <a:lnTo>
                    <a:pt x="147" y="34"/>
                  </a:lnTo>
                  <a:lnTo>
                    <a:pt x="147" y="34"/>
                  </a:lnTo>
                  <a:lnTo>
                    <a:pt x="153" y="34"/>
                  </a:lnTo>
                  <a:lnTo>
                    <a:pt x="153" y="34"/>
                  </a:lnTo>
                  <a:lnTo>
                    <a:pt x="157" y="34"/>
                  </a:lnTo>
                  <a:lnTo>
                    <a:pt x="157" y="34"/>
                  </a:lnTo>
                  <a:lnTo>
                    <a:pt x="157" y="34"/>
                  </a:lnTo>
                  <a:lnTo>
                    <a:pt x="157" y="34"/>
                  </a:lnTo>
                  <a:lnTo>
                    <a:pt x="153" y="34"/>
                  </a:lnTo>
                  <a:lnTo>
                    <a:pt x="153" y="34"/>
                  </a:lnTo>
                  <a:lnTo>
                    <a:pt x="147" y="34"/>
                  </a:lnTo>
                  <a:lnTo>
                    <a:pt x="147" y="34"/>
                  </a:lnTo>
                  <a:lnTo>
                    <a:pt x="140" y="34"/>
                  </a:lnTo>
                  <a:lnTo>
                    <a:pt x="140" y="34"/>
                  </a:lnTo>
                  <a:lnTo>
                    <a:pt x="140" y="34"/>
                  </a:lnTo>
                  <a:lnTo>
                    <a:pt x="140" y="34"/>
                  </a:lnTo>
                  <a:lnTo>
                    <a:pt x="136" y="34"/>
                  </a:lnTo>
                  <a:lnTo>
                    <a:pt x="130" y="37"/>
                  </a:lnTo>
                  <a:lnTo>
                    <a:pt x="130" y="37"/>
                  </a:lnTo>
                  <a:lnTo>
                    <a:pt x="130" y="40"/>
                  </a:lnTo>
                  <a:lnTo>
                    <a:pt x="133" y="44"/>
                  </a:lnTo>
                  <a:lnTo>
                    <a:pt x="133" y="44"/>
                  </a:lnTo>
                  <a:lnTo>
                    <a:pt x="136" y="47"/>
                  </a:lnTo>
                  <a:lnTo>
                    <a:pt x="136" y="47"/>
                  </a:lnTo>
                  <a:lnTo>
                    <a:pt x="143" y="44"/>
                  </a:lnTo>
                  <a:lnTo>
                    <a:pt x="143" y="44"/>
                  </a:lnTo>
                  <a:lnTo>
                    <a:pt x="143" y="44"/>
                  </a:lnTo>
                  <a:lnTo>
                    <a:pt x="143" y="44"/>
                  </a:lnTo>
                  <a:lnTo>
                    <a:pt x="153" y="40"/>
                  </a:lnTo>
                  <a:lnTo>
                    <a:pt x="153" y="40"/>
                  </a:lnTo>
                  <a:lnTo>
                    <a:pt x="157" y="40"/>
                  </a:lnTo>
                  <a:lnTo>
                    <a:pt x="157" y="40"/>
                  </a:lnTo>
                  <a:lnTo>
                    <a:pt x="170" y="40"/>
                  </a:lnTo>
                  <a:lnTo>
                    <a:pt x="170" y="40"/>
                  </a:lnTo>
                  <a:lnTo>
                    <a:pt x="174" y="40"/>
                  </a:lnTo>
                  <a:lnTo>
                    <a:pt x="174" y="40"/>
                  </a:lnTo>
                  <a:lnTo>
                    <a:pt x="177" y="40"/>
                  </a:lnTo>
                  <a:lnTo>
                    <a:pt x="177" y="40"/>
                  </a:lnTo>
                  <a:lnTo>
                    <a:pt x="180" y="40"/>
                  </a:lnTo>
                  <a:lnTo>
                    <a:pt x="180" y="40"/>
                  </a:lnTo>
                  <a:lnTo>
                    <a:pt x="180" y="40"/>
                  </a:lnTo>
                  <a:lnTo>
                    <a:pt x="180" y="40"/>
                  </a:lnTo>
                  <a:lnTo>
                    <a:pt x="180" y="40"/>
                  </a:lnTo>
                  <a:lnTo>
                    <a:pt x="180" y="40"/>
                  </a:lnTo>
                  <a:lnTo>
                    <a:pt x="177" y="40"/>
                  </a:lnTo>
                  <a:lnTo>
                    <a:pt x="174" y="40"/>
                  </a:lnTo>
                  <a:lnTo>
                    <a:pt x="174" y="40"/>
                  </a:lnTo>
                  <a:lnTo>
                    <a:pt x="170" y="40"/>
                  </a:lnTo>
                  <a:lnTo>
                    <a:pt x="170" y="40"/>
                  </a:lnTo>
                  <a:lnTo>
                    <a:pt x="167" y="40"/>
                  </a:lnTo>
                  <a:lnTo>
                    <a:pt x="167" y="40"/>
                  </a:lnTo>
                  <a:lnTo>
                    <a:pt x="163" y="40"/>
                  </a:lnTo>
                  <a:lnTo>
                    <a:pt x="163" y="40"/>
                  </a:lnTo>
                  <a:lnTo>
                    <a:pt x="153" y="40"/>
                  </a:lnTo>
                  <a:lnTo>
                    <a:pt x="153" y="40"/>
                  </a:lnTo>
                  <a:lnTo>
                    <a:pt x="147" y="44"/>
                  </a:lnTo>
                  <a:lnTo>
                    <a:pt x="147" y="44"/>
                  </a:lnTo>
                  <a:lnTo>
                    <a:pt x="147" y="47"/>
                  </a:lnTo>
                  <a:lnTo>
                    <a:pt x="147" y="47"/>
                  </a:lnTo>
                  <a:lnTo>
                    <a:pt x="150" y="51"/>
                  </a:lnTo>
                  <a:lnTo>
                    <a:pt x="153" y="54"/>
                  </a:lnTo>
                  <a:lnTo>
                    <a:pt x="153" y="54"/>
                  </a:lnTo>
                  <a:lnTo>
                    <a:pt x="157" y="54"/>
                  </a:lnTo>
                  <a:lnTo>
                    <a:pt x="157" y="54"/>
                  </a:lnTo>
                  <a:lnTo>
                    <a:pt x="163" y="51"/>
                  </a:lnTo>
                  <a:lnTo>
                    <a:pt x="163" y="51"/>
                  </a:lnTo>
                  <a:lnTo>
                    <a:pt x="167" y="51"/>
                  </a:lnTo>
                  <a:lnTo>
                    <a:pt x="167" y="51"/>
                  </a:lnTo>
                  <a:lnTo>
                    <a:pt x="170" y="51"/>
                  </a:lnTo>
                  <a:lnTo>
                    <a:pt x="170" y="51"/>
                  </a:lnTo>
                  <a:lnTo>
                    <a:pt x="174" y="51"/>
                  </a:lnTo>
                  <a:lnTo>
                    <a:pt x="174" y="51"/>
                  </a:lnTo>
                  <a:lnTo>
                    <a:pt x="174" y="51"/>
                  </a:lnTo>
                  <a:lnTo>
                    <a:pt x="174" y="51"/>
                  </a:lnTo>
                  <a:lnTo>
                    <a:pt x="177" y="51"/>
                  </a:lnTo>
                  <a:lnTo>
                    <a:pt x="177" y="51"/>
                  </a:lnTo>
                  <a:lnTo>
                    <a:pt x="180" y="51"/>
                  </a:lnTo>
                  <a:lnTo>
                    <a:pt x="180" y="51"/>
                  </a:lnTo>
                  <a:lnTo>
                    <a:pt x="174" y="51"/>
                  </a:lnTo>
                  <a:lnTo>
                    <a:pt x="174" y="51"/>
                  </a:lnTo>
                  <a:lnTo>
                    <a:pt x="174" y="51"/>
                  </a:lnTo>
                  <a:lnTo>
                    <a:pt x="174" y="51"/>
                  </a:lnTo>
                  <a:lnTo>
                    <a:pt x="167" y="51"/>
                  </a:lnTo>
                  <a:lnTo>
                    <a:pt x="167" y="51"/>
                  </a:lnTo>
                  <a:lnTo>
                    <a:pt x="167" y="54"/>
                  </a:lnTo>
                  <a:lnTo>
                    <a:pt x="167" y="54"/>
                  </a:lnTo>
                  <a:lnTo>
                    <a:pt x="167" y="57"/>
                  </a:lnTo>
                  <a:lnTo>
                    <a:pt x="167" y="57"/>
                  </a:lnTo>
                  <a:lnTo>
                    <a:pt x="170" y="57"/>
                  </a:lnTo>
                  <a:lnTo>
                    <a:pt x="170" y="57"/>
                  </a:lnTo>
                  <a:lnTo>
                    <a:pt x="174" y="54"/>
                  </a:lnTo>
                  <a:lnTo>
                    <a:pt x="174" y="54"/>
                  </a:lnTo>
                  <a:lnTo>
                    <a:pt x="180" y="54"/>
                  </a:lnTo>
                  <a:lnTo>
                    <a:pt x="180" y="54"/>
                  </a:lnTo>
                  <a:lnTo>
                    <a:pt x="184" y="54"/>
                  </a:lnTo>
                  <a:lnTo>
                    <a:pt x="184" y="54"/>
                  </a:lnTo>
                  <a:lnTo>
                    <a:pt x="187" y="54"/>
                  </a:lnTo>
                  <a:lnTo>
                    <a:pt x="187" y="54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204" y="51"/>
                  </a:lnTo>
                  <a:lnTo>
                    <a:pt x="204" y="51"/>
                  </a:lnTo>
                  <a:lnTo>
                    <a:pt x="208" y="47"/>
                  </a:lnTo>
                  <a:lnTo>
                    <a:pt x="208" y="47"/>
                  </a:lnTo>
                  <a:lnTo>
                    <a:pt x="211" y="44"/>
                  </a:lnTo>
                  <a:lnTo>
                    <a:pt x="211" y="44"/>
                  </a:lnTo>
                  <a:lnTo>
                    <a:pt x="211" y="40"/>
                  </a:lnTo>
                  <a:lnTo>
                    <a:pt x="211" y="40"/>
                  </a:lnTo>
                  <a:lnTo>
                    <a:pt x="211" y="40"/>
                  </a:lnTo>
                  <a:lnTo>
                    <a:pt x="211" y="40"/>
                  </a:lnTo>
                  <a:lnTo>
                    <a:pt x="214" y="44"/>
                  </a:lnTo>
                  <a:lnTo>
                    <a:pt x="214" y="44"/>
                  </a:lnTo>
                  <a:lnTo>
                    <a:pt x="214" y="44"/>
                  </a:lnTo>
                  <a:lnTo>
                    <a:pt x="214" y="47"/>
                  </a:lnTo>
                  <a:lnTo>
                    <a:pt x="214" y="47"/>
                  </a:lnTo>
                  <a:lnTo>
                    <a:pt x="218" y="47"/>
                  </a:lnTo>
                  <a:lnTo>
                    <a:pt x="218" y="47"/>
                  </a:lnTo>
                  <a:lnTo>
                    <a:pt x="221" y="44"/>
                  </a:lnTo>
                  <a:lnTo>
                    <a:pt x="221" y="44"/>
                  </a:lnTo>
                  <a:lnTo>
                    <a:pt x="225" y="44"/>
                  </a:lnTo>
                  <a:lnTo>
                    <a:pt x="225" y="44"/>
                  </a:lnTo>
                  <a:lnTo>
                    <a:pt x="228" y="40"/>
                  </a:lnTo>
                  <a:lnTo>
                    <a:pt x="228" y="40"/>
                  </a:lnTo>
                  <a:lnTo>
                    <a:pt x="228" y="40"/>
                  </a:lnTo>
                  <a:lnTo>
                    <a:pt x="228" y="40"/>
                  </a:lnTo>
                  <a:lnTo>
                    <a:pt x="228" y="40"/>
                  </a:lnTo>
                  <a:lnTo>
                    <a:pt x="228" y="40"/>
                  </a:lnTo>
                  <a:lnTo>
                    <a:pt x="228" y="40"/>
                  </a:lnTo>
                  <a:lnTo>
                    <a:pt x="231" y="40"/>
                  </a:lnTo>
                  <a:lnTo>
                    <a:pt x="231" y="40"/>
                  </a:lnTo>
                  <a:lnTo>
                    <a:pt x="231" y="40"/>
                  </a:lnTo>
                  <a:lnTo>
                    <a:pt x="231" y="40"/>
                  </a:lnTo>
                  <a:lnTo>
                    <a:pt x="231" y="40"/>
                  </a:lnTo>
                  <a:lnTo>
                    <a:pt x="225" y="44"/>
                  </a:lnTo>
                  <a:lnTo>
                    <a:pt x="225" y="44"/>
                  </a:lnTo>
                  <a:lnTo>
                    <a:pt x="218" y="47"/>
                  </a:lnTo>
                  <a:lnTo>
                    <a:pt x="218" y="47"/>
                  </a:lnTo>
                  <a:lnTo>
                    <a:pt x="214" y="47"/>
                  </a:lnTo>
                  <a:lnTo>
                    <a:pt x="214" y="47"/>
                  </a:lnTo>
                  <a:lnTo>
                    <a:pt x="211" y="47"/>
                  </a:lnTo>
                  <a:lnTo>
                    <a:pt x="211" y="47"/>
                  </a:lnTo>
                  <a:lnTo>
                    <a:pt x="208" y="51"/>
                  </a:lnTo>
                  <a:lnTo>
                    <a:pt x="208" y="51"/>
                  </a:lnTo>
                  <a:lnTo>
                    <a:pt x="211" y="54"/>
                  </a:lnTo>
                  <a:lnTo>
                    <a:pt x="211" y="54"/>
                  </a:lnTo>
                  <a:lnTo>
                    <a:pt x="218" y="54"/>
                  </a:lnTo>
                  <a:lnTo>
                    <a:pt x="218" y="54"/>
                  </a:lnTo>
                  <a:lnTo>
                    <a:pt x="221" y="54"/>
                  </a:lnTo>
                  <a:lnTo>
                    <a:pt x="221" y="54"/>
                  </a:lnTo>
                  <a:lnTo>
                    <a:pt x="225" y="61"/>
                  </a:lnTo>
                  <a:lnTo>
                    <a:pt x="225" y="61"/>
                  </a:lnTo>
                  <a:lnTo>
                    <a:pt x="225" y="61"/>
                  </a:lnTo>
                  <a:lnTo>
                    <a:pt x="221" y="61"/>
                  </a:lnTo>
                  <a:lnTo>
                    <a:pt x="221" y="61"/>
                  </a:lnTo>
                  <a:lnTo>
                    <a:pt x="221" y="61"/>
                  </a:lnTo>
                  <a:lnTo>
                    <a:pt x="221" y="61"/>
                  </a:lnTo>
                  <a:lnTo>
                    <a:pt x="221" y="61"/>
                  </a:lnTo>
                  <a:lnTo>
                    <a:pt x="218" y="57"/>
                  </a:lnTo>
                  <a:lnTo>
                    <a:pt x="214" y="57"/>
                  </a:lnTo>
                  <a:lnTo>
                    <a:pt x="214" y="57"/>
                  </a:lnTo>
                  <a:lnTo>
                    <a:pt x="211" y="57"/>
                  </a:lnTo>
                  <a:lnTo>
                    <a:pt x="211" y="57"/>
                  </a:lnTo>
                  <a:lnTo>
                    <a:pt x="208" y="57"/>
                  </a:lnTo>
                  <a:lnTo>
                    <a:pt x="208" y="57"/>
                  </a:lnTo>
                  <a:lnTo>
                    <a:pt x="208" y="57"/>
                  </a:lnTo>
                  <a:lnTo>
                    <a:pt x="204" y="57"/>
                  </a:lnTo>
                  <a:lnTo>
                    <a:pt x="204" y="57"/>
                  </a:lnTo>
                  <a:lnTo>
                    <a:pt x="204" y="57"/>
                  </a:lnTo>
                  <a:lnTo>
                    <a:pt x="204" y="57"/>
                  </a:lnTo>
                  <a:lnTo>
                    <a:pt x="201" y="57"/>
                  </a:lnTo>
                  <a:lnTo>
                    <a:pt x="201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201" y="61"/>
                  </a:lnTo>
                  <a:lnTo>
                    <a:pt x="201" y="61"/>
                  </a:lnTo>
                  <a:lnTo>
                    <a:pt x="201" y="61"/>
                  </a:lnTo>
                  <a:lnTo>
                    <a:pt x="201" y="61"/>
                  </a:lnTo>
                  <a:lnTo>
                    <a:pt x="201" y="64"/>
                  </a:lnTo>
                  <a:lnTo>
                    <a:pt x="201" y="64"/>
                  </a:lnTo>
                  <a:lnTo>
                    <a:pt x="197" y="64"/>
                  </a:lnTo>
                  <a:lnTo>
                    <a:pt x="197" y="64"/>
                  </a:lnTo>
                  <a:lnTo>
                    <a:pt x="194" y="61"/>
                  </a:lnTo>
                  <a:lnTo>
                    <a:pt x="194" y="61"/>
                  </a:lnTo>
                  <a:lnTo>
                    <a:pt x="191" y="57"/>
                  </a:lnTo>
                  <a:lnTo>
                    <a:pt x="191" y="57"/>
                  </a:lnTo>
                  <a:lnTo>
                    <a:pt x="187" y="57"/>
                  </a:lnTo>
                  <a:lnTo>
                    <a:pt x="187" y="57"/>
                  </a:lnTo>
                  <a:lnTo>
                    <a:pt x="184" y="57"/>
                  </a:lnTo>
                  <a:lnTo>
                    <a:pt x="184" y="57"/>
                  </a:lnTo>
                  <a:lnTo>
                    <a:pt x="177" y="61"/>
                  </a:lnTo>
                  <a:lnTo>
                    <a:pt x="177" y="61"/>
                  </a:lnTo>
                  <a:lnTo>
                    <a:pt x="177" y="61"/>
                  </a:lnTo>
                  <a:lnTo>
                    <a:pt x="177" y="61"/>
                  </a:lnTo>
                  <a:lnTo>
                    <a:pt x="174" y="61"/>
                  </a:lnTo>
                  <a:lnTo>
                    <a:pt x="174" y="61"/>
                  </a:lnTo>
                  <a:lnTo>
                    <a:pt x="174" y="61"/>
                  </a:lnTo>
                  <a:lnTo>
                    <a:pt x="174" y="61"/>
                  </a:lnTo>
                  <a:lnTo>
                    <a:pt x="170" y="61"/>
                  </a:lnTo>
                  <a:lnTo>
                    <a:pt x="170" y="61"/>
                  </a:lnTo>
                  <a:lnTo>
                    <a:pt x="167" y="61"/>
                  </a:lnTo>
                  <a:lnTo>
                    <a:pt x="167" y="61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0" y="57"/>
                  </a:lnTo>
                  <a:lnTo>
                    <a:pt x="160" y="57"/>
                  </a:lnTo>
                  <a:lnTo>
                    <a:pt x="160" y="57"/>
                  </a:lnTo>
                  <a:lnTo>
                    <a:pt x="160" y="57"/>
                  </a:lnTo>
                  <a:lnTo>
                    <a:pt x="157" y="61"/>
                  </a:lnTo>
                  <a:lnTo>
                    <a:pt x="157" y="61"/>
                  </a:lnTo>
                  <a:lnTo>
                    <a:pt x="157" y="64"/>
                  </a:lnTo>
                  <a:lnTo>
                    <a:pt x="160" y="68"/>
                  </a:lnTo>
                  <a:lnTo>
                    <a:pt x="160" y="68"/>
                  </a:lnTo>
                  <a:lnTo>
                    <a:pt x="160" y="71"/>
                  </a:lnTo>
                  <a:lnTo>
                    <a:pt x="160" y="71"/>
                  </a:lnTo>
                  <a:lnTo>
                    <a:pt x="160" y="71"/>
                  </a:lnTo>
                  <a:lnTo>
                    <a:pt x="160" y="71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3" y="74"/>
                  </a:lnTo>
                  <a:lnTo>
                    <a:pt x="163" y="74"/>
                  </a:lnTo>
                  <a:lnTo>
                    <a:pt x="167" y="78"/>
                  </a:lnTo>
                  <a:lnTo>
                    <a:pt x="167" y="78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60" y="78"/>
                  </a:lnTo>
                  <a:lnTo>
                    <a:pt x="160" y="78"/>
                  </a:lnTo>
                  <a:lnTo>
                    <a:pt x="160" y="78"/>
                  </a:lnTo>
                  <a:lnTo>
                    <a:pt x="160" y="78"/>
                  </a:lnTo>
                  <a:lnTo>
                    <a:pt x="160" y="78"/>
                  </a:lnTo>
                  <a:lnTo>
                    <a:pt x="160" y="78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3" y="78"/>
                  </a:lnTo>
                  <a:lnTo>
                    <a:pt x="153" y="78"/>
                  </a:lnTo>
                  <a:lnTo>
                    <a:pt x="153" y="78"/>
                  </a:lnTo>
                  <a:lnTo>
                    <a:pt x="153" y="78"/>
                  </a:lnTo>
                  <a:lnTo>
                    <a:pt x="157" y="74"/>
                  </a:lnTo>
                  <a:lnTo>
                    <a:pt x="157" y="74"/>
                  </a:lnTo>
                  <a:lnTo>
                    <a:pt x="157" y="71"/>
                  </a:lnTo>
                  <a:lnTo>
                    <a:pt x="157" y="71"/>
                  </a:lnTo>
                  <a:lnTo>
                    <a:pt x="157" y="68"/>
                  </a:lnTo>
                  <a:lnTo>
                    <a:pt x="157" y="68"/>
                  </a:lnTo>
                  <a:lnTo>
                    <a:pt x="153" y="68"/>
                  </a:lnTo>
                  <a:lnTo>
                    <a:pt x="153" y="68"/>
                  </a:lnTo>
                  <a:lnTo>
                    <a:pt x="153" y="64"/>
                  </a:lnTo>
                  <a:lnTo>
                    <a:pt x="153" y="64"/>
                  </a:lnTo>
                  <a:lnTo>
                    <a:pt x="153" y="64"/>
                  </a:lnTo>
                  <a:lnTo>
                    <a:pt x="153" y="64"/>
                  </a:lnTo>
                  <a:lnTo>
                    <a:pt x="153" y="61"/>
                  </a:lnTo>
                  <a:lnTo>
                    <a:pt x="150" y="57"/>
                  </a:lnTo>
                  <a:lnTo>
                    <a:pt x="150" y="57"/>
                  </a:lnTo>
                  <a:lnTo>
                    <a:pt x="147" y="57"/>
                  </a:lnTo>
                  <a:lnTo>
                    <a:pt x="147" y="57"/>
                  </a:lnTo>
                  <a:lnTo>
                    <a:pt x="143" y="54"/>
                  </a:lnTo>
                  <a:lnTo>
                    <a:pt x="143" y="54"/>
                  </a:lnTo>
                  <a:lnTo>
                    <a:pt x="140" y="51"/>
                  </a:lnTo>
                  <a:lnTo>
                    <a:pt x="140" y="51"/>
                  </a:lnTo>
                  <a:lnTo>
                    <a:pt x="136" y="51"/>
                  </a:lnTo>
                  <a:lnTo>
                    <a:pt x="136" y="51"/>
                  </a:lnTo>
                  <a:lnTo>
                    <a:pt x="133" y="54"/>
                  </a:lnTo>
                  <a:lnTo>
                    <a:pt x="133" y="54"/>
                  </a:lnTo>
                  <a:lnTo>
                    <a:pt x="133" y="54"/>
                  </a:lnTo>
                  <a:lnTo>
                    <a:pt x="133" y="54"/>
                  </a:lnTo>
                  <a:lnTo>
                    <a:pt x="133" y="54"/>
                  </a:lnTo>
                  <a:lnTo>
                    <a:pt x="130" y="57"/>
                  </a:lnTo>
                  <a:lnTo>
                    <a:pt x="130" y="57"/>
                  </a:lnTo>
                  <a:lnTo>
                    <a:pt x="130" y="61"/>
                  </a:lnTo>
                  <a:lnTo>
                    <a:pt x="130" y="61"/>
                  </a:lnTo>
                  <a:lnTo>
                    <a:pt x="130" y="61"/>
                  </a:lnTo>
                  <a:lnTo>
                    <a:pt x="130" y="61"/>
                  </a:lnTo>
                  <a:lnTo>
                    <a:pt x="130" y="64"/>
                  </a:lnTo>
                  <a:lnTo>
                    <a:pt x="130" y="64"/>
                  </a:lnTo>
                  <a:lnTo>
                    <a:pt x="130" y="64"/>
                  </a:lnTo>
                  <a:lnTo>
                    <a:pt x="130" y="64"/>
                  </a:lnTo>
                  <a:lnTo>
                    <a:pt x="130" y="64"/>
                  </a:lnTo>
                  <a:lnTo>
                    <a:pt x="126" y="61"/>
                  </a:lnTo>
                  <a:lnTo>
                    <a:pt x="126" y="61"/>
                  </a:lnTo>
                  <a:lnTo>
                    <a:pt x="126" y="61"/>
                  </a:lnTo>
                  <a:lnTo>
                    <a:pt x="126" y="61"/>
                  </a:lnTo>
                  <a:lnTo>
                    <a:pt x="126" y="61"/>
                  </a:lnTo>
                  <a:lnTo>
                    <a:pt x="126" y="61"/>
                  </a:lnTo>
                  <a:lnTo>
                    <a:pt x="126" y="64"/>
                  </a:lnTo>
                  <a:lnTo>
                    <a:pt x="126" y="64"/>
                  </a:lnTo>
                  <a:lnTo>
                    <a:pt x="126" y="64"/>
                  </a:lnTo>
                  <a:lnTo>
                    <a:pt x="126" y="64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3" y="71"/>
                  </a:lnTo>
                  <a:lnTo>
                    <a:pt x="123" y="71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9" y="78"/>
                  </a:lnTo>
                  <a:lnTo>
                    <a:pt x="119" y="78"/>
                  </a:lnTo>
                  <a:lnTo>
                    <a:pt x="119" y="81"/>
                  </a:lnTo>
                  <a:lnTo>
                    <a:pt x="119" y="81"/>
                  </a:lnTo>
                  <a:lnTo>
                    <a:pt x="119" y="81"/>
                  </a:lnTo>
                  <a:lnTo>
                    <a:pt x="119" y="81"/>
                  </a:lnTo>
                  <a:lnTo>
                    <a:pt x="116" y="81"/>
                  </a:lnTo>
                  <a:lnTo>
                    <a:pt x="116" y="81"/>
                  </a:lnTo>
                  <a:lnTo>
                    <a:pt x="116" y="81"/>
                  </a:lnTo>
                  <a:lnTo>
                    <a:pt x="116" y="81"/>
                  </a:lnTo>
                  <a:lnTo>
                    <a:pt x="116" y="81"/>
                  </a:lnTo>
                  <a:lnTo>
                    <a:pt x="116" y="81"/>
                  </a:lnTo>
                  <a:lnTo>
                    <a:pt x="113" y="81"/>
                  </a:lnTo>
                  <a:lnTo>
                    <a:pt x="113" y="81"/>
                  </a:lnTo>
                  <a:lnTo>
                    <a:pt x="113" y="85"/>
                  </a:lnTo>
                  <a:lnTo>
                    <a:pt x="113" y="85"/>
                  </a:lnTo>
                  <a:lnTo>
                    <a:pt x="119" y="88"/>
                  </a:lnTo>
                  <a:lnTo>
                    <a:pt x="119" y="88"/>
                  </a:lnTo>
                  <a:lnTo>
                    <a:pt x="119" y="88"/>
                  </a:lnTo>
                  <a:lnTo>
                    <a:pt x="119" y="88"/>
                  </a:lnTo>
                  <a:lnTo>
                    <a:pt x="126" y="88"/>
                  </a:lnTo>
                  <a:lnTo>
                    <a:pt x="126" y="88"/>
                  </a:lnTo>
                  <a:lnTo>
                    <a:pt x="130" y="88"/>
                  </a:lnTo>
                  <a:lnTo>
                    <a:pt x="130" y="88"/>
                  </a:lnTo>
                  <a:lnTo>
                    <a:pt x="133" y="88"/>
                  </a:lnTo>
                  <a:lnTo>
                    <a:pt x="133" y="88"/>
                  </a:lnTo>
                  <a:lnTo>
                    <a:pt x="133" y="88"/>
                  </a:lnTo>
                  <a:lnTo>
                    <a:pt x="133" y="88"/>
                  </a:lnTo>
                  <a:lnTo>
                    <a:pt x="133" y="88"/>
                  </a:lnTo>
                  <a:lnTo>
                    <a:pt x="130" y="91"/>
                  </a:lnTo>
                  <a:lnTo>
                    <a:pt x="130" y="91"/>
                  </a:lnTo>
                  <a:lnTo>
                    <a:pt x="130" y="91"/>
                  </a:lnTo>
                  <a:lnTo>
                    <a:pt x="130" y="91"/>
                  </a:lnTo>
                  <a:lnTo>
                    <a:pt x="126" y="91"/>
                  </a:lnTo>
                  <a:lnTo>
                    <a:pt x="126" y="91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19" y="88"/>
                  </a:lnTo>
                  <a:lnTo>
                    <a:pt x="119" y="88"/>
                  </a:lnTo>
                  <a:lnTo>
                    <a:pt x="119" y="91"/>
                  </a:lnTo>
                  <a:lnTo>
                    <a:pt x="119" y="91"/>
                  </a:lnTo>
                  <a:lnTo>
                    <a:pt x="119" y="95"/>
                  </a:lnTo>
                  <a:lnTo>
                    <a:pt x="119" y="95"/>
                  </a:lnTo>
                  <a:lnTo>
                    <a:pt x="119" y="98"/>
                  </a:lnTo>
                  <a:lnTo>
                    <a:pt x="119" y="98"/>
                  </a:lnTo>
                  <a:lnTo>
                    <a:pt x="119" y="98"/>
                  </a:lnTo>
                  <a:lnTo>
                    <a:pt x="116" y="88"/>
                  </a:lnTo>
                  <a:lnTo>
                    <a:pt x="116" y="88"/>
                  </a:lnTo>
                  <a:lnTo>
                    <a:pt x="113" y="88"/>
                  </a:lnTo>
                  <a:lnTo>
                    <a:pt x="113" y="88"/>
                  </a:lnTo>
                  <a:lnTo>
                    <a:pt x="109" y="88"/>
                  </a:lnTo>
                  <a:lnTo>
                    <a:pt x="109" y="88"/>
                  </a:lnTo>
                  <a:lnTo>
                    <a:pt x="109" y="88"/>
                  </a:lnTo>
                  <a:lnTo>
                    <a:pt x="109" y="88"/>
                  </a:lnTo>
                  <a:lnTo>
                    <a:pt x="109" y="88"/>
                  </a:lnTo>
                  <a:lnTo>
                    <a:pt x="109" y="88"/>
                  </a:lnTo>
                  <a:lnTo>
                    <a:pt x="106" y="88"/>
                  </a:lnTo>
                  <a:lnTo>
                    <a:pt x="106" y="88"/>
                  </a:lnTo>
                  <a:lnTo>
                    <a:pt x="102" y="88"/>
                  </a:lnTo>
                  <a:lnTo>
                    <a:pt x="102" y="88"/>
                  </a:lnTo>
                  <a:lnTo>
                    <a:pt x="99" y="85"/>
                  </a:lnTo>
                  <a:lnTo>
                    <a:pt x="99" y="85"/>
                  </a:lnTo>
                  <a:lnTo>
                    <a:pt x="99" y="85"/>
                  </a:lnTo>
                  <a:lnTo>
                    <a:pt x="99" y="85"/>
                  </a:lnTo>
                  <a:lnTo>
                    <a:pt x="99" y="85"/>
                  </a:lnTo>
                  <a:lnTo>
                    <a:pt x="99" y="85"/>
                  </a:lnTo>
                  <a:lnTo>
                    <a:pt x="96" y="85"/>
                  </a:lnTo>
                  <a:lnTo>
                    <a:pt x="96" y="85"/>
                  </a:lnTo>
                  <a:lnTo>
                    <a:pt x="96" y="85"/>
                  </a:lnTo>
                  <a:lnTo>
                    <a:pt x="96" y="85"/>
                  </a:lnTo>
                  <a:lnTo>
                    <a:pt x="92" y="85"/>
                  </a:lnTo>
                  <a:lnTo>
                    <a:pt x="92" y="85"/>
                  </a:lnTo>
                  <a:lnTo>
                    <a:pt x="92" y="81"/>
                  </a:lnTo>
                  <a:lnTo>
                    <a:pt x="92" y="81"/>
                  </a:lnTo>
                  <a:lnTo>
                    <a:pt x="92" y="81"/>
                  </a:lnTo>
                  <a:lnTo>
                    <a:pt x="92" y="81"/>
                  </a:lnTo>
                  <a:lnTo>
                    <a:pt x="82" y="85"/>
                  </a:lnTo>
                  <a:lnTo>
                    <a:pt x="82" y="85"/>
                  </a:lnTo>
                  <a:lnTo>
                    <a:pt x="82" y="85"/>
                  </a:lnTo>
                  <a:lnTo>
                    <a:pt x="79" y="88"/>
                  </a:lnTo>
                  <a:lnTo>
                    <a:pt x="79" y="88"/>
                  </a:lnTo>
                  <a:lnTo>
                    <a:pt x="72" y="91"/>
                  </a:lnTo>
                  <a:lnTo>
                    <a:pt x="72" y="91"/>
                  </a:lnTo>
                  <a:lnTo>
                    <a:pt x="68" y="95"/>
                  </a:lnTo>
                  <a:lnTo>
                    <a:pt x="65" y="98"/>
                  </a:lnTo>
                  <a:lnTo>
                    <a:pt x="65" y="98"/>
                  </a:lnTo>
                  <a:lnTo>
                    <a:pt x="68" y="98"/>
                  </a:lnTo>
                  <a:lnTo>
                    <a:pt x="68" y="98"/>
                  </a:lnTo>
                  <a:lnTo>
                    <a:pt x="72" y="98"/>
                  </a:lnTo>
                  <a:lnTo>
                    <a:pt x="72" y="98"/>
                  </a:lnTo>
                  <a:lnTo>
                    <a:pt x="79" y="95"/>
                  </a:lnTo>
                  <a:lnTo>
                    <a:pt x="79" y="95"/>
                  </a:lnTo>
                  <a:lnTo>
                    <a:pt x="75" y="95"/>
                  </a:lnTo>
                  <a:lnTo>
                    <a:pt x="75" y="95"/>
                  </a:lnTo>
                  <a:lnTo>
                    <a:pt x="72" y="98"/>
                  </a:lnTo>
                  <a:lnTo>
                    <a:pt x="72" y="98"/>
                  </a:lnTo>
                  <a:lnTo>
                    <a:pt x="72" y="102"/>
                  </a:lnTo>
                  <a:lnTo>
                    <a:pt x="72" y="102"/>
                  </a:lnTo>
                  <a:lnTo>
                    <a:pt x="75" y="102"/>
                  </a:lnTo>
                  <a:lnTo>
                    <a:pt x="75" y="102"/>
                  </a:lnTo>
                  <a:lnTo>
                    <a:pt x="79" y="102"/>
                  </a:lnTo>
                  <a:lnTo>
                    <a:pt x="79" y="102"/>
                  </a:lnTo>
                  <a:lnTo>
                    <a:pt x="79" y="98"/>
                  </a:lnTo>
                  <a:lnTo>
                    <a:pt x="79" y="98"/>
                  </a:lnTo>
                  <a:lnTo>
                    <a:pt x="85" y="98"/>
                  </a:lnTo>
                  <a:lnTo>
                    <a:pt x="85" y="98"/>
                  </a:lnTo>
                  <a:lnTo>
                    <a:pt x="89" y="98"/>
                  </a:lnTo>
                  <a:lnTo>
                    <a:pt x="89" y="98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6" y="95"/>
                  </a:lnTo>
                  <a:lnTo>
                    <a:pt x="96" y="95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2" y="98"/>
                  </a:lnTo>
                  <a:lnTo>
                    <a:pt x="92" y="98"/>
                  </a:lnTo>
                  <a:lnTo>
                    <a:pt x="89" y="98"/>
                  </a:lnTo>
                  <a:lnTo>
                    <a:pt x="89" y="98"/>
                  </a:lnTo>
                  <a:lnTo>
                    <a:pt x="89" y="98"/>
                  </a:lnTo>
                  <a:lnTo>
                    <a:pt x="89" y="98"/>
                  </a:lnTo>
                  <a:lnTo>
                    <a:pt x="85" y="98"/>
                  </a:lnTo>
                  <a:lnTo>
                    <a:pt x="85" y="98"/>
                  </a:lnTo>
                  <a:lnTo>
                    <a:pt x="85" y="98"/>
                  </a:lnTo>
                  <a:lnTo>
                    <a:pt x="85" y="98"/>
                  </a:lnTo>
                  <a:lnTo>
                    <a:pt x="82" y="102"/>
                  </a:lnTo>
                  <a:lnTo>
                    <a:pt x="82" y="102"/>
                  </a:lnTo>
                  <a:lnTo>
                    <a:pt x="79" y="105"/>
                  </a:lnTo>
                  <a:lnTo>
                    <a:pt x="79" y="105"/>
                  </a:lnTo>
                  <a:lnTo>
                    <a:pt x="79" y="105"/>
                  </a:lnTo>
                  <a:lnTo>
                    <a:pt x="79" y="105"/>
                  </a:lnTo>
                  <a:lnTo>
                    <a:pt x="75" y="105"/>
                  </a:lnTo>
                  <a:lnTo>
                    <a:pt x="75" y="105"/>
                  </a:lnTo>
                  <a:lnTo>
                    <a:pt x="75" y="105"/>
                  </a:lnTo>
                  <a:lnTo>
                    <a:pt x="75" y="105"/>
                  </a:lnTo>
                  <a:lnTo>
                    <a:pt x="75" y="105"/>
                  </a:lnTo>
                  <a:lnTo>
                    <a:pt x="75" y="105"/>
                  </a:lnTo>
                  <a:lnTo>
                    <a:pt x="72" y="105"/>
                  </a:lnTo>
                  <a:lnTo>
                    <a:pt x="72" y="105"/>
                  </a:lnTo>
                  <a:lnTo>
                    <a:pt x="68" y="112"/>
                  </a:lnTo>
                  <a:lnTo>
                    <a:pt x="68" y="112"/>
                  </a:lnTo>
                  <a:lnTo>
                    <a:pt x="72" y="115"/>
                  </a:lnTo>
                  <a:lnTo>
                    <a:pt x="72" y="115"/>
                  </a:lnTo>
                  <a:lnTo>
                    <a:pt x="72" y="115"/>
                  </a:lnTo>
                  <a:lnTo>
                    <a:pt x="72" y="115"/>
                  </a:lnTo>
                  <a:lnTo>
                    <a:pt x="75" y="119"/>
                  </a:lnTo>
                  <a:lnTo>
                    <a:pt x="75" y="119"/>
                  </a:lnTo>
                  <a:lnTo>
                    <a:pt x="82" y="115"/>
                  </a:lnTo>
                  <a:lnTo>
                    <a:pt x="82" y="115"/>
                  </a:lnTo>
                  <a:lnTo>
                    <a:pt x="85" y="115"/>
                  </a:lnTo>
                  <a:lnTo>
                    <a:pt x="85" y="115"/>
                  </a:lnTo>
                  <a:lnTo>
                    <a:pt x="89" y="112"/>
                  </a:lnTo>
                  <a:lnTo>
                    <a:pt x="89" y="112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99" y="108"/>
                  </a:lnTo>
                  <a:lnTo>
                    <a:pt x="99" y="108"/>
                  </a:lnTo>
                  <a:lnTo>
                    <a:pt x="102" y="108"/>
                  </a:lnTo>
                  <a:lnTo>
                    <a:pt x="102" y="108"/>
                  </a:lnTo>
                  <a:lnTo>
                    <a:pt x="106" y="105"/>
                  </a:lnTo>
                  <a:lnTo>
                    <a:pt x="106" y="105"/>
                  </a:lnTo>
                  <a:lnTo>
                    <a:pt x="106" y="108"/>
                  </a:lnTo>
                  <a:lnTo>
                    <a:pt x="106" y="108"/>
                  </a:lnTo>
                  <a:lnTo>
                    <a:pt x="102" y="108"/>
                  </a:lnTo>
                  <a:lnTo>
                    <a:pt x="102" y="108"/>
                  </a:lnTo>
                  <a:lnTo>
                    <a:pt x="99" y="112"/>
                  </a:lnTo>
                  <a:lnTo>
                    <a:pt x="99" y="112"/>
                  </a:lnTo>
                  <a:lnTo>
                    <a:pt x="99" y="112"/>
                  </a:lnTo>
                  <a:lnTo>
                    <a:pt x="99" y="112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92" y="112"/>
                  </a:lnTo>
                  <a:lnTo>
                    <a:pt x="92" y="112"/>
                  </a:lnTo>
                  <a:lnTo>
                    <a:pt x="89" y="112"/>
                  </a:lnTo>
                  <a:lnTo>
                    <a:pt x="89" y="112"/>
                  </a:lnTo>
                  <a:lnTo>
                    <a:pt x="89" y="112"/>
                  </a:lnTo>
                  <a:lnTo>
                    <a:pt x="82" y="115"/>
                  </a:lnTo>
                  <a:lnTo>
                    <a:pt x="79" y="119"/>
                  </a:lnTo>
                  <a:lnTo>
                    <a:pt x="79" y="119"/>
                  </a:lnTo>
                  <a:lnTo>
                    <a:pt x="79" y="122"/>
                  </a:lnTo>
                  <a:lnTo>
                    <a:pt x="79" y="122"/>
                  </a:lnTo>
                  <a:lnTo>
                    <a:pt x="75" y="122"/>
                  </a:lnTo>
                  <a:lnTo>
                    <a:pt x="75" y="122"/>
                  </a:lnTo>
                  <a:lnTo>
                    <a:pt x="72" y="119"/>
                  </a:lnTo>
                  <a:lnTo>
                    <a:pt x="72" y="119"/>
                  </a:lnTo>
                  <a:lnTo>
                    <a:pt x="72" y="119"/>
                  </a:lnTo>
                  <a:lnTo>
                    <a:pt x="72" y="119"/>
                  </a:lnTo>
                  <a:lnTo>
                    <a:pt x="72" y="119"/>
                  </a:lnTo>
                  <a:lnTo>
                    <a:pt x="68" y="122"/>
                  </a:lnTo>
                  <a:lnTo>
                    <a:pt x="68" y="122"/>
                  </a:lnTo>
                  <a:lnTo>
                    <a:pt x="68" y="122"/>
                  </a:lnTo>
                  <a:lnTo>
                    <a:pt x="68" y="122"/>
                  </a:lnTo>
                  <a:lnTo>
                    <a:pt x="68" y="122"/>
                  </a:lnTo>
                  <a:lnTo>
                    <a:pt x="68" y="122"/>
                  </a:lnTo>
                  <a:lnTo>
                    <a:pt x="65" y="122"/>
                  </a:lnTo>
                  <a:lnTo>
                    <a:pt x="65" y="122"/>
                  </a:lnTo>
                  <a:lnTo>
                    <a:pt x="65" y="119"/>
                  </a:lnTo>
                  <a:lnTo>
                    <a:pt x="65" y="119"/>
                  </a:lnTo>
                  <a:lnTo>
                    <a:pt x="65" y="119"/>
                  </a:lnTo>
                  <a:lnTo>
                    <a:pt x="65" y="119"/>
                  </a:lnTo>
                  <a:lnTo>
                    <a:pt x="62" y="119"/>
                  </a:lnTo>
                  <a:lnTo>
                    <a:pt x="62" y="119"/>
                  </a:lnTo>
                  <a:lnTo>
                    <a:pt x="62" y="112"/>
                  </a:lnTo>
                  <a:lnTo>
                    <a:pt x="62" y="112"/>
                  </a:lnTo>
                  <a:lnTo>
                    <a:pt x="65" y="112"/>
                  </a:lnTo>
                  <a:lnTo>
                    <a:pt x="65" y="112"/>
                  </a:lnTo>
                  <a:lnTo>
                    <a:pt x="65" y="108"/>
                  </a:lnTo>
                  <a:lnTo>
                    <a:pt x="62" y="105"/>
                  </a:lnTo>
                  <a:lnTo>
                    <a:pt x="62" y="105"/>
                  </a:lnTo>
                  <a:lnTo>
                    <a:pt x="58" y="102"/>
                  </a:lnTo>
                  <a:lnTo>
                    <a:pt x="58" y="102"/>
                  </a:lnTo>
                  <a:lnTo>
                    <a:pt x="55" y="102"/>
                  </a:lnTo>
                  <a:lnTo>
                    <a:pt x="55" y="102"/>
                  </a:lnTo>
                  <a:lnTo>
                    <a:pt x="55" y="102"/>
                  </a:lnTo>
                  <a:lnTo>
                    <a:pt x="55" y="102"/>
                  </a:lnTo>
                  <a:lnTo>
                    <a:pt x="51" y="102"/>
                  </a:lnTo>
                  <a:lnTo>
                    <a:pt x="51" y="102"/>
                  </a:lnTo>
                  <a:lnTo>
                    <a:pt x="51" y="102"/>
                  </a:lnTo>
                  <a:lnTo>
                    <a:pt x="51" y="102"/>
                  </a:lnTo>
                  <a:lnTo>
                    <a:pt x="48" y="102"/>
                  </a:lnTo>
                  <a:lnTo>
                    <a:pt x="48" y="102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12"/>
                  </a:lnTo>
                  <a:lnTo>
                    <a:pt x="45" y="115"/>
                  </a:lnTo>
                  <a:lnTo>
                    <a:pt x="45" y="115"/>
                  </a:lnTo>
                  <a:lnTo>
                    <a:pt x="45" y="119"/>
                  </a:lnTo>
                  <a:lnTo>
                    <a:pt x="45" y="119"/>
                  </a:lnTo>
                  <a:lnTo>
                    <a:pt x="45" y="122"/>
                  </a:lnTo>
                  <a:lnTo>
                    <a:pt x="45" y="122"/>
                  </a:lnTo>
                  <a:lnTo>
                    <a:pt x="45" y="122"/>
                  </a:lnTo>
                  <a:lnTo>
                    <a:pt x="45" y="122"/>
                  </a:lnTo>
                  <a:lnTo>
                    <a:pt x="45" y="122"/>
                  </a:lnTo>
                  <a:lnTo>
                    <a:pt x="45" y="122"/>
                  </a:lnTo>
                  <a:lnTo>
                    <a:pt x="41" y="119"/>
                  </a:lnTo>
                  <a:lnTo>
                    <a:pt x="41" y="119"/>
                  </a:lnTo>
                  <a:lnTo>
                    <a:pt x="34" y="119"/>
                  </a:lnTo>
                  <a:lnTo>
                    <a:pt x="34" y="119"/>
                  </a:lnTo>
                  <a:lnTo>
                    <a:pt x="34" y="119"/>
                  </a:lnTo>
                  <a:lnTo>
                    <a:pt x="34" y="119"/>
                  </a:lnTo>
                  <a:lnTo>
                    <a:pt x="31" y="119"/>
                  </a:lnTo>
                  <a:lnTo>
                    <a:pt x="31" y="119"/>
                  </a:lnTo>
                  <a:lnTo>
                    <a:pt x="28" y="119"/>
                  </a:lnTo>
                  <a:lnTo>
                    <a:pt x="28" y="119"/>
                  </a:lnTo>
                  <a:lnTo>
                    <a:pt x="24" y="119"/>
                  </a:lnTo>
                  <a:lnTo>
                    <a:pt x="24" y="119"/>
                  </a:lnTo>
                  <a:lnTo>
                    <a:pt x="21" y="119"/>
                  </a:lnTo>
                  <a:lnTo>
                    <a:pt x="21" y="119"/>
                  </a:lnTo>
                  <a:lnTo>
                    <a:pt x="17" y="119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7" y="122"/>
                  </a:lnTo>
                  <a:lnTo>
                    <a:pt x="7" y="122"/>
                  </a:lnTo>
                  <a:lnTo>
                    <a:pt x="7" y="122"/>
                  </a:lnTo>
                  <a:lnTo>
                    <a:pt x="4" y="125"/>
                  </a:lnTo>
                  <a:lnTo>
                    <a:pt x="4" y="125"/>
                  </a:lnTo>
                  <a:lnTo>
                    <a:pt x="4" y="125"/>
                  </a:lnTo>
                  <a:lnTo>
                    <a:pt x="4" y="125"/>
                  </a:lnTo>
                  <a:lnTo>
                    <a:pt x="0" y="129"/>
                  </a:lnTo>
                  <a:lnTo>
                    <a:pt x="0" y="129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4" y="132"/>
                  </a:lnTo>
                  <a:lnTo>
                    <a:pt x="4" y="132"/>
                  </a:lnTo>
                  <a:lnTo>
                    <a:pt x="7" y="132"/>
                  </a:lnTo>
                  <a:lnTo>
                    <a:pt x="7" y="132"/>
                  </a:lnTo>
                  <a:lnTo>
                    <a:pt x="11" y="129"/>
                  </a:lnTo>
                  <a:lnTo>
                    <a:pt x="11" y="129"/>
                  </a:lnTo>
                  <a:lnTo>
                    <a:pt x="11" y="125"/>
                  </a:lnTo>
                  <a:lnTo>
                    <a:pt x="11" y="125"/>
                  </a:lnTo>
                  <a:lnTo>
                    <a:pt x="14" y="125"/>
                  </a:lnTo>
                  <a:lnTo>
                    <a:pt x="14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7" y="129"/>
                  </a:lnTo>
                  <a:lnTo>
                    <a:pt x="17" y="129"/>
                  </a:lnTo>
                  <a:lnTo>
                    <a:pt x="14" y="129"/>
                  </a:lnTo>
                  <a:lnTo>
                    <a:pt x="14" y="129"/>
                  </a:lnTo>
                  <a:lnTo>
                    <a:pt x="14" y="129"/>
                  </a:lnTo>
                  <a:lnTo>
                    <a:pt x="14" y="129"/>
                  </a:lnTo>
                  <a:lnTo>
                    <a:pt x="11" y="136"/>
                  </a:lnTo>
                  <a:lnTo>
                    <a:pt x="11" y="136"/>
                  </a:lnTo>
                  <a:lnTo>
                    <a:pt x="11" y="139"/>
                  </a:lnTo>
                  <a:lnTo>
                    <a:pt x="11" y="139"/>
                  </a:lnTo>
                  <a:lnTo>
                    <a:pt x="14" y="139"/>
                  </a:lnTo>
                  <a:lnTo>
                    <a:pt x="14" y="139"/>
                  </a:lnTo>
                  <a:lnTo>
                    <a:pt x="17" y="139"/>
                  </a:lnTo>
                  <a:lnTo>
                    <a:pt x="17" y="139"/>
                  </a:lnTo>
                  <a:lnTo>
                    <a:pt x="17" y="136"/>
                  </a:lnTo>
                  <a:lnTo>
                    <a:pt x="17" y="136"/>
                  </a:lnTo>
                  <a:lnTo>
                    <a:pt x="21" y="136"/>
                  </a:lnTo>
                  <a:lnTo>
                    <a:pt x="21" y="136"/>
                  </a:lnTo>
                  <a:lnTo>
                    <a:pt x="21" y="136"/>
                  </a:lnTo>
                  <a:lnTo>
                    <a:pt x="21" y="136"/>
                  </a:lnTo>
                  <a:lnTo>
                    <a:pt x="21" y="136"/>
                  </a:lnTo>
                  <a:lnTo>
                    <a:pt x="21" y="136"/>
                  </a:lnTo>
                  <a:lnTo>
                    <a:pt x="24" y="136"/>
                  </a:lnTo>
                  <a:lnTo>
                    <a:pt x="24" y="136"/>
                  </a:lnTo>
                  <a:lnTo>
                    <a:pt x="24" y="136"/>
                  </a:lnTo>
                  <a:lnTo>
                    <a:pt x="24" y="136"/>
                  </a:lnTo>
                  <a:lnTo>
                    <a:pt x="24" y="136"/>
                  </a:lnTo>
                  <a:lnTo>
                    <a:pt x="28" y="136"/>
                  </a:lnTo>
                  <a:lnTo>
                    <a:pt x="28" y="136"/>
                  </a:lnTo>
                  <a:lnTo>
                    <a:pt x="28" y="136"/>
                  </a:lnTo>
                  <a:lnTo>
                    <a:pt x="28" y="136"/>
                  </a:lnTo>
                  <a:lnTo>
                    <a:pt x="31" y="132"/>
                  </a:lnTo>
                  <a:lnTo>
                    <a:pt x="31" y="132"/>
                  </a:lnTo>
                  <a:lnTo>
                    <a:pt x="31" y="132"/>
                  </a:lnTo>
                  <a:lnTo>
                    <a:pt x="31" y="132"/>
                  </a:lnTo>
                  <a:lnTo>
                    <a:pt x="31" y="132"/>
                  </a:lnTo>
                  <a:lnTo>
                    <a:pt x="31" y="132"/>
                  </a:lnTo>
                  <a:lnTo>
                    <a:pt x="31" y="132"/>
                  </a:lnTo>
                  <a:lnTo>
                    <a:pt x="31" y="132"/>
                  </a:lnTo>
                  <a:lnTo>
                    <a:pt x="31" y="132"/>
                  </a:lnTo>
                  <a:lnTo>
                    <a:pt x="34" y="132"/>
                  </a:lnTo>
                  <a:lnTo>
                    <a:pt x="34" y="132"/>
                  </a:lnTo>
                  <a:lnTo>
                    <a:pt x="31" y="136"/>
                  </a:lnTo>
                  <a:lnTo>
                    <a:pt x="31" y="136"/>
                  </a:lnTo>
                  <a:lnTo>
                    <a:pt x="31" y="136"/>
                  </a:lnTo>
                  <a:lnTo>
                    <a:pt x="31" y="136"/>
                  </a:lnTo>
                  <a:lnTo>
                    <a:pt x="31" y="136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31" y="142"/>
                  </a:lnTo>
                  <a:lnTo>
                    <a:pt x="31" y="142"/>
                  </a:lnTo>
                  <a:lnTo>
                    <a:pt x="31" y="142"/>
                  </a:lnTo>
                  <a:lnTo>
                    <a:pt x="31" y="142"/>
                  </a:lnTo>
                  <a:lnTo>
                    <a:pt x="31" y="142"/>
                  </a:lnTo>
                  <a:lnTo>
                    <a:pt x="31" y="142"/>
                  </a:lnTo>
                  <a:lnTo>
                    <a:pt x="34" y="142"/>
                  </a:lnTo>
                  <a:lnTo>
                    <a:pt x="34" y="142"/>
                  </a:lnTo>
                  <a:lnTo>
                    <a:pt x="34" y="142"/>
                  </a:lnTo>
                  <a:lnTo>
                    <a:pt x="34" y="142"/>
                  </a:lnTo>
                  <a:lnTo>
                    <a:pt x="34" y="142"/>
                  </a:lnTo>
                  <a:lnTo>
                    <a:pt x="34" y="142"/>
                  </a:lnTo>
                  <a:lnTo>
                    <a:pt x="34" y="146"/>
                  </a:lnTo>
                  <a:lnTo>
                    <a:pt x="34" y="146"/>
                  </a:lnTo>
                  <a:lnTo>
                    <a:pt x="38" y="146"/>
                  </a:lnTo>
                  <a:lnTo>
                    <a:pt x="38" y="146"/>
                  </a:lnTo>
                  <a:lnTo>
                    <a:pt x="38" y="146"/>
                  </a:lnTo>
                  <a:lnTo>
                    <a:pt x="38" y="146"/>
                  </a:lnTo>
                  <a:lnTo>
                    <a:pt x="41" y="142"/>
                  </a:lnTo>
                  <a:lnTo>
                    <a:pt x="41" y="142"/>
                  </a:lnTo>
                  <a:lnTo>
                    <a:pt x="41" y="139"/>
                  </a:lnTo>
                  <a:lnTo>
                    <a:pt x="41" y="139"/>
                  </a:lnTo>
                  <a:lnTo>
                    <a:pt x="41" y="136"/>
                  </a:lnTo>
                  <a:lnTo>
                    <a:pt x="41" y="136"/>
                  </a:lnTo>
                  <a:lnTo>
                    <a:pt x="41" y="136"/>
                  </a:lnTo>
                  <a:lnTo>
                    <a:pt x="41" y="136"/>
                  </a:lnTo>
                  <a:lnTo>
                    <a:pt x="41" y="136"/>
                  </a:lnTo>
                  <a:lnTo>
                    <a:pt x="41" y="136"/>
                  </a:lnTo>
                  <a:lnTo>
                    <a:pt x="41" y="139"/>
                  </a:lnTo>
                  <a:lnTo>
                    <a:pt x="41" y="139"/>
                  </a:lnTo>
                  <a:lnTo>
                    <a:pt x="41" y="139"/>
                  </a:lnTo>
                  <a:lnTo>
                    <a:pt x="41" y="139"/>
                  </a:lnTo>
                  <a:lnTo>
                    <a:pt x="41" y="142"/>
                  </a:lnTo>
                  <a:lnTo>
                    <a:pt x="41" y="142"/>
                  </a:lnTo>
                  <a:lnTo>
                    <a:pt x="45" y="142"/>
                  </a:lnTo>
                  <a:lnTo>
                    <a:pt x="45" y="142"/>
                  </a:lnTo>
                  <a:lnTo>
                    <a:pt x="48" y="142"/>
                  </a:lnTo>
                  <a:lnTo>
                    <a:pt x="48" y="142"/>
                  </a:lnTo>
                  <a:lnTo>
                    <a:pt x="48" y="139"/>
                  </a:lnTo>
                  <a:lnTo>
                    <a:pt x="48" y="139"/>
                  </a:lnTo>
                  <a:lnTo>
                    <a:pt x="51" y="136"/>
                  </a:lnTo>
                  <a:lnTo>
                    <a:pt x="51" y="136"/>
                  </a:lnTo>
                  <a:lnTo>
                    <a:pt x="51" y="139"/>
                  </a:lnTo>
                  <a:lnTo>
                    <a:pt x="51" y="139"/>
                  </a:lnTo>
                  <a:lnTo>
                    <a:pt x="51" y="139"/>
                  </a:lnTo>
                  <a:lnTo>
                    <a:pt x="51" y="139"/>
                  </a:lnTo>
                  <a:lnTo>
                    <a:pt x="51" y="139"/>
                  </a:lnTo>
                  <a:lnTo>
                    <a:pt x="51" y="139"/>
                  </a:lnTo>
                  <a:lnTo>
                    <a:pt x="55" y="142"/>
                  </a:lnTo>
                  <a:lnTo>
                    <a:pt x="55" y="142"/>
                  </a:lnTo>
                  <a:lnTo>
                    <a:pt x="55" y="142"/>
                  </a:lnTo>
                  <a:lnTo>
                    <a:pt x="55" y="142"/>
                  </a:lnTo>
                  <a:lnTo>
                    <a:pt x="55" y="142"/>
                  </a:lnTo>
                  <a:lnTo>
                    <a:pt x="55" y="142"/>
                  </a:lnTo>
                  <a:lnTo>
                    <a:pt x="55" y="142"/>
                  </a:lnTo>
                  <a:lnTo>
                    <a:pt x="55" y="142"/>
                  </a:lnTo>
                  <a:lnTo>
                    <a:pt x="58" y="139"/>
                  </a:lnTo>
                  <a:lnTo>
                    <a:pt x="58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6"/>
                  </a:lnTo>
                  <a:lnTo>
                    <a:pt x="62" y="136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58" y="142"/>
                  </a:lnTo>
                  <a:lnTo>
                    <a:pt x="58" y="142"/>
                  </a:lnTo>
                  <a:lnTo>
                    <a:pt x="58" y="142"/>
                  </a:lnTo>
                  <a:lnTo>
                    <a:pt x="58" y="142"/>
                  </a:lnTo>
                  <a:lnTo>
                    <a:pt x="58" y="146"/>
                  </a:lnTo>
                  <a:lnTo>
                    <a:pt x="58" y="146"/>
                  </a:lnTo>
                  <a:lnTo>
                    <a:pt x="58" y="146"/>
                  </a:lnTo>
                  <a:lnTo>
                    <a:pt x="58" y="146"/>
                  </a:lnTo>
                  <a:lnTo>
                    <a:pt x="62" y="146"/>
                  </a:lnTo>
                  <a:lnTo>
                    <a:pt x="62" y="146"/>
                  </a:lnTo>
                  <a:lnTo>
                    <a:pt x="62" y="146"/>
                  </a:lnTo>
                  <a:lnTo>
                    <a:pt x="62" y="146"/>
                  </a:lnTo>
                  <a:lnTo>
                    <a:pt x="62" y="146"/>
                  </a:lnTo>
                  <a:lnTo>
                    <a:pt x="62" y="146"/>
                  </a:lnTo>
                  <a:lnTo>
                    <a:pt x="65" y="146"/>
                  </a:lnTo>
                  <a:lnTo>
                    <a:pt x="65" y="146"/>
                  </a:lnTo>
                  <a:lnTo>
                    <a:pt x="65" y="146"/>
                  </a:lnTo>
                  <a:lnTo>
                    <a:pt x="65" y="146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8" y="136"/>
                  </a:lnTo>
                  <a:lnTo>
                    <a:pt x="68" y="136"/>
                  </a:lnTo>
                  <a:lnTo>
                    <a:pt x="72" y="136"/>
                  </a:lnTo>
                  <a:lnTo>
                    <a:pt x="72" y="136"/>
                  </a:lnTo>
                  <a:lnTo>
                    <a:pt x="72" y="139"/>
                  </a:lnTo>
                  <a:lnTo>
                    <a:pt x="72" y="139"/>
                  </a:lnTo>
                  <a:lnTo>
                    <a:pt x="68" y="142"/>
                  </a:lnTo>
                  <a:lnTo>
                    <a:pt x="68" y="142"/>
                  </a:lnTo>
                  <a:lnTo>
                    <a:pt x="72" y="146"/>
                  </a:lnTo>
                  <a:lnTo>
                    <a:pt x="72" y="146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5" y="149"/>
                  </a:lnTo>
                  <a:lnTo>
                    <a:pt x="75" y="149"/>
                  </a:lnTo>
                  <a:lnTo>
                    <a:pt x="75" y="146"/>
                  </a:lnTo>
                  <a:lnTo>
                    <a:pt x="75" y="146"/>
                  </a:lnTo>
                  <a:lnTo>
                    <a:pt x="75" y="146"/>
                  </a:lnTo>
                  <a:lnTo>
                    <a:pt x="75" y="146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68" y="149"/>
                  </a:lnTo>
                  <a:lnTo>
                    <a:pt x="68" y="149"/>
                  </a:lnTo>
                  <a:lnTo>
                    <a:pt x="68" y="149"/>
                  </a:lnTo>
                  <a:lnTo>
                    <a:pt x="68" y="153"/>
                  </a:lnTo>
                  <a:lnTo>
                    <a:pt x="68" y="153"/>
                  </a:lnTo>
                  <a:lnTo>
                    <a:pt x="68" y="153"/>
                  </a:lnTo>
                  <a:lnTo>
                    <a:pt x="68" y="153"/>
                  </a:lnTo>
                  <a:lnTo>
                    <a:pt x="72" y="153"/>
                  </a:lnTo>
                  <a:lnTo>
                    <a:pt x="72" y="153"/>
                  </a:lnTo>
                  <a:lnTo>
                    <a:pt x="72" y="153"/>
                  </a:lnTo>
                  <a:lnTo>
                    <a:pt x="72" y="153"/>
                  </a:lnTo>
                  <a:lnTo>
                    <a:pt x="79" y="149"/>
                  </a:lnTo>
                  <a:lnTo>
                    <a:pt x="79" y="149"/>
                  </a:lnTo>
                  <a:lnTo>
                    <a:pt x="79" y="153"/>
                  </a:lnTo>
                  <a:lnTo>
                    <a:pt x="79" y="153"/>
                  </a:lnTo>
                  <a:lnTo>
                    <a:pt x="82" y="153"/>
                  </a:lnTo>
                  <a:lnTo>
                    <a:pt x="82" y="153"/>
                  </a:lnTo>
                  <a:lnTo>
                    <a:pt x="85" y="153"/>
                  </a:lnTo>
                  <a:lnTo>
                    <a:pt x="85" y="153"/>
                  </a:lnTo>
                  <a:lnTo>
                    <a:pt x="89" y="153"/>
                  </a:lnTo>
                  <a:lnTo>
                    <a:pt x="89" y="153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92" y="146"/>
                  </a:lnTo>
                  <a:lnTo>
                    <a:pt x="92" y="146"/>
                  </a:lnTo>
                  <a:lnTo>
                    <a:pt x="92" y="146"/>
                  </a:lnTo>
                  <a:lnTo>
                    <a:pt x="92" y="149"/>
                  </a:lnTo>
                  <a:lnTo>
                    <a:pt x="92" y="149"/>
                  </a:lnTo>
                  <a:lnTo>
                    <a:pt x="96" y="153"/>
                  </a:lnTo>
                  <a:lnTo>
                    <a:pt x="96" y="153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99" y="149"/>
                  </a:lnTo>
                  <a:lnTo>
                    <a:pt x="99" y="149"/>
                  </a:lnTo>
                  <a:lnTo>
                    <a:pt x="99" y="149"/>
                  </a:lnTo>
                  <a:lnTo>
                    <a:pt x="99" y="149"/>
                  </a:lnTo>
                  <a:lnTo>
                    <a:pt x="99" y="149"/>
                  </a:lnTo>
                  <a:lnTo>
                    <a:pt x="102" y="149"/>
                  </a:lnTo>
                  <a:lnTo>
                    <a:pt x="102" y="149"/>
                  </a:lnTo>
                  <a:close/>
                  <a:moveTo>
                    <a:pt x="174" y="34"/>
                  </a:moveTo>
                  <a:lnTo>
                    <a:pt x="174" y="34"/>
                  </a:lnTo>
                  <a:lnTo>
                    <a:pt x="170" y="34"/>
                  </a:lnTo>
                  <a:lnTo>
                    <a:pt x="170" y="34"/>
                  </a:lnTo>
                  <a:lnTo>
                    <a:pt x="170" y="34"/>
                  </a:lnTo>
                  <a:lnTo>
                    <a:pt x="170" y="34"/>
                  </a:lnTo>
                  <a:lnTo>
                    <a:pt x="163" y="34"/>
                  </a:lnTo>
                  <a:lnTo>
                    <a:pt x="163" y="34"/>
                  </a:lnTo>
                  <a:lnTo>
                    <a:pt x="163" y="34"/>
                  </a:lnTo>
                  <a:lnTo>
                    <a:pt x="160" y="34"/>
                  </a:lnTo>
                  <a:lnTo>
                    <a:pt x="160" y="34"/>
                  </a:lnTo>
                  <a:lnTo>
                    <a:pt x="167" y="34"/>
                  </a:lnTo>
                  <a:lnTo>
                    <a:pt x="167" y="34"/>
                  </a:lnTo>
                  <a:lnTo>
                    <a:pt x="170" y="34"/>
                  </a:lnTo>
                  <a:lnTo>
                    <a:pt x="170" y="34"/>
                  </a:lnTo>
                  <a:lnTo>
                    <a:pt x="174" y="30"/>
                  </a:lnTo>
                  <a:lnTo>
                    <a:pt x="174" y="30"/>
                  </a:lnTo>
                  <a:lnTo>
                    <a:pt x="174" y="34"/>
                  </a:lnTo>
                  <a:lnTo>
                    <a:pt x="174" y="34"/>
                  </a:lnTo>
                  <a:lnTo>
                    <a:pt x="177" y="34"/>
                  </a:lnTo>
                  <a:lnTo>
                    <a:pt x="177" y="34"/>
                  </a:lnTo>
                  <a:lnTo>
                    <a:pt x="174" y="34"/>
                  </a:lnTo>
                  <a:lnTo>
                    <a:pt x="174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44" name="Freeform 151">
              <a:extLst>
                <a:ext uri="{FF2B5EF4-FFF2-40B4-BE49-F238E27FC236}">
                  <a16:creationId xmlns:a16="http://schemas.microsoft.com/office/drawing/2014/main" id="{0C9629D4-5B8D-47F4-AB55-7998B807A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09638" y="7400925"/>
              <a:ext cx="125413" cy="96838"/>
            </a:xfrm>
            <a:custGeom>
              <a:avLst/>
              <a:gdLst>
                <a:gd name="T0" fmla="*/ 41 w 79"/>
                <a:gd name="T1" fmla="*/ 47 h 61"/>
                <a:gd name="T2" fmla="*/ 45 w 79"/>
                <a:gd name="T3" fmla="*/ 44 h 61"/>
                <a:gd name="T4" fmla="*/ 51 w 79"/>
                <a:gd name="T5" fmla="*/ 41 h 61"/>
                <a:gd name="T6" fmla="*/ 55 w 79"/>
                <a:gd name="T7" fmla="*/ 37 h 61"/>
                <a:gd name="T8" fmla="*/ 55 w 79"/>
                <a:gd name="T9" fmla="*/ 34 h 61"/>
                <a:gd name="T10" fmla="*/ 55 w 79"/>
                <a:gd name="T11" fmla="*/ 30 h 61"/>
                <a:gd name="T12" fmla="*/ 51 w 79"/>
                <a:gd name="T13" fmla="*/ 34 h 61"/>
                <a:gd name="T14" fmla="*/ 51 w 79"/>
                <a:gd name="T15" fmla="*/ 30 h 61"/>
                <a:gd name="T16" fmla="*/ 55 w 79"/>
                <a:gd name="T17" fmla="*/ 34 h 61"/>
                <a:gd name="T18" fmla="*/ 58 w 79"/>
                <a:gd name="T19" fmla="*/ 24 h 61"/>
                <a:gd name="T20" fmla="*/ 55 w 79"/>
                <a:gd name="T21" fmla="*/ 20 h 61"/>
                <a:gd name="T22" fmla="*/ 48 w 79"/>
                <a:gd name="T23" fmla="*/ 24 h 61"/>
                <a:gd name="T24" fmla="*/ 58 w 79"/>
                <a:gd name="T25" fmla="*/ 20 h 61"/>
                <a:gd name="T26" fmla="*/ 65 w 79"/>
                <a:gd name="T27" fmla="*/ 17 h 61"/>
                <a:gd name="T28" fmla="*/ 68 w 79"/>
                <a:gd name="T29" fmla="*/ 13 h 61"/>
                <a:gd name="T30" fmla="*/ 75 w 79"/>
                <a:gd name="T31" fmla="*/ 10 h 61"/>
                <a:gd name="T32" fmla="*/ 79 w 79"/>
                <a:gd name="T33" fmla="*/ 7 h 61"/>
                <a:gd name="T34" fmla="*/ 75 w 79"/>
                <a:gd name="T35" fmla="*/ 3 h 61"/>
                <a:gd name="T36" fmla="*/ 72 w 79"/>
                <a:gd name="T37" fmla="*/ 3 h 61"/>
                <a:gd name="T38" fmla="*/ 65 w 79"/>
                <a:gd name="T39" fmla="*/ 3 h 61"/>
                <a:gd name="T40" fmla="*/ 58 w 79"/>
                <a:gd name="T41" fmla="*/ 3 h 61"/>
                <a:gd name="T42" fmla="*/ 51 w 79"/>
                <a:gd name="T43" fmla="*/ 0 h 61"/>
                <a:gd name="T44" fmla="*/ 45 w 79"/>
                <a:gd name="T45" fmla="*/ 0 h 61"/>
                <a:gd name="T46" fmla="*/ 41 w 79"/>
                <a:gd name="T47" fmla="*/ 7 h 61"/>
                <a:gd name="T48" fmla="*/ 41 w 79"/>
                <a:gd name="T49" fmla="*/ 7 h 61"/>
                <a:gd name="T50" fmla="*/ 38 w 79"/>
                <a:gd name="T51" fmla="*/ 7 h 61"/>
                <a:gd name="T52" fmla="*/ 34 w 79"/>
                <a:gd name="T53" fmla="*/ 10 h 61"/>
                <a:gd name="T54" fmla="*/ 38 w 79"/>
                <a:gd name="T55" fmla="*/ 13 h 61"/>
                <a:gd name="T56" fmla="*/ 41 w 79"/>
                <a:gd name="T57" fmla="*/ 13 h 61"/>
                <a:gd name="T58" fmla="*/ 41 w 79"/>
                <a:gd name="T59" fmla="*/ 17 h 61"/>
                <a:gd name="T60" fmla="*/ 38 w 79"/>
                <a:gd name="T61" fmla="*/ 17 h 61"/>
                <a:gd name="T62" fmla="*/ 34 w 79"/>
                <a:gd name="T63" fmla="*/ 20 h 61"/>
                <a:gd name="T64" fmla="*/ 31 w 79"/>
                <a:gd name="T65" fmla="*/ 20 h 61"/>
                <a:gd name="T66" fmla="*/ 28 w 79"/>
                <a:gd name="T67" fmla="*/ 24 h 61"/>
                <a:gd name="T68" fmla="*/ 24 w 79"/>
                <a:gd name="T69" fmla="*/ 27 h 61"/>
                <a:gd name="T70" fmla="*/ 21 w 79"/>
                <a:gd name="T71" fmla="*/ 24 h 61"/>
                <a:gd name="T72" fmla="*/ 17 w 79"/>
                <a:gd name="T73" fmla="*/ 27 h 61"/>
                <a:gd name="T74" fmla="*/ 14 w 79"/>
                <a:gd name="T75" fmla="*/ 20 h 61"/>
                <a:gd name="T76" fmla="*/ 11 w 79"/>
                <a:gd name="T77" fmla="*/ 17 h 61"/>
                <a:gd name="T78" fmla="*/ 0 w 79"/>
                <a:gd name="T79" fmla="*/ 30 h 61"/>
                <a:gd name="T80" fmla="*/ 4 w 79"/>
                <a:gd name="T81" fmla="*/ 34 h 61"/>
                <a:gd name="T82" fmla="*/ 7 w 79"/>
                <a:gd name="T83" fmla="*/ 41 h 61"/>
                <a:gd name="T84" fmla="*/ 7 w 79"/>
                <a:gd name="T85" fmla="*/ 47 h 61"/>
                <a:gd name="T86" fmla="*/ 7 w 79"/>
                <a:gd name="T87" fmla="*/ 47 h 61"/>
                <a:gd name="T88" fmla="*/ 4 w 79"/>
                <a:gd name="T89" fmla="*/ 51 h 61"/>
                <a:gd name="T90" fmla="*/ 0 w 79"/>
                <a:gd name="T91" fmla="*/ 54 h 61"/>
                <a:gd name="T92" fmla="*/ 4 w 79"/>
                <a:gd name="T93" fmla="*/ 58 h 61"/>
                <a:gd name="T94" fmla="*/ 4 w 79"/>
                <a:gd name="T95" fmla="*/ 61 h 61"/>
                <a:gd name="T96" fmla="*/ 11 w 79"/>
                <a:gd name="T97" fmla="*/ 58 h 61"/>
                <a:gd name="T98" fmla="*/ 14 w 79"/>
                <a:gd name="T99" fmla="*/ 54 h 61"/>
                <a:gd name="T100" fmla="*/ 17 w 79"/>
                <a:gd name="T101" fmla="*/ 47 h 61"/>
                <a:gd name="T102" fmla="*/ 21 w 79"/>
                <a:gd name="T103" fmla="*/ 51 h 61"/>
                <a:gd name="T104" fmla="*/ 17 w 79"/>
                <a:gd name="T105" fmla="*/ 54 h 61"/>
                <a:gd name="T106" fmla="*/ 21 w 79"/>
                <a:gd name="T107" fmla="*/ 54 h 61"/>
                <a:gd name="T108" fmla="*/ 17 w 79"/>
                <a:gd name="T109" fmla="*/ 54 h 61"/>
                <a:gd name="T110" fmla="*/ 21 w 79"/>
                <a:gd name="T111" fmla="*/ 54 h 61"/>
                <a:gd name="T112" fmla="*/ 24 w 79"/>
                <a:gd name="T113" fmla="*/ 54 h 61"/>
                <a:gd name="T114" fmla="*/ 31 w 79"/>
                <a:gd name="T115" fmla="*/ 51 h 61"/>
                <a:gd name="T116" fmla="*/ 34 w 79"/>
                <a:gd name="T117" fmla="*/ 54 h 61"/>
                <a:gd name="T118" fmla="*/ 38 w 79"/>
                <a:gd name="T119" fmla="*/ 51 h 61"/>
                <a:gd name="T120" fmla="*/ 38 w 79"/>
                <a:gd name="T121" fmla="*/ 47 h 61"/>
                <a:gd name="T122" fmla="*/ 38 w 79"/>
                <a:gd name="T123" fmla="*/ 4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" h="61">
                  <a:moveTo>
                    <a:pt x="38" y="47"/>
                  </a:move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41" y="47"/>
                  </a:lnTo>
                  <a:lnTo>
                    <a:pt x="41" y="47"/>
                  </a:lnTo>
                  <a:lnTo>
                    <a:pt x="45" y="47"/>
                  </a:lnTo>
                  <a:lnTo>
                    <a:pt x="45" y="47"/>
                  </a:lnTo>
                  <a:lnTo>
                    <a:pt x="45" y="44"/>
                  </a:lnTo>
                  <a:lnTo>
                    <a:pt x="45" y="44"/>
                  </a:lnTo>
                  <a:lnTo>
                    <a:pt x="45" y="44"/>
                  </a:lnTo>
                  <a:lnTo>
                    <a:pt x="45" y="44"/>
                  </a:lnTo>
                  <a:lnTo>
                    <a:pt x="45" y="41"/>
                  </a:lnTo>
                  <a:lnTo>
                    <a:pt x="45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51" y="41"/>
                  </a:lnTo>
                  <a:lnTo>
                    <a:pt x="51" y="41"/>
                  </a:lnTo>
                  <a:lnTo>
                    <a:pt x="51" y="37"/>
                  </a:lnTo>
                  <a:lnTo>
                    <a:pt x="51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8" y="34"/>
                  </a:lnTo>
                  <a:lnTo>
                    <a:pt x="58" y="34"/>
                  </a:lnTo>
                  <a:lnTo>
                    <a:pt x="55" y="30"/>
                  </a:lnTo>
                  <a:lnTo>
                    <a:pt x="55" y="30"/>
                  </a:lnTo>
                  <a:lnTo>
                    <a:pt x="55" y="30"/>
                  </a:lnTo>
                  <a:lnTo>
                    <a:pt x="55" y="30"/>
                  </a:lnTo>
                  <a:lnTo>
                    <a:pt x="55" y="30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8" y="30"/>
                  </a:lnTo>
                  <a:lnTo>
                    <a:pt x="58" y="30"/>
                  </a:lnTo>
                  <a:lnTo>
                    <a:pt x="58" y="27"/>
                  </a:lnTo>
                  <a:lnTo>
                    <a:pt x="58" y="27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58" y="20"/>
                  </a:lnTo>
                  <a:lnTo>
                    <a:pt x="58" y="20"/>
                  </a:lnTo>
                  <a:lnTo>
                    <a:pt x="58" y="20"/>
                  </a:lnTo>
                  <a:lnTo>
                    <a:pt x="55" y="20"/>
                  </a:lnTo>
                  <a:lnTo>
                    <a:pt x="55" y="20"/>
                  </a:lnTo>
                  <a:lnTo>
                    <a:pt x="55" y="20"/>
                  </a:lnTo>
                  <a:lnTo>
                    <a:pt x="55" y="20"/>
                  </a:lnTo>
                  <a:lnTo>
                    <a:pt x="55" y="20"/>
                  </a:lnTo>
                  <a:lnTo>
                    <a:pt x="51" y="20"/>
                  </a:lnTo>
                  <a:lnTo>
                    <a:pt x="51" y="20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51" y="24"/>
                  </a:lnTo>
                  <a:lnTo>
                    <a:pt x="51" y="24"/>
                  </a:lnTo>
                  <a:lnTo>
                    <a:pt x="55" y="20"/>
                  </a:lnTo>
                  <a:lnTo>
                    <a:pt x="55" y="20"/>
                  </a:lnTo>
                  <a:lnTo>
                    <a:pt x="58" y="20"/>
                  </a:lnTo>
                  <a:lnTo>
                    <a:pt x="58" y="20"/>
                  </a:lnTo>
                  <a:lnTo>
                    <a:pt x="58" y="20"/>
                  </a:lnTo>
                  <a:lnTo>
                    <a:pt x="62" y="17"/>
                  </a:lnTo>
                  <a:lnTo>
                    <a:pt x="62" y="17"/>
                  </a:lnTo>
                  <a:lnTo>
                    <a:pt x="65" y="17"/>
                  </a:lnTo>
                  <a:lnTo>
                    <a:pt x="65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8" y="13"/>
                  </a:lnTo>
                  <a:lnTo>
                    <a:pt x="68" y="13"/>
                  </a:lnTo>
                  <a:lnTo>
                    <a:pt x="68" y="13"/>
                  </a:lnTo>
                  <a:lnTo>
                    <a:pt x="68" y="13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5" y="10"/>
                  </a:lnTo>
                  <a:lnTo>
                    <a:pt x="75" y="10"/>
                  </a:lnTo>
                  <a:lnTo>
                    <a:pt x="79" y="10"/>
                  </a:lnTo>
                  <a:lnTo>
                    <a:pt x="79" y="10"/>
                  </a:lnTo>
                  <a:lnTo>
                    <a:pt x="79" y="7"/>
                  </a:lnTo>
                  <a:lnTo>
                    <a:pt x="79" y="7"/>
                  </a:lnTo>
                  <a:lnTo>
                    <a:pt x="79" y="7"/>
                  </a:lnTo>
                  <a:lnTo>
                    <a:pt x="79" y="7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2" y="3"/>
                  </a:lnTo>
                  <a:lnTo>
                    <a:pt x="72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5" y="3"/>
                  </a:lnTo>
                  <a:lnTo>
                    <a:pt x="65" y="3"/>
                  </a:lnTo>
                  <a:lnTo>
                    <a:pt x="62" y="3"/>
                  </a:lnTo>
                  <a:lnTo>
                    <a:pt x="62" y="3"/>
                  </a:lnTo>
                  <a:lnTo>
                    <a:pt x="62" y="3"/>
                  </a:lnTo>
                  <a:lnTo>
                    <a:pt x="62" y="3"/>
                  </a:lnTo>
                  <a:lnTo>
                    <a:pt x="58" y="3"/>
                  </a:lnTo>
                  <a:lnTo>
                    <a:pt x="58" y="3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1" y="0"/>
                  </a:lnTo>
                  <a:lnTo>
                    <a:pt x="51" y="0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41" y="13"/>
                  </a:lnTo>
                  <a:lnTo>
                    <a:pt x="41" y="13"/>
                  </a:lnTo>
                  <a:lnTo>
                    <a:pt x="41" y="13"/>
                  </a:lnTo>
                  <a:lnTo>
                    <a:pt x="41" y="13"/>
                  </a:lnTo>
                  <a:lnTo>
                    <a:pt x="41" y="13"/>
                  </a:lnTo>
                  <a:lnTo>
                    <a:pt x="41" y="13"/>
                  </a:lnTo>
                  <a:lnTo>
                    <a:pt x="41" y="17"/>
                  </a:lnTo>
                  <a:lnTo>
                    <a:pt x="41" y="17"/>
                  </a:lnTo>
                  <a:lnTo>
                    <a:pt x="41" y="17"/>
                  </a:lnTo>
                  <a:lnTo>
                    <a:pt x="41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31" y="20"/>
                  </a:lnTo>
                  <a:lnTo>
                    <a:pt x="31" y="20"/>
                  </a:lnTo>
                  <a:lnTo>
                    <a:pt x="31" y="20"/>
                  </a:lnTo>
                  <a:lnTo>
                    <a:pt x="31" y="20"/>
                  </a:lnTo>
                  <a:lnTo>
                    <a:pt x="31" y="20"/>
                  </a:lnTo>
                  <a:lnTo>
                    <a:pt x="31" y="20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7"/>
                  </a:lnTo>
                  <a:lnTo>
                    <a:pt x="28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4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4"/>
                  </a:lnTo>
                  <a:lnTo>
                    <a:pt x="4" y="54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4" y="58"/>
                  </a:lnTo>
                  <a:lnTo>
                    <a:pt x="4" y="58"/>
                  </a:lnTo>
                  <a:lnTo>
                    <a:pt x="4" y="58"/>
                  </a:lnTo>
                  <a:lnTo>
                    <a:pt x="4" y="58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7" y="58"/>
                  </a:lnTo>
                  <a:lnTo>
                    <a:pt x="7" y="58"/>
                  </a:lnTo>
                  <a:lnTo>
                    <a:pt x="7" y="58"/>
                  </a:lnTo>
                  <a:lnTo>
                    <a:pt x="7" y="58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11" y="54"/>
                  </a:lnTo>
                  <a:lnTo>
                    <a:pt x="11" y="54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4" y="54"/>
                  </a:lnTo>
                  <a:lnTo>
                    <a:pt x="24" y="54"/>
                  </a:lnTo>
                  <a:lnTo>
                    <a:pt x="24" y="54"/>
                  </a:lnTo>
                  <a:lnTo>
                    <a:pt x="24" y="54"/>
                  </a:lnTo>
                  <a:lnTo>
                    <a:pt x="24" y="54"/>
                  </a:lnTo>
                  <a:lnTo>
                    <a:pt x="28" y="54"/>
                  </a:lnTo>
                  <a:lnTo>
                    <a:pt x="28" y="54"/>
                  </a:lnTo>
                  <a:lnTo>
                    <a:pt x="28" y="54"/>
                  </a:lnTo>
                  <a:lnTo>
                    <a:pt x="31" y="54"/>
                  </a:lnTo>
                  <a:lnTo>
                    <a:pt x="31" y="54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8" y="51"/>
                  </a:lnTo>
                  <a:lnTo>
                    <a:pt x="38" y="51"/>
                  </a:lnTo>
                  <a:lnTo>
                    <a:pt x="38" y="51"/>
                  </a:lnTo>
                  <a:lnTo>
                    <a:pt x="38" y="51"/>
                  </a:lnTo>
                  <a:lnTo>
                    <a:pt x="38" y="51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45" name="Freeform 152">
              <a:extLst>
                <a:ext uri="{FF2B5EF4-FFF2-40B4-BE49-F238E27FC236}">
                  <a16:creationId xmlns:a16="http://schemas.microsoft.com/office/drawing/2014/main" id="{33C0CC15-8FEF-42A8-827F-AF8DE72BA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35025" y="7254875"/>
              <a:ext cx="193675" cy="85725"/>
            </a:xfrm>
            <a:custGeom>
              <a:avLst/>
              <a:gdLst>
                <a:gd name="T0" fmla="*/ 81 w 122"/>
                <a:gd name="T1" fmla="*/ 31 h 54"/>
                <a:gd name="T2" fmla="*/ 81 w 122"/>
                <a:gd name="T3" fmla="*/ 34 h 54"/>
                <a:gd name="T4" fmla="*/ 78 w 122"/>
                <a:gd name="T5" fmla="*/ 41 h 54"/>
                <a:gd name="T6" fmla="*/ 68 w 122"/>
                <a:gd name="T7" fmla="*/ 34 h 54"/>
                <a:gd name="T8" fmla="*/ 61 w 122"/>
                <a:gd name="T9" fmla="*/ 31 h 54"/>
                <a:gd name="T10" fmla="*/ 61 w 122"/>
                <a:gd name="T11" fmla="*/ 24 h 54"/>
                <a:gd name="T12" fmla="*/ 64 w 122"/>
                <a:gd name="T13" fmla="*/ 20 h 54"/>
                <a:gd name="T14" fmla="*/ 68 w 122"/>
                <a:gd name="T15" fmla="*/ 10 h 54"/>
                <a:gd name="T16" fmla="*/ 64 w 122"/>
                <a:gd name="T17" fmla="*/ 7 h 54"/>
                <a:gd name="T18" fmla="*/ 64 w 122"/>
                <a:gd name="T19" fmla="*/ 3 h 54"/>
                <a:gd name="T20" fmla="*/ 51 w 122"/>
                <a:gd name="T21" fmla="*/ 0 h 54"/>
                <a:gd name="T22" fmla="*/ 47 w 122"/>
                <a:gd name="T23" fmla="*/ 10 h 54"/>
                <a:gd name="T24" fmla="*/ 37 w 122"/>
                <a:gd name="T25" fmla="*/ 3 h 54"/>
                <a:gd name="T26" fmla="*/ 41 w 122"/>
                <a:gd name="T27" fmla="*/ 14 h 54"/>
                <a:gd name="T28" fmla="*/ 41 w 122"/>
                <a:gd name="T29" fmla="*/ 14 h 54"/>
                <a:gd name="T30" fmla="*/ 24 w 122"/>
                <a:gd name="T31" fmla="*/ 14 h 54"/>
                <a:gd name="T32" fmla="*/ 17 w 122"/>
                <a:gd name="T33" fmla="*/ 17 h 54"/>
                <a:gd name="T34" fmla="*/ 24 w 122"/>
                <a:gd name="T35" fmla="*/ 20 h 54"/>
                <a:gd name="T36" fmla="*/ 13 w 122"/>
                <a:gd name="T37" fmla="*/ 20 h 54"/>
                <a:gd name="T38" fmla="*/ 0 w 122"/>
                <a:gd name="T39" fmla="*/ 24 h 54"/>
                <a:gd name="T40" fmla="*/ 3 w 122"/>
                <a:gd name="T41" fmla="*/ 31 h 54"/>
                <a:gd name="T42" fmla="*/ 13 w 122"/>
                <a:gd name="T43" fmla="*/ 31 h 54"/>
                <a:gd name="T44" fmla="*/ 17 w 122"/>
                <a:gd name="T45" fmla="*/ 31 h 54"/>
                <a:gd name="T46" fmla="*/ 34 w 122"/>
                <a:gd name="T47" fmla="*/ 27 h 54"/>
                <a:gd name="T48" fmla="*/ 37 w 122"/>
                <a:gd name="T49" fmla="*/ 24 h 54"/>
                <a:gd name="T50" fmla="*/ 41 w 122"/>
                <a:gd name="T51" fmla="*/ 31 h 54"/>
                <a:gd name="T52" fmla="*/ 37 w 122"/>
                <a:gd name="T53" fmla="*/ 27 h 54"/>
                <a:gd name="T54" fmla="*/ 34 w 122"/>
                <a:gd name="T55" fmla="*/ 34 h 54"/>
                <a:gd name="T56" fmla="*/ 41 w 122"/>
                <a:gd name="T57" fmla="*/ 34 h 54"/>
                <a:gd name="T58" fmla="*/ 51 w 122"/>
                <a:gd name="T59" fmla="*/ 37 h 54"/>
                <a:gd name="T60" fmla="*/ 44 w 122"/>
                <a:gd name="T61" fmla="*/ 41 h 54"/>
                <a:gd name="T62" fmla="*/ 37 w 122"/>
                <a:gd name="T63" fmla="*/ 41 h 54"/>
                <a:gd name="T64" fmla="*/ 34 w 122"/>
                <a:gd name="T65" fmla="*/ 41 h 54"/>
                <a:gd name="T66" fmla="*/ 24 w 122"/>
                <a:gd name="T67" fmla="*/ 37 h 54"/>
                <a:gd name="T68" fmla="*/ 20 w 122"/>
                <a:gd name="T69" fmla="*/ 41 h 54"/>
                <a:gd name="T70" fmla="*/ 13 w 122"/>
                <a:gd name="T71" fmla="*/ 41 h 54"/>
                <a:gd name="T72" fmla="*/ 13 w 122"/>
                <a:gd name="T73" fmla="*/ 51 h 54"/>
                <a:gd name="T74" fmla="*/ 27 w 122"/>
                <a:gd name="T75" fmla="*/ 54 h 54"/>
                <a:gd name="T76" fmla="*/ 37 w 122"/>
                <a:gd name="T77" fmla="*/ 51 h 54"/>
                <a:gd name="T78" fmla="*/ 41 w 122"/>
                <a:gd name="T79" fmla="*/ 51 h 54"/>
                <a:gd name="T80" fmla="*/ 47 w 122"/>
                <a:gd name="T81" fmla="*/ 48 h 54"/>
                <a:gd name="T82" fmla="*/ 54 w 122"/>
                <a:gd name="T83" fmla="*/ 51 h 54"/>
                <a:gd name="T84" fmla="*/ 61 w 122"/>
                <a:gd name="T85" fmla="*/ 48 h 54"/>
                <a:gd name="T86" fmla="*/ 64 w 122"/>
                <a:gd name="T87" fmla="*/ 51 h 54"/>
                <a:gd name="T88" fmla="*/ 71 w 122"/>
                <a:gd name="T89" fmla="*/ 48 h 54"/>
                <a:gd name="T90" fmla="*/ 71 w 122"/>
                <a:gd name="T91" fmla="*/ 54 h 54"/>
                <a:gd name="T92" fmla="*/ 78 w 122"/>
                <a:gd name="T93" fmla="*/ 54 h 54"/>
                <a:gd name="T94" fmla="*/ 81 w 122"/>
                <a:gd name="T95" fmla="*/ 54 h 54"/>
                <a:gd name="T96" fmla="*/ 92 w 122"/>
                <a:gd name="T97" fmla="*/ 48 h 54"/>
                <a:gd name="T98" fmla="*/ 95 w 122"/>
                <a:gd name="T99" fmla="*/ 51 h 54"/>
                <a:gd name="T100" fmla="*/ 102 w 122"/>
                <a:gd name="T101" fmla="*/ 44 h 54"/>
                <a:gd name="T102" fmla="*/ 122 w 122"/>
                <a:gd name="T103" fmla="*/ 34 h 54"/>
                <a:gd name="T104" fmla="*/ 109 w 122"/>
                <a:gd name="T105" fmla="*/ 31 h 54"/>
                <a:gd name="T106" fmla="*/ 105 w 122"/>
                <a:gd name="T107" fmla="*/ 31 h 54"/>
                <a:gd name="T108" fmla="*/ 105 w 122"/>
                <a:gd name="T109" fmla="*/ 31 h 54"/>
                <a:gd name="T110" fmla="*/ 102 w 122"/>
                <a:gd name="T111" fmla="*/ 31 h 54"/>
                <a:gd name="T112" fmla="*/ 112 w 122"/>
                <a:gd name="T113" fmla="*/ 20 h 54"/>
                <a:gd name="T114" fmla="*/ 119 w 122"/>
                <a:gd name="T115" fmla="*/ 10 h 54"/>
                <a:gd name="T116" fmla="*/ 105 w 122"/>
                <a:gd name="T117" fmla="*/ 14 h 54"/>
                <a:gd name="T118" fmla="*/ 95 w 122"/>
                <a:gd name="T119" fmla="*/ 10 h 54"/>
                <a:gd name="T120" fmla="*/ 92 w 122"/>
                <a:gd name="T121" fmla="*/ 24 h 54"/>
                <a:gd name="T122" fmla="*/ 81 w 122"/>
                <a:gd name="T123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2" h="54">
                  <a:moveTo>
                    <a:pt x="81" y="31"/>
                  </a:moveTo>
                  <a:lnTo>
                    <a:pt x="81" y="31"/>
                  </a:lnTo>
                  <a:lnTo>
                    <a:pt x="78" y="27"/>
                  </a:lnTo>
                  <a:lnTo>
                    <a:pt x="78" y="27"/>
                  </a:lnTo>
                  <a:lnTo>
                    <a:pt x="78" y="31"/>
                  </a:lnTo>
                  <a:lnTo>
                    <a:pt x="78" y="31"/>
                  </a:lnTo>
                  <a:lnTo>
                    <a:pt x="78" y="31"/>
                  </a:lnTo>
                  <a:lnTo>
                    <a:pt x="78" y="31"/>
                  </a:lnTo>
                  <a:lnTo>
                    <a:pt x="81" y="31"/>
                  </a:lnTo>
                  <a:lnTo>
                    <a:pt x="81" y="31"/>
                  </a:lnTo>
                  <a:lnTo>
                    <a:pt x="85" y="34"/>
                  </a:lnTo>
                  <a:lnTo>
                    <a:pt x="85" y="34"/>
                  </a:lnTo>
                  <a:lnTo>
                    <a:pt x="85" y="34"/>
                  </a:lnTo>
                  <a:lnTo>
                    <a:pt x="85" y="34"/>
                  </a:lnTo>
                  <a:lnTo>
                    <a:pt x="85" y="34"/>
                  </a:lnTo>
                  <a:lnTo>
                    <a:pt x="85" y="34"/>
                  </a:lnTo>
                  <a:lnTo>
                    <a:pt x="81" y="34"/>
                  </a:lnTo>
                  <a:lnTo>
                    <a:pt x="81" y="34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1" y="41"/>
                  </a:lnTo>
                  <a:lnTo>
                    <a:pt x="81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5" y="37"/>
                  </a:lnTo>
                  <a:lnTo>
                    <a:pt x="75" y="37"/>
                  </a:lnTo>
                  <a:lnTo>
                    <a:pt x="75" y="37"/>
                  </a:lnTo>
                  <a:lnTo>
                    <a:pt x="75" y="37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68" y="34"/>
                  </a:lnTo>
                  <a:lnTo>
                    <a:pt x="68" y="34"/>
                  </a:lnTo>
                  <a:lnTo>
                    <a:pt x="64" y="34"/>
                  </a:lnTo>
                  <a:lnTo>
                    <a:pt x="64" y="34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1" y="27"/>
                  </a:lnTo>
                  <a:lnTo>
                    <a:pt x="61" y="27"/>
                  </a:lnTo>
                  <a:lnTo>
                    <a:pt x="61" y="24"/>
                  </a:lnTo>
                  <a:lnTo>
                    <a:pt x="61" y="24"/>
                  </a:lnTo>
                  <a:lnTo>
                    <a:pt x="61" y="24"/>
                  </a:lnTo>
                  <a:lnTo>
                    <a:pt x="61" y="24"/>
                  </a:lnTo>
                  <a:lnTo>
                    <a:pt x="61" y="20"/>
                  </a:lnTo>
                  <a:lnTo>
                    <a:pt x="61" y="20"/>
                  </a:lnTo>
                  <a:lnTo>
                    <a:pt x="61" y="20"/>
                  </a:lnTo>
                  <a:lnTo>
                    <a:pt x="61" y="20"/>
                  </a:lnTo>
                  <a:lnTo>
                    <a:pt x="61" y="20"/>
                  </a:lnTo>
                  <a:lnTo>
                    <a:pt x="64" y="20"/>
                  </a:lnTo>
                  <a:lnTo>
                    <a:pt x="64" y="20"/>
                  </a:lnTo>
                  <a:lnTo>
                    <a:pt x="64" y="20"/>
                  </a:lnTo>
                  <a:lnTo>
                    <a:pt x="64" y="20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68" y="14"/>
                  </a:lnTo>
                  <a:lnTo>
                    <a:pt x="68" y="14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7"/>
                  </a:lnTo>
                  <a:lnTo>
                    <a:pt x="64" y="7"/>
                  </a:lnTo>
                  <a:lnTo>
                    <a:pt x="64" y="7"/>
                  </a:lnTo>
                  <a:lnTo>
                    <a:pt x="64" y="7"/>
                  </a:lnTo>
                  <a:lnTo>
                    <a:pt x="64" y="7"/>
                  </a:lnTo>
                  <a:lnTo>
                    <a:pt x="64" y="7"/>
                  </a:lnTo>
                  <a:lnTo>
                    <a:pt x="64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4" y="3"/>
                  </a:lnTo>
                  <a:lnTo>
                    <a:pt x="64" y="3"/>
                  </a:lnTo>
                  <a:lnTo>
                    <a:pt x="64" y="3"/>
                  </a:lnTo>
                  <a:lnTo>
                    <a:pt x="64" y="3"/>
                  </a:lnTo>
                  <a:lnTo>
                    <a:pt x="64" y="3"/>
                  </a:lnTo>
                  <a:lnTo>
                    <a:pt x="64" y="3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1" y="0"/>
                  </a:lnTo>
                  <a:lnTo>
                    <a:pt x="51" y="0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47" y="7"/>
                  </a:lnTo>
                  <a:lnTo>
                    <a:pt x="47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47" y="10"/>
                  </a:lnTo>
                  <a:lnTo>
                    <a:pt x="47" y="10"/>
                  </a:lnTo>
                  <a:lnTo>
                    <a:pt x="47" y="10"/>
                  </a:lnTo>
                  <a:lnTo>
                    <a:pt x="47" y="10"/>
                  </a:lnTo>
                  <a:lnTo>
                    <a:pt x="47" y="10"/>
                  </a:lnTo>
                  <a:lnTo>
                    <a:pt x="47" y="10"/>
                  </a:lnTo>
                  <a:lnTo>
                    <a:pt x="47" y="10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7" y="3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7" y="10"/>
                  </a:lnTo>
                  <a:lnTo>
                    <a:pt x="37" y="10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27" y="14"/>
                  </a:lnTo>
                  <a:lnTo>
                    <a:pt x="27" y="14"/>
                  </a:lnTo>
                  <a:lnTo>
                    <a:pt x="27" y="14"/>
                  </a:lnTo>
                  <a:lnTo>
                    <a:pt x="27" y="14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0" y="20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30" y="27"/>
                  </a:lnTo>
                  <a:lnTo>
                    <a:pt x="30" y="27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4" y="24"/>
                  </a:lnTo>
                  <a:lnTo>
                    <a:pt x="34" y="24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41" y="31"/>
                  </a:lnTo>
                  <a:lnTo>
                    <a:pt x="41" y="31"/>
                  </a:lnTo>
                  <a:lnTo>
                    <a:pt x="41" y="31"/>
                  </a:lnTo>
                  <a:lnTo>
                    <a:pt x="41" y="31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34" y="31"/>
                  </a:lnTo>
                  <a:lnTo>
                    <a:pt x="34" y="31"/>
                  </a:lnTo>
                  <a:lnTo>
                    <a:pt x="34" y="31"/>
                  </a:lnTo>
                  <a:lnTo>
                    <a:pt x="30" y="31"/>
                  </a:lnTo>
                  <a:lnTo>
                    <a:pt x="30" y="31"/>
                  </a:lnTo>
                  <a:lnTo>
                    <a:pt x="30" y="34"/>
                  </a:lnTo>
                  <a:lnTo>
                    <a:pt x="30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4" y="37"/>
                  </a:lnTo>
                  <a:lnTo>
                    <a:pt x="44" y="37"/>
                  </a:lnTo>
                  <a:lnTo>
                    <a:pt x="47" y="37"/>
                  </a:lnTo>
                  <a:lnTo>
                    <a:pt x="47" y="37"/>
                  </a:lnTo>
                  <a:lnTo>
                    <a:pt x="51" y="37"/>
                  </a:lnTo>
                  <a:lnTo>
                    <a:pt x="51" y="37"/>
                  </a:lnTo>
                  <a:lnTo>
                    <a:pt x="51" y="37"/>
                  </a:lnTo>
                  <a:lnTo>
                    <a:pt x="51" y="37"/>
                  </a:lnTo>
                  <a:lnTo>
                    <a:pt x="51" y="37"/>
                  </a:lnTo>
                  <a:lnTo>
                    <a:pt x="51" y="37"/>
                  </a:lnTo>
                  <a:lnTo>
                    <a:pt x="47" y="37"/>
                  </a:lnTo>
                  <a:lnTo>
                    <a:pt x="47" y="37"/>
                  </a:lnTo>
                  <a:lnTo>
                    <a:pt x="47" y="41"/>
                  </a:lnTo>
                  <a:lnTo>
                    <a:pt x="47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4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34" y="41"/>
                  </a:lnTo>
                  <a:lnTo>
                    <a:pt x="34" y="41"/>
                  </a:lnTo>
                  <a:lnTo>
                    <a:pt x="34" y="41"/>
                  </a:lnTo>
                  <a:lnTo>
                    <a:pt x="34" y="41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27" y="37"/>
                  </a:lnTo>
                  <a:lnTo>
                    <a:pt x="27" y="37"/>
                  </a:lnTo>
                  <a:lnTo>
                    <a:pt x="27" y="37"/>
                  </a:lnTo>
                  <a:lnTo>
                    <a:pt x="27" y="37"/>
                  </a:lnTo>
                  <a:lnTo>
                    <a:pt x="24" y="37"/>
                  </a:lnTo>
                  <a:lnTo>
                    <a:pt x="24" y="37"/>
                  </a:lnTo>
                  <a:lnTo>
                    <a:pt x="24" y="37"/>
                  </a:lnTo>
                  <a:lnTo>
                    <a:pt x="24" y="37"/>
                  </a:lnTo>
                  <a:lnTo>
                    <a:pt x="24" y="37"/>
                  </a:lnTo>
                  <a:lnTo>
                    <a:pt x="24" y="37"/>
                  </a:lnTo>
                  <a:lnTo>
                    <a:pt x="20" y="37"/>
                  </a:lnTo>
                  <a:lnTo>
                    <a:pt x="20" y="37"/>
                  </a:lnTo>
                  <a:lnTo>
                    <a:pt x="17" y="41"/>
                  </a:lnTo>
                  <a:lnTo>
                    <a:pt x="17" y="41"/>
                  </a:lnTo>
                  <a:lnTo>
                    <a:pt x="20" y="41"/>
                  </a:lnTo>
                  <a:lnTo>
                    <a:pt x="20" y="41"/>
                  </a:lnTo>
                  <a:lnTo>
                    <a:pt x="17" y="41"/>
                  </a:lnTo>
                  <a:lnTo>
                    <a:pt x="17" y="41"/>
                  </a:lnTo>
                  <a:lnTo>
                    <a:pt x="17" y="41"/>
                  </a:lnTo>
                  <a:lnTo>
                    <a:pt x="17" y="41"/>
                  </a:lnTo>
                  <a:lnTo>
                    <a:pt x="13" y="41"/>
                  </a:lnTo>
                  <a:lnTo>
                    <a:pt x="13" y="41"/>
                  </a:lnTo>
                  <a:lnTo>
                    <a:pt x="13" y="41"/>
                  </a:lnTo>
                  <a:lnTo>
                    <a:pt x="13" y="41"/>
                  </a:lnTo>
                  <a:lnTo>
                    <a:pt x="13" y="41"/>
                  </a:lnTo>
                  <a:lnTo>
                    <a:pt x="13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7" y="44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10" y="51"/>
                  </a:lnTo>
                  <a:lnTo>
                    <a:pt x="13" y="51"/>
                  </a:lnTo>
                  <a:lnTo>
                    <a:pt x="13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4" y="54"/>
                  </a:lnTo>
                  <a:lnTo>
                    <a:pt x="27" y="54"/>
                  </a:lnTo>
                  <a:lnTo>
                    <a:pt x="27" y="54"/>
                  </a:lnTo>
                  <a:lnTo>
                    <a:pt x="30" y="54"/>
                  </a:lnTo>
                  <a:lnTo>
                    <a:pt x="30" y="54"/>
                  </a:lnTo>
                  <a:lnTo>
                    <a:pt x="30" y="54"/>
                  </a:lnTo>
                  <a:lnTo>
                    <a:pt x="30" y="54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7" y="51"/>
                  </a:lnTo>
                  <a:lnTo>
                    <a:pt x="37" y="51"/>
                  </a:lnTo>
                  <a:lnTo>
                    <a:pt x="37" y="51"/>
                  </a:lnTo>
                  <a:lnTo>
                    <a:pt x="37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4" y="51"/>
                  </a:lnTo>
                  <a:lnTo>
                    <a:pt x="44" y="51"/>
                  </a:lnTo>
                  <a:lnTo>
                    <a:pt x="44" y="51"/>
                  </a:lnTo>
                  <a:lnTo>
                    <a:pt x="44" y="51"/>
                  </a:lnTo>
                  <a:lnTo>
                    <a:pt x="44" y="51"/>
                  </a:lnTo>
                  <a:lnTo>
                    <a:pt x="44" y="51"/>
                  </a:lnTo>
                  <a:lnTo>
                    <a:pt x="47" y="51"/>
                  </a:lnTo>
                  <a:lnTo>
                    <a:pt x="47" y="48"/>
                  </a:lnTo>
                  <a:lnTo>
                    <a:pt x="47" y="48"/>
                  </a:lnTo>
                  <a:lnTo>
                    <a:pt x="51" y="48"/>
                  </a:lnTo>
                  <a:lnTo>
                    <a:pt x="51" y="48"/>
                  </a:lnTo>
                  <a:lnTo>
                    <a:pt x="51" y="48"/>
                  </a:lnTo>
                  <a:lnTo>
                    <a:pt x="54" y="48"/>
                  </a:lnTo>
                  <a:lnTo>
                    <a:pt x="54" y="48"/>
                  </a:lnTo>
                  <a:lnTo>
                    <a:pt x="54" y="51"/>
                  </a:lnTo>
                  <a:lnTo>
                    <a:pt x="54" y="51"/>
                  </a:lnTo>
                  <a:lnTo>
                    <a:pt x="54" y="51"/>
                  </a:lnTo>
                  <a:lnTo>
                    <a:pt x="54" y="51"/>
                  </a:lnTo>
                  <a:lnTo>
                    <a:pt x="58" y="51"/>
                  </a:lnTo>
                  <a:lnTo>
                    <a:pt x="58" y="51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61" y="48"/>
                  </a:lnTo>
                  <a:lnTo>
                    <a:pt x="61" y="48"/>
                  </a:lnTo>
                  <a:lnTo>
                    <a:pt x="61" y="48"/>
                  </a:lnTo>
                  <a:lnTo>
                    <a:pt x="61" y="48"/>
                  </a:lnTo>
                  <a:lnTo>
                    <a:pt x="61" y="48"/>
                  </a:lnTo>
                  <a:lnTo>
                    <a:pt x="61" y="48"/>
                  </a:lnTo>
                  <a:lnTo>
                    <a:pt x="61" y="51"/>
                  </a:lnTo>
                  <a:lnTo>
                    <a:pt x="61" y="51"/>
                  </a:lnTo>
                  <a:lnTo>
                    <a:pt x="61" y="51"/>
                  </a:lnTo>
                  <a:lnTo>
                    <a:pt x="61" y="51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8" y="51"/>
                  </a:lnTo>
                  <a:lnTo>
                    <a:pt x="68" y="51"/>
                  </a:lnTo>
                  <a:lnTo>
                    <a:pt x="71" y="48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4"/>
                  </a:lnTo>
                  <a:lnTo>
                    <a:pt x="71" y="54"/>
                  </a:lnTo>
                  <a:lnTo>
                    <a:pt x="75" y="54"/>
                  </a:lnTo>
                  <a:lnTo>
                    <a:pt x="75" y="54"/>
                  </a:lnTo>
                  <a:lnTo>
                    <a:pt x="75" y="54"/>
                  </a:lnTo>
                  <a:lnTo>
                    <a:pt x="75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5" y="54"/>
                  </a:lnTo>
                  <a:lnTo>
                    <a:pt x="85" y="54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1"/>
                  </a:lnTo>
                  <a:lnTo>
                    <a:pt x="88" y="51"/>
                  </a:lnTo>
                  <a:lnTo>
                    <a:pt x="88" y="51"/>
                  </a:lnTo>
                  <a:lnTo>
                    <a:pt x="88" y="51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5" y="51"/>
                  </a:lnTo>
                  <a:lnTo>
                    <a:pt x="95" y="51"/>
                  </a:lnTo>
                  <a:lnTo>
                    <a:pt x="95" y="51"/>
                  </a:lnTo>
                  <a:lnTo>
                    <a:pt x="95" y="51"/>
                  </a:lnTo>
                  <a:lnTo>
                    <a:pt x="95" y="51"/>
                  </a:lnTo>
                  <a:lnTo>
                    <a:pt x="95" y="51"/>
                  </a:lnTo>
                  <a:lnTo>
                    <a:pt x="95" y="48"/>
                  </a:lnTo>
                  <a:lnTo>
                    <a:pt x="95" y="48"/>
                  </a:lnTo>
                  <a:lnTo>
                    <a:pt x="98" y="44"/>
                  </a:lnTo>
                  <a:lnTo>
                    <a:pt x="102" y="44"/>
                  </a:lnTo>
                  <a:lnTo>
                    <a:pt x="102" y="44"/>
                  </a:lnTo>
                  <a:lnTo>
                    <a:pt x="102" y="44"/>
                  </a:lnTo>
                  <a:lnTo>
                    <a:pt x="102" y="44"/>
                  </a:lnTo>
                  <a:lnTo>
                    <a:pt x="105" y="44"/>
                  </a:lnTo>
                  <a:lnTo>
                    <a:pt x="105" y="44"/>
                  </a:lnTo>
                  <a:lnTo>
                    <a:pt x="109" y="41"/>
                  </a:lnTo>
                  <a:lnTo>
                    <a:pt x="109" y="41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5" y="41"/>
                  </a:lnTo>
                  <a:lnTo>
                    <a:pt x="122" y="34"/>
                  </a:lnTo>
                  <a:lnTo>
                    <a:pt x="122" y="34"/>
                  </a:lnTo>
                  <a:lnTo>
                    <a:pt x="119" y="31"/>
                  </a:lnTo>
                  <a:lnTo>
                    <a:pt x="119" y="31"/>
                  </a:lnTo>
                  <a:lnTo>
                    <a:pt x="115" y="27"/>
                  </a:lnTo>
                  <a:lnTo>
                    <a:pt x="115" y="27"/>
                  </a:lnTo>
                  <a:lnTo>
                    <a:pt x="112" y="27"/>
                  </a:lnTo>
                  <a:lnTo>
                    <a:pt x="112" y="27"/>
                  </a:lnTo>
                  <a:lnTo>
                    <a:pt x="109" y="31"/>
                  </a:lnTo>
                  <a:lnTo>
                    <a:pt x="109" y="31"/>
                  </a:lnTo>
                  <a:lnTo>
                    <a:pt x="109" y="31"/>
                  </a:lnTo>
                  <a:lnTo>
                    <a:pt x="109" y="34"/>
                  </a:lnTo>
                  <a:lnTo>
                    <a:pt x="109" y="34"/>
                  </a:lnTo>
                  <a:lnTo>
                    <a:pt x="105" y="34"/>
                  </a:lnTo>
                  <a:lnTo>
                    <a:pt x="105" y="34"/>
                  </a:lnTo>
                  <a:lnTo>
                    <a:pt x="105" y="34"/>
                  </a:lnTo>
                  <a:lnTo>
                    <a:pt x="105" y="34"/>
                  </a:lnTo>
                  <a:lnTo>
                    <a:pt x="105" y="34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5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98" y="27"/>
                  </a:lnTo>
                  <a:lnTo>
                    <a:pt x="98" y="27"/>
                  </a:lnTo>
                  <a:lnTo>
                    <a:pt x="102" y="27"/>
                  </a:lnTo>
                  <a:lnTo>
                    <a:pt x="105" y="27"/>
                  </a:lnTo>
                  <a:lnTo>
                    <a:pt x="105" y="27"/>
                  </a:lnTo>
                  <a:lnTo>
                    <a:pt x="109" y="24"/>
                  </a:lnTo>
                  <a:lnTo>
                    <a:pt x="109" y="24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5" y="17"/>
                  </a:lnTo>
                  <a:lnTo>
                    <a:pt x="115" y="17"/>
                  </a:lnTo>
                  <a:lnTo>
                    <a:pt x="119" y="17"/>
                  </a:lnTo>
                  <a:lnTo>
                    <a:pt x="119" y="17"/>
                  </a:lnTo>
                  <a:lnTo>
                    <a:pt x="122" y="10"/>
                  </a:lnTo>
                  <a:lnTo>
                    <a:pt x="122" y="10"/>
                  </a:lnTo>
                  <a:lnTo>
                    <a:pt x="119" y="10"/>
                  </a:lnTo>
                  <a:lnTo>
                    <a:pt x="119" y="10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2" y="10"/>
                  </a:lnTo>
                  <a:lnTo>
                    <a:pt x="112" y="10"/>
                  </a:lnTo>
                  <a:lnTo>
                    <a:pt x="109" y="10"/>
                  </a:lnTo>
                  <a:lnTo>
                    <a:pt x="109" y="10"/>
                  </a:lnTo>
                  <a:lnTo>
                    <a:pt x="105" y="14"/>
                  </a:lnTo>
                  <a:lnTo>
                    <a:pt x="105" y="14"/>
                  </a:lnTo>
                  <a:lnTo>
                    <a:pt x="102" y="14"/>
                  </a:lnTo>
                  <a:lnTo>
                    <a:pt x="102" y="14"/>
                  </a:lnTo>
                  <a:lnTo>
                    <a:pt x="98" y="14"/>
                  </a:lnTo>
                  <a:lnTo>
                    <a:pt x="98" y="14"/>
                  </a:lnTo>
                  <a:lnTo>
                    <a:pt x="98" y="14"/>
                  </a:lnTo>
                  <a:lnTo>
                    <a:pt x="98" y="14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2" y="14"/>
                  </a:lnTo>
                  <a:lnTo>
                    <a:pt x="92" y="14"/>
                  </a:lnTo>
                  <a:lnTo>
                    <a:pt x="92" y="17"/>
                  </a:lnTo>
                  <a:lnTo>
                    <a:pt x="92" y="17"/>
                  </a:lnTo>
                  <a:lnTo>
                    <a:pt x="92" y="17"/>
                  </a:lnTo>
                  <a:lnTo>
                    <a:pt x="92" y="20"/>
                  </a:lnTo>
                  <a:lnTo>
                    <a:pt x="92" y="20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88" y="27"/>
                  </a:lnTo>
                  <a:lnTo>
                    <a:pt x="88" y="27"/>
                  </a:lnTo>
                  <a:lnTo>
                    <a:pt x="88" y="27"/>
                  </a:lnTo>
                  <a:lnTo>
                    <a:pt x="88" y="27"/>
                  </a:lnTo>
                  <a:lnTo>
                    <a:pt x="88" y="27"/>
                  </a:lnTo>
                  <a:lnTo>
                    <a:pt x="85" y="27"/>
                  </a:lnTo>
                  <a:lnTo>
                    <a:pt x="85" y="27"/>
                  </a:lnTo>
                  <a:lnTo>
                    <a:pt x="81" y="31"/>
                  </a:lnTo>
                  <a:lnTo>
                    <a:pt x="81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46" name="Freeform 153">
              <a:extLst>
                <a:ext uri="{FF2B5EF4-FFF2-40B4-BE49-F238E27FC236}">
                  <a16:creationId xmlns:a16="http://schemas.microsoft.com/office/drawing/2014/main" id="{206D5491-C6EE-407E-9C0F-42274B4F6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19150" y="7832725"/>
              <a:ext cx="53975" cy="31750"/>
            </a:xfrm>
            <a:custGeom>
              <a:avLst/>
              <a:gdLst>
                <a:gd name="T0" fmla="*/ 34 w 34"/>
                <a:gd name="T1" fmla="*/ 0 h 20"/>
                <a:gd name="T2" fmla="*/ 30 w 34"/>
                <a:gd name="T3" fmla="*/ 0 h 20"/>
                <a:gd name="T4" fmla="*/ 27 w 34"/>
                <a:gd name="T5" fmla="*/ 0 h 20"/>
                <a:gd name="T6" fmla="*/ 23 w 34"/>
                <a:gd name="T7" fmla="*/ 0 h 20"/>
                <a:gd name="T8" fmla="*/ 20 w 34"/>
                <a:gd name="T9" fmla="*/ 0 h 20"/>
                <a:gd name="T10" fmla="*/ 17 w 34"/>
                <a:gd name="T11" fmla="*/ 0 h 20"/>
                <a:gd name="T12" fmla="*/ 17 w 34"/>
                <a:gd name="T13" fmla="*/ 0 h 20"/>
                <a:gd name="T14" fmla="*/ 13 w 34"/>
                <a:gd name="T15" fmla="*/ 3 h 20"/>
                <a:gd name="T16" fmla="*/ 13 w 34"/>
                <a:gd name="T17" fmla="*/ 7 h 20"/>
                <a:gd name="T18" fmla="*/ 10 w 34"/>
                <a:gd name="T19" fmla="*/ 7 h 20"/>
                <a:gd name="T20" fmla="*/ 10 w 34"/>
                <a:gd name="T21" fmla="*/ 7 h 20"/>
                <a:gd name="T22" fmla="*/ 6 w 34"/>
                <a:gd name="T23" fmla="*/ 10 h 20"/>
                <a:gd name="T24" fmla="*/ 6 w 34"/>
                <a:gd name="T25" fmla="*/ 10 h 20"/>
                <a:gd name="T26" fmla="*/ 3 w 34"/>
                <a:gd name="T27" fmla="*/ 10 h 20"/>
                <a:gd name="T28" fmla="*/ 3 w 34"/>
                <a:gd name="T29" fmla="*/ 13 h 20"/>
                <a:gd name="T30" fmla="*/ 3 w 34"/>
                <a:gd name="T31" fmla="*/ 13 h 20"/>
                <a:gd name="T32" fmla="*/ 3 w 34"/>
                <a:gd name="T33" fmla="*/ 13 h 20"/>
                <a:gd name="T34" fmla="*/ 0 w 34"/>
                <a:gd name="T35" fmla="*/ 17 h 20"/>
                <a:gd name="T36" fmla="*/ 0 w 34"/>
                <a:gd name="T37" fmla="*/ 17 h 20"/>
                <a:gd name="T38" fmla="*/ 0 w 34"/>
                <a:gd name="T39" fmla="*/ 20 h 20"/>
                <a:gd name="T40" fmla="*/ 3 w 34"/>
                <a:gd name="T41" fmla="*/ 17 h 20"/>
                <a:gd name="T42" fmla="*/ 3 w 34"/>
                <a:gd name="T43" fmla="*/ 17 h 20"/>
                <a:gd name="T44" fmla="*/ 3 w 34"/>
                <a:gd name="T45" fmla="*/ 17 h 20"/>
                <a:gd name="T46" fmla="*/ 3 w 34"/>
                <a:gd name="T47" fmla="*/ 17 h 20"/>
                <a:gd name="T48" fmla="*/ 6 w 34"/>
                <a:gd name="T49" fmla="*/ 17 h 20"/>
                <a:gd name="T50" fmla="*/ 6 w 34"/>
                <a:gd name="T51" fmla="*/ 17 h 20"/>
                <a:gd name="T52" fmla="*/ 6 w 34"/>
                <a:gd name="T53" fmla="*/ 17 h 20"/>
                <a:gd name="T54" fmla="*/ 6 w 34"/>
                <a:gd name="T55" fmla="*/ 17 h 20"/>
                <a:gd name="T56" fmla="*/ 6 w 34"/>
                <a:gd name="T57" fmla="*/ 17 h 20"/>
                <a:gd name="T58" fmla="*/ 10 w 34"/>
                <a:gd name="T59" fmla="*/ 17 h 20"/>
                <a:gd name="T60" fmla="*/ 13 w 34"/>
                <a:gd name="T61" fmla="*/ 17 h 20"/>
                <a:gd name="T62" fmla="*/ 13 w 34"/>
                <a:gd name="T63" fmla="*/ 13 h 20"/>
                <a:gd name="T64" fmla="*/ 13 w 34"/>
                <a:gd name="T65" fmla="*/ 13 h 20"/>
                <a:gd name="T66" fmla="*/ 20 w 34"/>
                <a:gd name="T67" fmla="*/ 13 h 20"/>
                <a:gd name="T68" fmla="*/ 20 w 34"/>
                <a:gd name="T69" fmla="*/ 13 h 20"/>
                <a:gd name="T70" fmla="*/ 34 w 34"/>
                <a:gd name="T71" fmla="*/ 7 h 20"/>
                <a:gd name="T72" fmla="*/ 34 w 34"/>
                <a:gd name="T73" fmla="*/ 0 h 20"/>
                <a:gd name="T74" fmla="*/ 34 w 34"/>
                <a:gd name="T7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4" h="20">
                  <a:moveTo>
                    <a:pt x="34" y="0"/>
                  </a:moveTo>
                  <a:lnTo>
                    <a:pt x="34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7" y="10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47" name="Freeform 154">
              <a:extLst>
                <a:ext uri="{FF2B5EF4-FFF2-40B4-BE49-F238E27FC236}">
                  <a16:creationId xmlns:a16="http://schemas.microsoft.com/office/drawing/2014/main" id="{546572FA-8D88-4B85-BC4A-A1A7EF4C1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01688" y="7216775"/>
              <a:ext cx="161925" cy="49213"/>
            </a:xfrm>
            <a:custGeom>
              <a:avLst/>
              <a:gdLst>
                <a:gd name="T0" fmla="*/ 7 w 102"/>
                <a:gd name="T1" fmla="*/ 14 h 31"/>
                <a:gd name="T2" fmla="*/ 4 w 102"/>
                <a:gd name="T3" fmla="*/ 17 h 31"/>
                <a:gd name="T4" fmla="*/ 4 w 102"/>
                <a:gd name="T5" fmla="*/ 17 h 31"/>
                <a:gd name="T6" fmla="*/ 11 w 102"/>
                <a:gd name="T7" fmla="*/ 21 h 31"/>
                <a:gd name="T8" fmla="*/ 11 w 102"/>
                <a:gd name="T9" fmla="*/ 24 h 31"/>
                <a:gd name="T10" fmla="*/ 17 w 102"/>
                <a:gd name="T11" fmla="*/ 24 h 31"/>
                <a:gd name="T12" fmla="*/ 21 w 102"/>
                <a:gd name="T13" fmla="*/ 21 h 31"/>
                <a:gd name="T14" fmla="*/ 21 w 102"/>
                <a:gd name="T15" fmla="*/ 24 h 31"/>
                <a:gd name="T16" fmla="*/ 21 w 102"/>
                <a:gd name="T17" fmla="*/ 27 h 31"/>
                <a:gd name="T18" fmla="*/ 24 w 102"/>
                <a:gd name="T19" fmla="*/ 31 h 31"/>
                <a:gd name="T20" fmla="*/ 28 w 102"/>
                <a:gd name="T21" fmla="*/ 24 h 31"/>
                <a:gd name="T22" fmla="*/ 31 w 102"/>
                <a:gd name="T23" fmla="*/ 21 h 31"/>
                <a:gd name="T24" fmla="*/ 34 w 102"/>
                <a:gd name="T25" fmla="*/ 21 h 31"/>
                <a:gd name="T26" fmla="*/ 31 w 102"/>
                <a:gd name="T27" fmla="*/ 24 h 31"/>
                <a:gd name="T28" fmla="*/ 31 w 102"/>
                <a:gd name="T29" fmla="*/ 27 h 31"/>
                <a:gd name="T30" fmla="*/ 38 w 102"/>
                <a:gd name="T31" fmla="*/ 24 h 31"/>
                <a:gd name="T32" fmla="*/ 41 w 102"/>
                <a:gd name="T33" fmla="*/ 21 h 31"/>
                <a:gd name="T34" fmla="*/ 51 w 102"/>
                <a:gd name="T35" fmla="*/ 17 h 31"/>
                <a:gd name="T36" fmla="*/ 51 w 102"/>
                <a:gd name="T37" fmla="*/ 17 h 31"/>
                <a:gd name="T38" fmla="*/ 55 w 102"/>
                <a:gd name="T39" fmla="*/ 17 h 31"/>
                <a:gd name="T40" fmla="*/ 62 w 102"/>
                <a:gd name="T41" fmla="*/ 14 h 31"/>
                <a:gd name="T42" fmla="*/ 62 w 102"/>
                <a:gd name="T43" fmla="*/ 14 h 31"/>
                <a:gd name="T44" fmla="*/ 58 w 102"/>
                <a:gd name="T45" fmla="*/ 17 h 31"/>
                <a:gd name="T46" fmla="*/ 55 w 102"/>
                <a:gd name="T47" fmla="*/ 21 h 31"/>
                <a:gd name="T48" fmla="*/ 55 w 102"/>
                <a:gd name="T49" fmla="*/ 24 h 31"/>
                <a:gd name="T50" fmla="*/ 62 w 102"/>
                <a:gd name="T51" fmla="*/ 24 h 31"/>
                <a:gd name="T52" fmla="*/ 65 w 102"/>
                <a:gd name="T53" fmla="*/ 21 h 31"/>
                <a:gd name="T54" fmla="*/ 72 w 102"/>
                <a:gd name="T55" fmla="*/ 21 h 31"/>
                <a:gd name="T56" fmla="*/ 82 w 102"/>
                <a:gd name="T57" fmla="*/ 17 h 31"/>
                <a:gd name="T58" fmla="*/ 85 w 102"/>
                <a:gd name="T59" fmla="*/ 17 h 31"/>
                <a:gd name="T60" fmla="*/ 85 w 102"/>
                <a:gd name="T61" fmla="*/ 17 h 31"/>
                <a:gd name="T62" fmla="*/ 89 w 102"/>
                <a:gd name="T63" fmla="*/ 17 h 31"/>
                <a:gd name="T64" fmla="*/ 96 w 102"/>
                <a:gd name="T65" fmla="*/ 10 h 31"/>
                <a:gd name="T66" fmla="*/ 102 w 102"/>
                <a:gd name="T67" fmla="*/ 10 h 31"/>
                <a:gd name="T68" fmla="*/ 99 w 102"/>
                <a:gd name="T69" fmla="*/ 0 h 31"/>
                <a:gd name="T70" fmla="*/ 96 w 102"/>
                <a:gd name="T71" fmla="*/ 4 h 31"/>
                <a:gd name="T72" fmla="*/ 92 w 102"/>
                <a:gd name="T73" fmla="*/ 4 h 31"/>
                <a:gd name="T74" fmla="*/ 89 w 102"/>
                <a:gd name="T75" fmla="*/ 0 h 31"/>
                <a:gd name="T76" fmla="*/ 79 w 102"/>
                <a:gd name="T77" fmla="*/ 0 h 31"/>
                <a:gd name="T78" fmla="*/ 72 w 102"/>
                <a:gd name="T79" fmla="*/ 0 h 31"/>
                <a:gd name="T80" fmla="*/ 65 w 102"/>
                <a:gd name="T81" fmla="*/ 0 h 31"/>
                <a:gd name="T82" fmla="*/ 58 w 102"/>
                <a:gd name="T83" fmla="*/ 0 h 31"/>
                <a:gd name="T84" fmla="*/ 45 w 102"/>
                <a:gd name="T85" fmla="*/ 4 h 31"/>
                <a:gd name="T86" fmla="*/ 21 w 102"/>
                <a:gd name="T87" fmla="*/ 10 h 31"/>
                <a:gd name="T88" fmla="*/ 4 w 102"/>
                <a:gd name="T89" fmla="*/ 10 h 31"/>
                <a:gd name="T90" fmla="*/ 4 w 102"/>
                <a:gd name="T91" fmla="*/ 14 h 31"/>
                <a:gd name="T92" fmla="*/ 4 w 102"/>
                <a:gd name="T93" fmla="*/ 14 h 31"/>
                <a:gd name="T94" fmla="*/ 7 w 102"/>
                <a:gd name="T95" fmla="*/ 14 h 31"/>
                <a:gd name="T96" fmla="*/ 7 w 102"/>
                <a:gd name="T97" fmla="*/ 1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2" h="31">
                  <a:moveTo>
                    <a:pt x="7" y="14"/>
                  </a:move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0" y="14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8" y="27"/>
                  </a:lnTo>
                  <a:lnTo>
                    <a:pt x="28" y="27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4"/>
                  </a:lnTo>
                  <a:lnTo>
                    <a:pt x="34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7"/>
                  </a:lnTo>
                  <a:lnTo>
                    <a:pt x="31" y="27"/>
                  </a:lnTo>
                  <a:lnTo>
                    <a:pt x="31" y="27"/>
                  </a:lnTo>
                  <a:lnTo>
                    <a:pt x="31" y="27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8" y="24"/>
                  </a:lnTo>
                  <a:lnTo>
                    <a:pt x="38" y="24"/>
                  </a:lnTo>
                  <a:lnTo>
                    <a:pt x="38" y="24"/>
                  </a:lnTo>
                  <a:lnTo>
                    <a:pt x="38" y="24"/>
                  </a:lnTo>
                  <a:lnTo>
                    <a:pt x="41" y="21"/>
                  </a:lnTo>
                  <a:lnTo>
                    <a:pt x="41" y="21"/>
                  </a:lnTo>
                  <a:lnTo>
                    <a:pt x="45" y="21"/>
                  </a:lnTo>
                  <a:lnTo>
                    <a:pt x="45" y="21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8" y="17"/>
                  </a:lnTo>
                  <a:lnTo>
                    <a:pt x="58" y="17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58" y="17"/>
                  </a:lnTo>
                  <a:lnTo>
                    <a:pt x="58" y="17"/>
                  </a:lnTo>
                  <a:lnTo>
                    <a:pt x="58" y="17"/>
                  </a:lnTo>
                  <a:lnTo>
                    <a:pt x="58" y="17"/>
                  </a:lnTo>
                  <a:lnTo>
                    <a:pt x="55" y="21"/>
                  </a:lnTo>
                  <a:lnTo>
                    <a:pt x="55" y="21"/>
                  </a:lnTo>
                  <a:lnTo>
                    <a:pt x="55" y="24"/>
                  </a:lnTo>
                  <a:lnTo>
                    <a:pt x="55" y="24"/>
                  </a:lnTo>
                  <a:lnTo>
                    <a:pt x="55" y="24"/>
                  </a:lnTo>
                  <a:lnTo>
                    <a:pt x="55" y="24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62" y="24"/>
                  </a:lnTo>
                  <a:lnTo>
                    <a:pt x="62" y="24"/>
                  </a:lnTo>
                  <a:lnTo>
                    <a:pt x="65" y="21"/>
                  </a:lnTo>
                  <a:lnTo>
                    <a:pt x="65" y="21"/>
                  </a:lnTo>
                  <a:lnTo>
                    <a:pt x="65" y="21"/>
                  </a:lnTo>
                  <a:lnTo>
                    <a:pt x="65" y="21"/>
                  </a:lnTo>
                  <a:lnTo>
                    <a:pt x="68" y="21"/>
                  </a:lnTo>
                  <a:lnTo>
                    <a:pt x="68" y="21"/>
                  </a:lnTo>
                  <a:lnTo>
                    <a:pt x="72" y="21"/>
                  </a:lnTo>
                  <a:lnTo>
                    <a:pt x="72" y="21"/>
                  </a:lnTo>
                  <a:lnTo>
                    <a:pt x="79" y="21"/>
                  </a:lnTo>
                  <a:lnTo>
                    <a:pt x="79" y="21"/>
                  </a:lnTo>
                  <a:lnTo>
                    <a:pt x="79" y="21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9" y="17"/>
                  </a:lnTo>
                  <a:lnTo>
                    <a:pt x="89" y="17"/>
                  </a:lnTo>
                  <a:lnTo>
                    <a:pt x="89" y="17"/>
                  </a:lnTo>
                  <a:lnTo>
                    <a:pt x="89" y="14"/>
                  </a:lnTo>
                  <a:lnTo>
                    <a:pt x="89" y="14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102" y="10"/>
                  </a:lnTo>
                  <a:lnTo>
                    <a:pt x="102" y="10"/>
                  </a:lnTo>
                  <a:lnTo>
                    <a:pt x="102" y="4"/>
                  </a:lnTo>
                  <a:lnTo>
                    <a:pt x="102" y="4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96" y="4"/>
                  </a:lnTo>
                  <a:lnTo>
                    <a:pt x="96" y="4"/>
                  </a:lnTo>
                  <a:lnTo>
                    <a:pt x="96" y="4"/>
                  </a:lnTo>
                  <a:lnTo>
                    <a:pt x="96" y="4"/>
                  </a:lnTo>
                  <a:lnTo>
                    <a:pt x="96" y="4"/>
                  </a:lnTo>
                  <a:lnTo>
                    <a:pt x="96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79" y="0"/>
                  </a:lnTo>
                  <a:lnTo>
                    <a:pt x="79" y="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68" y="0"/>
                  </a:lnTo>
                  <a:lnTo>
                    <a:pt x="68" y="0"/>
                  </a:lnTo>
                  <a:lnTo>
                    <a:pt x="65" y="0"/>
                  </a:lnTo>
                  <a:lnTo>
                    <a:pt x="65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48" y="4"/>
                  </a:lnTo>
                  <a:lnTo>
                    <a:pt x="48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48" name="Freeform 155">
              <a:extLst>
                <a:ext uri="{FF2B5EF4-FFF2-40B4-BE49-F238E27FC236}">
                  <a16:creationId xmlns:a16="http://schemas.microsoft.com/office/drawing/2014/main" id="{CF7EB569-0A85-4FD1-89A2-0FA852B79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96950" y="7216775"/>
              <a:ext cx="69850" cy="33338"/>
            </a:xfrm>
            <a:custGeom>
              <a:avLst/>
              <a:gdLst>
                <a:gd name="T0" fmla="*/ 3 w 44"/>
                <a:gd name="T1" fmla="*/ 21 h 21"/>
                <a:gd name="T2" fmla="*/ 3 w 44"/>
                <a:gd name="T3" fmla="*/ 21 h 21"/>
                <a:gd name="T4" fmla="*/ 3 w 44"/>
                <a:gd name="T5" fmla="*/ 17 h 21"/>
                <a:gd name="T6" fmla="*/ 7 w 44"/>
                <a:gd name="T7" fmla="*/ 17 h 21"/>
                <a:gd name="T8" fmla="*/ 7 w 44"/>
                <a:gd name="T9" fmla="*/ 17 h 21"/>
                <a:gd name="T10" fmla="*/ 7 w 44"/>
                <a:gd name="T11" fmla="*/ 17 h 21"/>
                <a:gd name="T12" fmla="*/ 10 w 44"/>
                <a:gd name="T13" fmla="*/ 17 h 21"/>
                <a:gd name="T14" fmla="*/ 13 w 44"/>
                <a:gd name="T15" fmla="*/ 17 h 21"/>
                <a:gd name="T16" fmla="*/ 13 w 44"/>
                <a:gd name="T17" fmla="*/ 17 h 21"/>
                <a:gd name="T18" fmla="*/ 17 w 44"/>
                <a:gd name="T19" fmla="*/ 17 h 21"/>
                <a:gd name="T20" fmla="*/ 20 w 44"/>
                <a:gd name="T21" fmla="*/ 17 h 21"/>
                <a:gd name="T22" fmla="*/ 20 w 44"/>
                <a:gd name="T23" fmla="*/ 21 h 21"/>
                <a:gd name="T24" fmla="*/ 24 w 44"/>
                <a:gd name="T25" fmla="*/ 21 h 21"/>
                <a:gd name="T26" fmla="*/ 24 w 44"/>
                <a:gd name="T27" fmla="*/ 21 h 21"/>
                <a:gd name="T28" fmla="*/ 30 w 44"/>
                <a:gd name="T29" fmla="*/ 17 h 21"/>
                <a:gd name="T30" fmla="*/ 30 w 44"/>
                <a:gd name="T31" fmla="*/ 14 h 21"/>
                <a:gd name="T32" fmla="*/ 30 w 44"/>
                <a:gd name="T33" fmla="*/ 14 h 21"/>
                <a:gd name="T34" fmla="*/ 30 w 44"/>
                <a:gd name="T35" fmla="*/ 10 h 21"/>
                <a:gd name="T36" fmla="*/ 30 w 44"/>
                <a:gd name="T37" fmla="*/ 10 h 21"/>
                <a:gd name="T38" fmla="*/ 34 w 44"/>
                <a:gd name="T39" fmla="*/ 10 h 21"/>
                <a:gd name="T40" fmla="*/ 34 w 44"/>
                <a:gd name="T41" fmla="*/ 10 h 21"/>
                <a:gd name="T42" fmla="*/ 37 w 44"/>
                <a:gd name="T43" fmla="*/ 10 h 21"/>
                <a:gd name="T44" fmla="*/ 41 w 44"/>
                <a:gd name="T45" fmla="*/ 10 h 21"/>
                <a:gd name="T46" fmla="*/ 41 w 44"/>
                <a:gd name="T47" fmla="*/ 10 h 21"/>
                <a:gd name="T48" fmla="*/ 44 w 44"/>
                <a:gd name="T49" fmla="*/ 7 h 21"/>
                <a:gd name="T50" fmla="*/ 44 w 44"/>
                <a:gd name="T51" fmla="*/ 7 h 21"/>
                <a:gd name="T52" fmla="*/ 41 w 44"/>
                <a:gd name="T53" fmla="*/ 7 h 21"/>
                <a:gd name="T54" fmla="*/ 37 w 44"/>
                <a:gd name="T55" fmla="*/ 7 h 21"/>
                <a:gd name="T56" fmla="*/ 37 w 44"/>
                <a:gd name="T57" fmla="*/ 7 h 21"/>
                <a:gd name="T58" fmla="*/ 37 w 44"/>
                <a:gd name="T59" fmla="*/ 7 h 21"/>
                <a:gd name="T60" fmla="*/ 30 w 44"/>
                <a:gd name="T61" fmla="*/ 4 h 21"/>
                <a:gd name="T62" fmla="*/ 27 w 44"/>
                <a:gd name="T63" fmla="*/ 0 h 21"/>
                <a:gd name="T64" fmla="*/ 20 w 44"/>
                <a:gd name="T65" fmla="*/ 0 h 21"/>
                <a:gd name="T66" fmla="*/ 17 w 44"/>
                <a:gd name="T67" fmla="*/ 0 h 21"/>
                <a:gd name="T68" fmla="*/ 13 w 44"/>
                <a:gd name="T69" fmla="*/ 4 h 21"/>
                <a:gd name="T70" fmla="*/ 13 w 44"/>
                <a:gd name="T71" fmla="*/ 4 h 21"/>
                <a:gd name="T72" fmla="*/ 10 w 44"/>
                <a:gd name="T73" fmla="*/ 7 h 21"/>
                <a:gd name="T74" fmla="*/ 3 w 44"/>
                <a:gd name="T75" fmla="*/ 10 h 21"/>
                <a:gd name="T76" fmla="*/ 3 w 44"/>
                <a:gd name="T77" fmla="*/ 17 h 21"/>
                <a:gd name="T78" fmla="*/ 3 w 44"/>
                <a:gd name="T79" fmla="*/ 17 h 21"/>
                <a:gd name="T80" fmla="*/ 0 w 44"/>
                <a:gd name="T81" fmla="*/ 17 h 21"/>
                <a:gd name="T82" fmla="*/ 3 w 44"/>
                <a:gd name="T83" fmla="*/ 17 h 21"/>
                <a:gd name="T84" fmla="*/ 3 w 44"/>
                <a:gd name="T8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4" h="21">
                  <a:moveTo>
                    <a:pt x="3" y="21"/>
                  </a:moveTo>
                  <a:lnTo>
                    <a:pt x="3" y="21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21"/>
                  </a:lnTo>
                  <a:lnTo>
                    <a:pt x="20" y="21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7" y="10"/>
                  </a:lnTo>
                  <a:lnTo>
                    <a:pt x="37" y="10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4" y="7"/>
                  </a:lnTo>
                  <a:lnTo>
                    <a:pt x="44" y="7"/>
                  </a:lnTo>
                  <a:lnTo>
                    <a:pt x="44" y="7"/>
                  </a:lnTo>
                  <a:lnTo>
                    <a:pt x="44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21"/>
                  </a:lnTo>
                  <a:lnTo>
                    <a:pt x="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49" name="Freeform 156">
              <a:extLst>
                <a:ext uri="{FF2B5EF4-FFF2-40B4-BE49-F238E27FC236}">
                  <a16:creationId xmlns:a16="http://schemas.microsoft.com/office/drawing/2014/main" id="{5A03A319-583A-4F42-8BE4-ECBD8D97DE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0925" y="7196138"/>
              <a:ext cx="47625" cy="26988"/>
            </a:xfrm>
            <a:custGeom>
              <a:avLst/>
              <a:gdLst>
                <a:gd name="T0" fmla="*/ 0 w 30"/>
                <a:gd name="T1" fmla="*/ 6 h 17"/>
                <a:gd name="T2" fmla="*/ 0 w 30"/>
                <a:gd name="T3" fmla="*/ 6 h 17"/>
                <a:gd name="T4" fmla="*/ 3 w 30"/>
                <a:gd name="T5" fmla="*/ 6 h 17"/>
                <a:gd name="T6" fmla="*/ 3 w 30"/>
                <a:gd name="T7" fmla="*/ 6 h 17"/>
                <a:gd name="T8" fmla="*/ 3 w 30"/>
                <a:gd name="T9" fmla="*/ 6 h 17"/>
                <a:gd name="T10" fmla="*/ 3 w 30"/>
                <a:gd name="T11" fmla="*/ 6 h 17"/>
                <a:gd name="T12" fmla="*/ 7 w 30"/>
                <a:gd name="T13" fmla="*/ 10 h 17"/>
                <a:gd name="T14" fmla="*/ 7 w 30"/>
                <a:gd name="T15" fmla="*/ 10 h 17"/>
                <a:gd name="T16" fmla="*/ 10 w 30"/>
                <a:gd name="T17" fmla="*/ 13 h 17"/>
                <a:gd name="T18" fmla="*/ 10 w 30"/>
                <a:gd name="T19" fmla="*/ 13 h 17"/>
                <a:gd name="T20" fmla="*/ 10 w 30"/>
                <a:gd name="T21" fmla="*/ 13 h 17"/>
                <a:gd name="T22" fmla="*/ 10 w 30"/>
                <a:gd name="T23" fmla="*/ 13 h 17"/>
                <a:gd name="T24" fmla="*/ 13 w 30"/>
                <a:gd name="T25" fmla="*/ 13 h 17"/>
                <a:gd name="T26" fmla="*/ 13 w 30"/>
                <a:gd name="T27" fmla="*/ 13 h 17"/>
                <a:gd name="T28" fmla="*/ 13 w 30"/>
                <a:gd name="T29" fmla="*/ 13 h 17"/>
                <a:gd name="T30" fmla="*/ 13 w 30"/>
                <a:gd name="T31" fmla="*/ 13 h 17"/>
                <a:gd name="T32" fmla="*/ 17 w 30"/>
                <a:gd name="T33" fmla="*/ 13 h 17"/>
                <a:gd name="T34" fmla="*/ 17 w 30"/>
                <a:gd name="T35" fmla="*/ 13 h 17"/>
                <a:gd name="T36" fmla="*/ 17 w 30"/>
                <a:gd name="T37" fmla="*/ 13 h 17"/>
                <a:gd name="T38" fmla="*/ 17 w 30"/>
                <a:gd name="T39" fmla="*/ 13 h 17"/>
                <a:gd name="T40" fmla="*/ 20 w 30"/>
                <a:gd name="T41" fmla="*/ 17 h 17"/>
                <a:gd name="T42" fmla="*/ 20 w 30"/>
                <a:gd name="T43" fmla="*/ 17 h 17"/>
                <a:gd name="T44" fmla="*/ 24 w 30"/>
                <a:gd name="T45" fmla="*/ 17 h 17"/>
                <a:gd name="T46" fmla="*/ 24 w 30"/>
                <a:gd name="T47" fmla="*/ 17 h 17"/>
                <a:gd name="T48" fmla="*/ 30 w 30"/>
                <a:gd name="T49" fmla="*/ 13 h 17"/>
                <a:gd name="T50" fmla="*/ 30 w 30"/>
                <a:gd name="T51" fmla="*/ 10 h 17"/>
                <a:gd name="T52" fmla="*/ 30 w 30"/>
                <a:gd name="T53" fmla="*/ 3 h 17"/>
                <a:gd name="T54" fmla="*/ 30 w 30"/>
                <a:gd name="T55" fmla="*/ 3 h 17"/>
                <a:gd name="T56" fmla="*/ 30 w 30"/>
                <a:gd name="T57" fmla="*/ 0 h 17"/>
                <a:gd name="T58" fmla="*/ 27 w 30"/>
                <a:gd name="T59" fmla="*/ 0 h 17"/>
                <a:gd name="T60" fmla="*/ 27 w 30"/>
                <a:gd name="T61" fmla="*/ 0 h 17"/>
                <a:gd name="T62" fmla="*/ 27 w 30"/>
                <a:gd name="T63" fmla="*/ 0 h 17"/>
                <a:gd name="T64" fmla="*/ 27 w 30"/>
                <a:gd name="T65" fmla="*/ 0 h 17"/>
                <a:gd name="T66" fmla="*/ 20 w 30"/>
                <a:gd name="T67" fmla="*/ 3 h 17"/>
                <a:gd name="T68" fmla="*/ 20 w 30"/>
                <a:gd name="T69" fmla="*/ 3 h 17"/>
                <a:gd name="T70" fmla="*/ 17 w 30"/>
                <a:gd name="T71" fmla="*/ 3 h 17"/>
                <a:gd name="T72" fmla="*/ 17 w 30"/>
                <a:gd name="T73" fmla="*/ 3 h 17"/>
                <a:gd name="T74" fmla="*/ 17 w 30"/>
                <a:gd name="T75" fmla="*/ 3 h 17"/>
                <a:gd name="T76" fmla="*/ 17 w 30"/>
                <a:gd name="T77" fmla="*/ 3 h 17"/>
                <a:gd name="T78" fmla="*/ 13 w 30"/>
                <a:gd name="T79" fmla="*/ 3 h 17"/>
                <a:gd name="T80" fmla="*/ 13 w 30"/>
                <a:gd name="T81" fmla="*/ 3 h 17"/>
                <a:gd name="T82" fmla="*/ 10 w 30"/>
                <a:gd name="T83" fmla="*/ 0 h 17"/>
                <a:gd name="T84" fmla="*/ 10 w 30"/>
                <a:gd name="T85" fmla="*/ 0 h 17"/>
                <a:gd name="T86" fmla="*/ 10 w 30"/>
                <a:gd name="T87" fmla="*/ 0 h 17"/>
                <a:gd name="T88" fmla="*/ 10 w 30"/>
                <a:gd name="T89" fmla="*/ 0 h 17"/>
                <a:gd name="T90" fmla="*/ 3 w 30"/>
                <a:gd name="T91" fmla="*/ 3 h 17"/>
                <a:gd name="T92" fmla="*/ 3 w 30"/>
                <a:gd name="T93" fmla="*/ 3 h 17"/>
                <a:gd name="T94" fmla="*/ 0 w 30"/>
                <a:gd name="T95" fmla="*/ 6 h 17"/>
                <a:gd name="T96" fmla="*/ 0 w 30"/>
                <a:gd name="T97" fmla="*/ 6 h 17"/>
                <a:gd name="T98" fmla="*/ 0 w 30"/>
                <a:gd name="T99" fmla="*/ 6 h 17"/>
                <a:gd name="T100" fmla="*/ 0 w 30"/>
                <a:gd name="T101" fmla="*/ 6 h 17"/>
                <a:gd name="T102" fmla="*/ 0 w 30"/>
                <a:gd name="T103" fmla="*/ 6 h 17"/>
                <a:gd name="T104" fmla="*/ 0 w 30"/>
                <a:gd name="T105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" h="17">
                  <a:moveTo>
                    <a:pt x="0" y="6"/>
                  </a:moveTo>
                  <a:lnTo>
                    <a:pt x="0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30" y="13"/>
                  </a:lnTo>
                  <a:lnTo>
                    <a:pt x="30" y="10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50" name="Freeform 157">
              <a:extLst>
                <a:ext uri="{FF2B5EF4-FFF2-40B4-BE49-F238E27FC236}">
                  <a16:creationId xmlns:a16="http://schemas.microsoft.com/office/drawing/2014/main" id="{BAECDF8F-6F33-471A-AC30-6350E5FDF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90600" y="7443788"/>
              <a:ext cx="350838" cy="481013"/>
            </a:xfrm>
            <a:custGeom>
              <a:avLst/>
              <a:gdLst>
                <a:gd name="T0" fmla="*/ 204 w 221"/>
                <a:gd name="T1" fmla="*/ 112 h 303"/>
                <a:gd name="T2" fmla="*/ 215 w 221"/>
                <a:gd name="T3" fmla="*/ 112 h 303"/>
                <a:gd name="T4" fmla="*/ 201 w 221"/>
                <a:gd name="T5" fmla="*/ 102 h 303"/>
                <a:gd name="T6" fmla="*/ 194 w 221"/>
                <a:gd name="T7" fmla="*/ 99 h 303"/>
                <a:gd name="T8" fmla="*/ 194 w 221"/>
                <a:gd name="T9" fmla="*/ 95 h 303"/>
                <a:gd name="T10" fmla="*/ 187 w 221"/>
                <a:gd name="T11" fmla="*/ 88 h 303"/>
                <a:gd name="T12" fmla="*/ 181 w 221"/>
                <a:gd name="T13" fmla="*/ 78 h 303"/>
                <a:gd name="T14" fmla="*/ 184 w 221"/>
                <a:gd name="T15" fmla="*/ 65 h 303"/>
                <a:gd name="T16" fmla="*/ 170 w 221"/>
                <a:gd name="T17" fmla="*/ 51 h 303"/>
                <a:gd name="T18" fmla="*/ 157 w 221"/>
                <a:gd name="T19" fmla="*/ 48 h 303"/>
                <a:gd name="T20" fmla="*/ 150 w 221"/>
                <a:gd name="T21" fmla="*/ 41 h 303"/>
                <a:gd name="T22" fmla="*/ 140 w 221"/>
                <a:gd name="T23" fmla="*/ 14 h 303"/>
                <a:gd name="T24" fmla="*/ 126 w 221"/>
                <a:gd name="T25" fmla="*/ 27 h 303"/>
                <a:gd name="T26" fmla="*/ 96 w 221"/>
                <a:gd name="T27" fmla="*/ 37 h 303"/>
                <a:gd name="T28" fmla="*/ 62 w 221"/>
                <a:gd name="T29" fmla="*/ 61 h 303"/>
                <a:gd name="T30" fmla="*/ 119 w 221"/>
                <a:gd name="T31" fmla="*/ 14 h 303"/>
                <a:gd name="T32" fmla="*/ 92 w 221"/>
                <a:gd name="T33" fmla="*/ 7 h 303"/>
                <a:gd name="T34" fmla="*/ 45 w 221"/>
                <a:gd name="T35" fmla="*/ 41 h 303"/>
                <a:gd name="T36" fmla="*/ 41 w 221"/>
                <a:gd name="T37" fmla="*/ 54 h 303"/>
                <a:gd name="T38" fmla="*/ 34 w 221"/>
                <a:gd name="T39" fmla="*/ 78 h 303"/>
                <a:gd name="T40" fmla="*/ 48 w 221"/>
                <a:gd name="T41" fmla="*/ 85 h 303"/>
                <a:gd name="T42" fmla="*/ 79 w 221"/>
                <a:gd name="T43" fmla="*/ 95 h 303"/>
                <a:gd name="T44" fmla="*/ 99 w 221"/>
                <a:gd name="T45" fmla="*/ 99 h 303"/>
                <a:gd name="T46" fmla="*/ 113 w 221"/>
                <a:gd name="T47" fmla="*/ 78 h 303"/>
                <a:gd name="T48" fmla="*/ 123 w 221"/>
                <a:gd name="T49" fmla="*/ 95 h 303"/>
                <a:gd name="T50" fmla="*/ 126 w 221"/>
                <a:gd name="T51" fmla="*/ 116 h 303"/>
                <a:gd name="T52" fmla="*/ 109 w 221"/>
                <a:gd name="T53" fmla="*/ 129 h 303"/>
                <a:gd name="T54" fmla="*/ 130 w 221"/>
                <a:gd name="T55" fmla="*/ 129 h 303"/>
                <a:gd name="T56" fmla="*/ 126 w 221"/>
                <a:gd name="T57" fmla="*/ 150 h 303"/>
                <a:gd name="T58" fmla="*/ 102 w 221"/>
                <a:gd name="T59" fmla="*/ 177 h 303"/>
                <a:gd name="T60" fmla="*/ 136 w 221"/>
                <a:gd name="T61" fmla="*/ 194 h 303"/>
                <a:gd name="T62" fmla="*/ 109 w 221"/>
                <a:gd name="T63" fmla="*/ 197 h 303"/>
                <a:gd name="T64" fmla="*/ 65 w 221"/>
                <a:gd name="T65" fmla="*/ 204 h 303"/>
                <a:gd name="T66" fmla="*/ 31 w 221"/>
                <a:gd name="T67" fmla="*/ 201 h 303"/>
                <a:gd name="T68" fmla="*/ 28 w 221"/>
                <a:gd name="T69" fmla="*/ 221 h 303"/>
                <a:gd name="T70" fmla="*/ 51 w 221"/>
                <a:gd name="T71" fmla="*/ 228 h 303"/>
                <a:gd name="T72" fmla="*/ 48 w 221"/>
                <a:gd name="T73" fmla="*/ 252 h 303"/>
                <a:gd name="T74" fmla="*/ 55 w 221"/>
                <a:gd name="T75" fmla="*/ 272 h 303"/>
                <a:gd name="T76" fmla="*/ 89 w 221"/>
                <a:gd name="T77" fmla="*/ 296 h 303"/>
                <a:gd name="T78" fmla="*/ 85 w 221"/>
                <a:gd name="T79" fmla="*/ 255 h 303"/>
                <a:gd name="T80" fmla="*/ 106 w 221"/>
                <a:gd name="T81" fmla="*/ 286 h 303"/>
                <a:gd name="T82" fmla="*/ 123 w 221"/>
                <a:gd name="T83" fmla="*/ 272 h 303"/>
                <a:gd name="T84" fmla="*/ 133 w 221"/>
                <a:gd name="T85" fmla="*/ 258 h 303"/>
                <a:gd name="T86" fmla="*/ 133 w 221"/>
                <a:gd name="T87" fmla="*/ 238 h 303"/>
                <a:gd name="T88" fmla="*/ 133 w 221"/>
                <a:gd name="T89" fmla="*/ 218 h 303"/>
                <a:gd name="T90" fmla="*/ 143 w 221"/>
                <a:gd name="T91" fmla="*/ 204 h 303"/>
                <a:gd name="T92" fmla="*/ 160 w 221"/>
                <a:gd name="T93" fmla="*/ 201 h 303"/>
                <a:gd name="T94" fmla="*/ 167 w 221"/>
                <a:gd name="T95" fmla="*/ 211 h 303"/>
                <a:gd name="T96" fmla="*/ 164 w 221"/>
                <a:gd name="T97" fmla="*/ 224 h 303"/>
                <a:gd name="T98" fmla="*/ 164 w 221"/>
                <a:gd name="T99" fmla="*/ 241 h 303"/>
                <a:gd name="T100" fmla="*/ 181 w 221"/>
                <a:gd name="T101" fmla="*/ 221 h 303"/>
                <a:gd name="T102" fmla="*/ 198 w 221"/>
                <a:gd name="T103" fmla="*/ 214 h 303"/>
                <a:gd name="T104" fmla="*/ 208 w 221"/>
                <a:gd name="T105" fmla="*/ 211 h 303"/>
                <a:gd name="T106" fmla="*/ 218 w 221"/>
                <a:gd name="T107" fmla="*/ 201 h 303"/>
                <a:gd name="T108" fmla="*/ 198 w 221"/>
                <a:gd name="T109" fmla="*/ 201 h 303"/>
                <a:gd name="T110" fmla="*/ 201 w 221"/>
                <a:gd name="T111" fmla="*/ 190 h 303"/>
                <a:gd name="T112" fmla="*/ 204 w 221"/>
                <a:gd name="T113" fmla="*/ 173 h 303"/>
                <a:gd name="T114" fmla="*/ 191 w 221"/>
                <a:gd name="T115" fmla="*/ 170 h 303"/>
                <a:gd name="T116" fmla="*/ 191 w 221"/>
                <a:gd name="T117" fmla="*/ 156 h 303"/>
                <a:gd name="T118" fmla="*/ 187 w 221"/>
                <a:gd name="T119" fmla="*/ 150 h 303"/>
                <a:gd name="T120" fmla="*/ 198 w 221"/>
                <a:gd name="T121" fmla="*/ 143 h 303"/>
                <a:gd name="T122" fmla="*/ 191 w 221"/>
                <a:gd name="T123" fmla="*/ 129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1" h="303">
                  <a:moveTo>
                    <a:pt x="218" y="112"/>
                  </a:moveTo>
                  <a:lnTo>
                    <a:pt x="218" y="112"/>
                  </a:lnTo>
                  <a:lnTo>
                    <a:pt x="218" y="112"/>
                  </a:lnTo>
                  <a:lnTo>
                    <a:pt x="218" y="112"/>
                  </a:lnTo>
                  <a:lnTo>
                    <a:pt x="215" y="116"/>
                  </a:lnTo>
                  <a:lnTo>
                    <a:pt x="215" y="116"/>
                  </a:lnTo>
                  <a:lnTo>
                    <a:pt x="215" y="116"/>
                  </a:lnTo>
                  <a:lnTo>
                    <a:pt x="215" y="116"/>
                  </a:lnTo>
                  <a:lnTo>
                    <a:pt x="211" y="119"/>
                  </a:lnTo>
                  <a:lnTo>
                    <a:pt x="211" y="119"/>
                  </a:lnTo>
                  <a:lnTo>
                    <a:pt x="211" y="119"/>
                  </a:lnTo>
                  <a:lnTo>
                    <a:pt x="211" y="119"/>
                  </a:lnTo>
                  <a:lnTo>
                    <a:pt x="208" y="119"/>
                  </a:lnTo>
                  <a:lnTo>
                    <a:pt x="208" y="119"/>
                  </a:lnTo>
                  <a:lnTo>
                    <a:pt x="208" y="119"/>
                  </a:lnTo>
                  <a:lnTo>
                    <a:pt x="208" y="119"/>
                  </a:lnTo>
                  <a:lnTo>
                    <a:pt x="204" y="119"/>
                  </a:lnTo>
                  <a:lnTo>
                    <a:pt x="204" y="119"/>
                  </a:lnTo>
                  <a:lnTo>
                    <a:pt x="201" y="119"/>
                  </a:lnTo>
                  <a:lnTo>
                    <a:pt x="201" y="119"/>
                  </a:lnTo>
                  <a:lnTo>
                    <a:pt x="198" y="122"/>
                  </a:lnTo>
                  <a:lnTo>
                    <a:pt x="198" y="122"/>
                  </a:lnTo>
                  <a:lnTo>
                    <a:pt x="194" y="122"/>
                  </a:lnTo>
                  <a:lnTo>
                    <a:pt x="194" y="122"/>
                  </a:lnTo>
                  <a:lnTo>
                    <a:pt x="194" y="122"/>
                  </a:lnTo>
                  <a:lnTo>
                    <a:pt x="198" y="119"/>
                  </a:lnTo>
                  <a:lnTo>
                    <a:pt x="198" y="119"/>
                  </a:lnTo>
                  <a:lnTo>
                    <a:pt x="198" y="119"/>
                  </a:lnTo>
                  <a:lnTo>
                    <a:pt x="198" y="119"/>
                  </a:lnTo>
                  <a:lnTo>
                    <a:pt x="201" y="119"/>
                  </a:lnTo>
                  <a:lnTo>
                    <a:pt x="201" y="119"/>
                  </a:lnTo>
                  <a:lnTo>
                    <a:pt x="208" y="116"/>
                  </a:lnTo>
                  <a:lnTo>
                    <a:pt x="208" y="116"/>
                  </a:lnTo>
                  <a:lnTo>
                    <a:pt x="208" y="112"/>
                  </a:lnTo>
                  <a:lnTo>
                    <a:pt x="208" y="112"/>
                  </a:lnTo>
                  <a:lnTo>
                    <a:pt x="208" y="112"/>
                  </a:lnTo>
                  <a:lnTo>
                    <a:pt x="208" y="112"/>
                  </a:lnTo>
                  <a:lnTo>
                    <a:pt x="208" y="112"/>
                  </a:lnTo>
                  <a:lnTo>
                    <a:pt x="208" y="112"/>
                  </a:lnTo>
                  <a:lnTo>
                    <a:pt x="204" y="112"/>
                  </a:lnTo>
                  <a:lnTo>
                    <a:pt x="204" y="112"/>
                  </a:lnTo>
                  <a:lnTo>
                    <a:pt x="204" y="112"/>
                  </a:lnTo>
                  <a:lnTo>
                    <a:pt x="204" y="112"/>
                  </a:lnTo>
                  <a:lnTo>
                    <a:pt x="204" y="112"/>
                  </a:lnTo>
                  <a:lnTo>
                    <a:pt x="204" y="112"/>
                  </a:lnTo>
                  <a:lnTo>
                    <a:pt x="204" y="112"/>
                  </a:lnTo>
                  <a:lnTo>
                    <a:pt x="201" y="112"/>
                  </a:lnTo>
                  <a:lnTo>
                    <a:pt x="201" y="112"/>
                  </a:lnTo>
                  <a:lnTo>
                    <a:pt x="201" y="112"/>
                  </a:lnTo>
                  <a:lnTo>
                    <a:pt x="201" y="112"/>
                  </a:lnTo>
                  <a:lnTo>
                    <a:pt x="198" y="112"/>
                  </a:lnTo>
                  <a:lnTo>
                    <a:pt x="198" y="112"/>
                  </a:lnTo>
                  <a:lnTo>
                    <a:pt x="198" y="116"/>
                  </a:lnTo>
                  <a:lnTo>
                    <a:pt x="198" y="116"/>
                  </a:lnTo>
                  <a:lnTo>
                    <a:pt x="198" y="116"/>
                  </a:lnTo>
                  <a:lnTo>
                    <a:pt x="194" y="116"/>
                  </a:lnTo>
                  <a:lnTo>
                    <a:pt x="194" y="116"/>
                  </a:lnTo>
                  <a:lnTo>
                    <a:pt x="194" y="116"/>
                  </a:lnTo>
                  <a:lnTo>
                    <a:pt x="194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1" y="116"/>
                  </a:lnTo>
                  <a:lnTo>
                    <a:pt x="194" y="116"/>
                  </a:lnTo>
                  <a:lnTo>
                    <a:pt x="194" y="116"/>
                  </a:lnTo>
                  <a:lnTo>
                    <a:pt x="198" y="112"/>
                  </a:lnTo>
                  <a:lnTo>
                    <a:pt x="198" y="116"/>
                  </a:lnTo>
                  <a:lnTo>
                    <a:pt x="198" y="116"/>
                  </a:lnTo>
                  <a:lnTo>
                    <a:pt x="201" y="112"/>
                  </a:lnTo>
                  <a:lnTo>
                    <a:pt x="201" y="112"/>
                  </a:lnTo>
                  <a:lnTo>
                    <a:pt x="201" y="112"/>
                  </a:lnTo>
                  <a:lnTo>
                    <a:pt x="201" y="112"/>
                  </a:lnTo>
                  <a:lnTo>
                    <a:pt x="204" y="112"/>
                  </a:lnTo>
                  <a:lnTo>
                    <a:pt x="204" y="112"/>
                  </a:lnTo>
                  <a:lnTo>
                    <a:pt x="208" y="112"/>
                  </a:lnTo>
                  <a:lnTo>
                    <a:pt x="208" y="112"/>
                  </a:lnTo>
                  <a:lnTo>
                    <a:pt x="215" y="112"/>
                  </a:lnTo>
                  <a:lnTo>
                    <a:pt x="215" y="112"/>
                  </a:lnTo>
                  <a:lnTo>
                    <a:pt x="215" y="112"/>
                  </a:lnTo>
                  <a:lnTo>
                    <a:pt x="215" y="112"/>
                  </a:lnTo>
                  <a:lnTo>
                    <a:pt x="218" y="109"/>
                  </a:lnTo>
                  <a:lnTo>
                    <a:pt x="218" y="109"/>
                  </a:lnTo>
                  <a:lnTo>
                    <a:pt x="218" y="105"/>
                  </a:lnTo>
                  <a:lnTo>
                    <a:pt x="218" y="105"/>
                  </a:lnTo>
                  <a:lnTo>
                    <a:pt x="218" y="99"/>
                  </a:lnTo>
                  <a:lnTo>
                    <a:pt x="218" y="99"/>
                  </a:lnTo>
                  <a:lnTo>
                    <a:pt x="218" y="99"/>
                  </a:lnTo>
                  <a:lnTo>
                    <a:pt x="218" y="99"/>
                  </a:lnTo>
                  <a:lnTo>
                    <a:pt x="215" y="99"/>
                  </a:lnTo>
                  <a:lnTo>
                    <a:pt x="215" y="99"/>
                  </a:lnTo>
                  <a:lnTo>
                    <a:pt x="215" y="102"/>
                  </a:lnTo>
                  <a:lnTo>
                    <a:pt x="215" y="102"/>
                  </a:lnTo>
                  <a:lnTo>
                    <a:pt x="211" y="102"/>
                  </a:lnTo>
                  <a:lnTo>
                    <a:pt x="211" y="102"/>
                  </a:lnTo>
                  <a:lnTo>
                    <a:pt x="208" y="102"/>
                  </a:lnTo>
                  <a:lnTo>
                    <a:pt x="208" y="102"/>
                  </a:lnTo>
                  <a:lnTo>
                    <a:pt x="208" y="105"/>
                  </a:lnTo>
                  <a:lnTo>
                    <a:pt x="208" y="105"/>
                  </a:lnTo>
                  <a:lnTo>
                    <a:pt x="204" y="105"/>
                  </a:lnTo>
                  <a:lnTo>
                    <a:pt x="204" y="105"/>
                  </a:lnTo>
                  <a:lnTo>
                    <a:pt x="204" y="105"/>
                  </a:lnTo>
                  <a:lnTo>
                    <a:pt x="204" y="105"/>
                  </a:lnTo>
                  <a:lnTo>
                    <a:pt x="204" y="105"/>
                  </a:lnTo>
                  <a:lnTo>
                    <a:pt x="204" y="105"/>
                  </a:lnTo>
                  <a:lnTo>
                    <a:pt x="204" y="102"/>
                  </a:lnTo>
                  <a:lnTo>
                    <a:pt x="204" y="102"/>
                  </a:lnTo>
                  <a:lnTo>
                    <a:pt x="204" y="102"/>
                  </a:lnTo>
                  <a:lnTo>
                    <a:pt x="204" y="102"/>
                  </a:lnTo>
                  <a:lnTo>
                    <a:pt x="208" y="102"/>
                  </a:lnTo>
                  <a:lnTo>
                    <a:pt x="208" y="102"/>
                  </a:lnTo>
                  <a:lnTo>
                    <a:pt x="211" y="99"/>
                  </a:lnTo>
                  <a:lnTo>
                    <a:pt x="211" y="99"/>
                  </a:lnTo>
                  <a:lnTo>
                    <a:pt x="211" y="99"/>
                  </a:lnTo>
                  <a:lnTo>
                    <a:pt x="211" y="99"/>
                  </a:lnTo>
                  <a:lnTo>
                    <a:pt x="211" y="99"/>
                  </a:lnTo>
                  <a:lnTo>
                    <a:pt x="215" y="99"/>
                  </a:lnTo>
                  <a:lnTo>
                    <a:pt x="215" y="99"/>
                  </a:lnTo>
                  <a:lnTo>
                    <a:pt x="215" y="99"/>
                  </a:lnTo>
                  <a:lnTo>
                    <a:pt x="215" y="99"/>
                  </a:lnTo>
                  <a:lnTo>
                    <a:pt x="215" y="95"/>
                  </a:lnTo>
                  <a:lnTo>
                    <a:pt x="215" y="95"/>
                  </a:lnTo>
                  <a:lnTo>
                    <a:pt x="208" y="99"/>
                  </a:lnTo>
                  <a:lnTo>
                    <a:pt x="208" y="99"/>
                  </a:lnTo>
                  <a:lnTo>
                    <a:pt x="201" y="102"/>
                  </a:lnTo>
                  <a:lnTo>
                    <a:pt x="201" y="102"/>
                  </a:lnTo>
                  <a:lnTo>
                    <a:pt x="198" y="102"/>
                  </a:lnTo>
                  <a:lnTo>
                    <a:pt x="198" y="102"/>
                  </a:lnTo>
                  <a:lnTo>
                    <a:pt x="194" y="105"/>
                  </a:lnTo>
                  <a:lnTo>
                    <a:pt x="194" y="105"/>
                  </a:lnTo>
                  <a:lnTo>
                    <a:pt x="191" y="105"/>
                  </a:lnTo>
                  <a:lnTo>
                    <a:pt x="191" y="105"/>
                  </a:lnTo>
                  <a:lnTo>
                    <a:pt x="187" y="109"/>
                  </a:lnTo>
                  <a:lnTo>
                    <a:pt x="187" y="109"/>
                  </a:lnTo>
                  <a:lnTo>
                    <a:pt x="184" y="109"/>
                  </a:lnTo>
                  <a:lnTo>
                    <a:pt x="184" y="109"/>
                  </a:lnTo>
                  <a:lnTo>
                    <a:pt x="184" y="109"/>
                  </a:lnTo>
                  <a:lnTo>
                    <a:pt x="184" y="109"/>
                  </a:lnTo>
                  <a:lnTo>
                    <a:pt x="184" y="109"/>
                  </a:lnTo>
                  <a:lnTo>
                    <a:pt x="184" y="109"/>
                  </a:lnTo>
                  <a:lnTo>
                    <a:pt x="187" y="109"/>
                  </a:lnTo>
                  <a:lnTo>
                    <a:pt x="187" y="109"/>
                  </a:lnTo>
                  <a:lnTo>
                    <a:pt x="191" y="105"/>
                  </a:lnTo>
                  <a:lnTo>
                    <a:pt x="191" y="105"/>
                  </a:lnTo>
                  <a:lnTo>
                    <a:pt x="191" y="102"/>
                  </a:lnTo>
                  <a:lnTo>
                    <a:pt x="191" y="102"/>
                  </a:lnTo>
                  <a:lnTo>
                    <a:pt x="191" y="102"/>
                  </a:lnTo>
                  <a:lnTo>
                    <a:pt x="191" y="102"/>
                  </a:lnTo>
                  <a:lnTo>
                    <a:pt x="191" y="102"/>
                  </a:lnTo>
                  <a:lnTo>
                    <a:pt x="191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99"/>
                  </a:lnTo>
                  <a:lnTo>
                    <a:pt x="187" y="99"/>
                  </a:lnTo>
                  <a:lnTo>
                    <a:pt x="191" y="99"/>
                  </a:lnTo>
                  <a:lnTo>
                    <a:pt x="191" y="99"/>
                  </a:lnTo>
                  <a:lnTo>
                    <a:pt x="191" y="99"/>
                  </a:lnTo>
                  <a:lnTo>
                    <a:pt x="191" y="99"/>
                  </a:lnTo>
                  <a:lnTo>
                    <a:pt x="194" y="99"/>
                  </a:lnTo>
                  <a:lnTo>
                    <a:pt x="194" y="99"/>
                  </a:lnTo>
                  <a:lnTo>
                    <a:pt x="198" y="102"/>
                  </a:lnTo>
                  <a:lnTo>
                    <a:pt x="198" y="102"/>
                  </a:lnTo>
                  <a:lnTo>
                    <a:pt x="198" y="102"/>
                  </a:lnTo>
                  <a:lnTo>
                    <a:pt x="198" y="102"/>
                  </a:lnTo>
                  <a:lnTo>
                    <a:pt x="198" y="102"/>
                  </a:lnTo>
                  <a:lnTo>
                    <a:pt x="201" y="99"/>
                  </a:lnTo>
                  <a:lnTo>
                    <a:pt x="201" y="99"/>
                  </a:lnTo>
                  <a:lnTo>
                    <a:pt x="201" y="99"/>
                  </a:lnTo>
                  <a:lnTo>
                    <a:pt x="201" y="99"/>
                  </a:lnTo>
                  <a:lnTo>
                    <a:pt x="204" y="95"/>
                  </a:lnTo>
                  <a:lnTo>
                    <a:pt x="204" y="95"/>
                  </a:lnTo>
                  <a:lnTo>
                    <a:pt x="204" y="95"/>
                  </a:lnTo>
                  <a:lnTo>
                    <a:pt x="204" y="95"/>
                  </a:lnTo>
                  <a:lnTo>
                    <a:pt x="208" y="95"/>
                  </a:lnTo>
                  <a:lnTo>
                    <a:pt x="208" y="95"/>
                  </a:lnTo>
                  <a:lnTo>
                    <a:pt x="208" y="95"/>
                  </a:lnTo>
                  <a:lnTo>
                    <a:pt x="208" y="95"/>
                  </a:lnTo>
                  <a:lnTo>
                    <a:pt x="211" y="92"/>
                  </a:lnTo>
                  <a:lnTo>
                    <a:pt x="211" y="92"/>
                  </a:lnTo>
                  <a:lnTo>
                    <a:pt x="211" y="88"/>
                  </a:lnTo>
                  <a:lnTo>
                    <a:pt x="211" y="88"/>
                  </a:lnTo>
                  <a:lnTo>
                    <a:pt x="211" y="88"/>
                  </a:lnTo>
                  <a:lnTo>
                    <a:pt x="211" y="88"/>
                  </a:lnTo>
                  <a:lnTo>
                    <a:pt x="211" y="88"/>
                  </a:lnTo>
                  <a:lnTo>
                    <a:pt x="211" y="88"/>
                  </a:lnTo>
                  <a:lnTo>
                    <a:pt x="211" y="88"/>
                  </a:lnTo>
                  <a:lnTo>
                    <a:pt x="208" y="92"/>
                  </a:lnTo>
                  <a:lnTo>
                    <a:pt x="208" y="92"/>
                  </a:lnTo>
                  <a:lnTo>
                    <a:pt x="208" y="92"/>
                  </a:lnTo>
                  <a:lnTo>
                    <a:pt x="208" y="92"/>
                  </a:lnTo>
                  <a:lnTo>
                    <a:pt x="204" y="92"/>
                  </a:lnTo>
                  <a:lnTo>
                    <a:pt x="204" y="92"/>
                  </a:lnTo>
                  <a:lnTo>
                    <a:pt x="204" y="92"/>
                  </a:lnTo>
                  <a:lnTo>
                    <a:pt x="204" y="92"/>
                  </a:lnTo>
                  <a:lnTo>
                    <a:pt x="201" y="95"/>
                  </a:lnTo>
                  <a:lnTo>
                    <a:pt x="201" y="95"/>
                  </a:lnTo>
                  <a:lnTo>
                    <a:pt x="201" y="95"/>
                  </a:lnTo>
                  <a:lnTo>
                    <a:pt x="201" y="95"/>
                  </a:lnTo>
                  <a:lnTo>
                    <a:pt x="198" y="95"/>
                  </a:lnTo>
                  <a:lnTo>
                    <a:pt x="198" y="95"/>
                  </a:lnTo>
                  <a:lnTo>
                    <a:pt x="198" y="95"/>
                  </a:lnTo>
                  <a:lnTo>
                    <a:pt x="198" y="95"/>
                  </a:lnTo>
                  <a:lnTo>
                    <a:pt x="194" y="95"/>
                  </a:lnTo>
                  <a:lnTo>
                    <a:pt x="194" y="95"/>
                  </a:lnTo>
                  <a:lnTo>
                    <a:pt x="194" y="95"/>
                  </a:lnTo>
                  <a:lnTo>
                    <a:pt x="194" y="95"/>
                  </a:lnTo>
                  <a:lnTo>
                    <a:pt x="191" y="95"/>
                  </a:lnTo>
                  <a:lnTo>
                    <a:pt x="191" y="95"/>
                  </a:lnTo>
                  <a:lnTo>
                    <a:pt x="191" y="95"/>
                  </a:lnTo>
                  <a:lnTo>
                    <a:pt x="191" y="95"/>
                  </a:lnTo>
                  <a:lnTo>
                    <a:pt x="191" y="95"/>
                  </a:lnTo>
                  <a:lnTo>
                    <a:pt x="191" y="95"/>
                  </a:lnTo>
                  <a:lnTo>
                    <a:pt x="191" y="95"/>
                  </a:lnTo>
                  <a:lnTo>
                    <a:pt x="191" y="92"/>
                  </a:lnTo>
                  <a:lnTo>
                    <a:pt x="194" y="88"/>
                  </a:lnTo>
                  <a:lnTo>
                    <a:pt x="194" y="88"/>
                  </a:lnTo>
                  <a:lnTo>
                    <a:pt x="198" y="88"/>
                  </a:lnTo>
                  <a:lnTo>
                    <a:pt x="198" y="88"/>
                  </a:lnTo>
                  <a:lnTo>
                    <a:pt x="198" y="88"/>
                  </a:lnTo>
                  <a:lnTo>
                    <a:pt x="198" y="88"/>
                  </a:lnTo>
                  <a:lnTo>
                    <a:pt x="201" y="88"/>
                  </a:lnTo>
                  <a:lnTo>
                    <a:pt x="201" y="88"/>
                  </a:lnTo>
                  <a:lnTo>
                    <a:pt x="201" y="88"/>
                  </a:lnTo>
                  <a:lnTo>
                    <a:pt x="201" y="88"/>
                  </a:lnTo>
                  <a:lnTo>
                    <a:pt x="204" y="88"/>
                  </a:lnTo>
                  <a:lnTo>
                    <a:pt x="204" y="88"/>
                  </a:lnTo>
                  <a:lnTo>
                    <a:pt x="204" y="88"/>
                  </a:lnTo>
                  <a:lnTo>
                    <a:pt x="204" y="88"/>
                  </a:lnTo>
                  <a:lnTo>
                    <a:pt x="208" y="88"/>
                  </a:lnTo>
                  <a:lnTo>
                    <a:pt x="208" y="88"/>
                  </a:lnTo>
                  <a:lnTo>
                    <a:pt x="211" y="85"/>
                  </a:lnTo>
                  <a:lnTo>
                    <a:pt x="211" y="82"/>
                  </a:lnTo>
                  <a:lnTo>
                    <a:pt x="211" y="82"/>
                  </a:lnTo>
                  <a:lnTo>
                    <a:pt x="211" y="78"/>
                  </a:lnTo>
                  <a:lnTo>
                    <a:pt x="208" y="78"/>
                  </a:lnTo>
                  <a:lnTo>
                    <a:pt x="208" y="78"/>
                  </a:lnTo>
                  <a:lnTo>
                    <a:pt x="208" y="78"/>
                  </a:lnTo>
                  <a:lnTo>
                    <a:pt x="208" y="78"/>
                  </a:lnTo>
                  <a:lnTo>
                    <a:pt x="201" y="78"/>
                  </a:lnTo>
                  <a:lnTo>
                    <a:pt x="201" y="78"/>
                  </a:lnTo>
                  <a:lnTo>
                    <a:pt x="201" y="78"/>
                  </a:lnTo>
                  <a:lnTo>
                    <a:pt x="201" y="78"/>
                  </a:lnTo>
                  <a:lnTo>
                    <a:pt x="194" y="82"/>
                  </a:lnTo>
                  <a:lnTo>
                    <a:pt x="194" y="82"/>
                  </a:lnTo>
                  <a:lnTo>
                    <a:pt x="194" y="82"/>
                  </a:lnTo>
                  <a:lnTo>
                    <a:pt x="187" y="85"/>
                  </a:lnTo>
                  <a:lnTo>
                    <a:pt x="187" y="85"/>
                  </a:lnTo>
                  <a:lnTo>
                    <a:pt x="187" y="88"/>
                  </a:lnTo>
                  <a:lnTo>
                    <a:pt x="187" y="88"/>
                  </a:lnTo>
                  <a:lnTo>
                    <a:pt x="184" y="88"/>
                  </a:lnTo>
                  <a:lnTo>
                    <a:pt x="184" y="88"/>
                  </a:lnTo>
                  <a:lnTo>
                    <a:pt x="187" y="85"/>
                  </a:lnTo>
                  <a:lnTo>
                    <a:pt x="187" y="85"/>
                  </a:lnTo>
                  <a:lnTo>
                    <a:pt x="187" y="82"/>
                  </a:lnTo>
                  <a:lnTo>
                    <a:pt x="187" y="82"/>
                  </a:lnTo>
                  <a:lnTo>
                    <a:pt x="191" y="78"/>
                  </a:lnTo>
                  <a:lnTo>
                    <a:pt x="191" y="78"/>
                  </a:lnTo>
                  <a:lnTo>
                    <a:pt x="191" y="78"/>
                  </a:lnTo>
                  <a:lnTo>
                    <a:pt x="191" y="78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91" y="75"/>
                  </a:lnTo>
                  <a:lnTo>
                    <a:pt x="191" y="75"/>
                  </a:lnTo>
                  <a:lnTo>
                    <a:pt x="191" y="75"/>
                  </a:lnTo>
                  <a:lnTo>
                    <a:pt x="191" y="75"/>
                  </a:lnTo>
                  <a:lnTo>
                    <a:pt x="194" y="75"/>
                  </a:lnTo>
                  <a:lnTo>
                    <a:pt x="198" y="71"/>
                  </a:lnTo>
                  <a:lnTo>
                    <a:pt x="198" y="71"/>
                  </a:lnTo>
                  <a:lnTo>
                    <a:pt x="194" y="71"/>
                  </a:lnTo>
                  <a:lnTo>
                    <a:pt x="194" y="71"/>
                  </a:lnTo>
                  <a:lnTo>
                    <a:pt x="194" y="68"/>
                  </a:lnTo>
                  <a:lnTo>
                    <a:pt x="194" y="68"/>
                  </a:lnTo>
                  <a:lnTo>
                    <a:pt x="187" y="71"/>
                  </a:lnTo>
                  <a:lnTo>
                    <a:pt x="187" y="75"/>
                  </a:lnTo>
                  <a:lnTo>
                    <a:pt x="187" y="75"/>
                  </a:lnTo>
                  <a:lnTo>
                    <a:pt x="184" y="75"/>
                  </a:lnTo>
                  <a:lnTo>
                    <a:pt x="184" y="75"/>
                  </a:lnTo>
                  <a:lnTo>
                    <a:pt x="181" y="78"/>
                  </a:lnTo>
                  <a:lnTo>
                    <a:pt x="181" y="78"/>
                  </a:lnTo>
                  <a:lnTo>
                    <a:pt x="181" y="78"/>
                  </a:lnTo>
                  <a:lnTo>
                    <a:pt x="181" y="78"/>
                  </a:lnTo>
                  <a:lnTo>
                    <a:pt x="181" y="78"/>
                  </a:lnTo>
                  <a:lnTo>
                    <a:pt x="181" y="78"/>
                  </a:lnTo>
                  <a:lnTo>
                    <a:pt x="181" y="78"/>
                  </a:lnTo>
                  <a:lnTo>
                    <a:pt x="181" y="78"/>
                  </a:lnTo>
                  <a:lnTo>
                    <a:pt x="181" y="75"/>
                  </a:lnTo>
                  <a:lnTo>
                    <a:pt x="181" y="75"/>
                  </a:lnTo>
                  <a:lnTo>
                    <a:pt x="181" y="75"/>
                  </a:lnTo>
                  <a:lnTo>
                    <a:pt x="181" y="75"/>
                  </a:lnTo>
                  <a:lnTo>
                    <a:pt x="184" y="71"/>
                  </a:lnTo>
                  <a:lnTo>
                    <a:pt x="184" y="71"/>
                  </a:lnTo>
                  <a:lnTo>
                    <a:pt x="184" y="71"/>
                  </a:lnTo>
                  <a:lnTo>
                    <a:pt x="184" y="71"/>
                  </a:lnTo>
                  <a:lnTo>
                    <a:pt x="184" y="71"/>
                  </a:lnTo>
                  <a:lnTo>
                    <a:pt x="184" y="71"/>
                  </a:lnTo>
                  <a:lnTo>
                    <a:pt x="181" y="71"/>
                  </a:lnTo>
                  <a:lnTo>
                    <a:pt x="181" y="71"/>
                  </a:lnTo>
                  <a:lnTo>
                    <a:pt x="181" y="71"/>
                  </a:lnTo>
                  <a:lnTo>
                    <a:pt x="181" y="71"/>
                  </a:lnTo>
                  <a:lnTo>
                    <a:pt x="181" y="71"/>
                  </a:lnTo>
                  <a:lnTo>
                    <a:pt x="181" y="71"/>
                  </a:lnTo>
                  <a:lnTo>
                    <a:pt x="181" y="71"/>
                  </a:lnTo>
                  <a:lnTo>
                    <a:pt x="177" y="71"/>
                  </a:lnTo>
                  <a:lnTo>
                    <a:pt x="177" y="71"/>
                  </a:lnTo>
                  <a:lnTo>
                    <a:pt x="181" y="71"/>
                  </a:lnTo>
                  <a:lnTo>
                    <a:pt x="184" y="71"/>
                  </a:lnTo>
                  <a:lnTo>
                    <a:pt x="184" y="71"/>
                  </a:lnTo>
                  <a:lnTo>
                    <a:pt x="184" y="71"/>
                  </a:lnTo>
                  <a:lnTo>
                    <a:pt x="181" y="71"/>
                  </a:lnTo>
                  <a:lnTo>
                    <a:pt x="181" y="71"/>
                  </a:lnTo>
                  <a:lnTo>
                    <a:pt x="187" y="71"/>
                  </a:lnTo>
                  <a:lnTo>
                    <a:pt x="187" y="71"/>
                  </a:lnTo>
                  <a:lnTo>
                    <a:pt x="187" y="71"/>
                  </a:lnTo>
                  <a:lnTo>
                    <a:pt x="187" y="71"/>
                  </a:lnTo>
                  <a:lnTo>
                    <a:pt x="187" y="71"/>
                  </a:lnTo>
                  <a:lnTo>
                    <a:pt x="194" y="68"/>
                  </a:lnTo>
                  <a:lnTo>
                    <a:pt x="194" y="68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94" y="61"/>
                  </a:lnTo>
                  <a:lnTo>
                    <a:pt x="194" y="61"/>
                  </a:lnTo>
                  <a:lnTo>
                    <a:pt x="191" y="65"/>
                  </a:lnTo>
                  <a:lnTo>
                    <a:pt x="191" y="65"/>
                  </a:lnTo>
                  <a:lnTo>
                    <a:pt x="191" y="65"/>
                  </a:lnTo>
                  <a:lnTo>
                    <a:pt x="191" y="65"/>
                  </a:lnTo>
                  <a:lnTo>
                    <a:pt x="187" y="65"/>
                  </a:lnTo>
                  <a:lnTo>
                    <a:pt x="187" y="65"/>
                  </a:lnTo>
                  <a:lnTo>
                    <a:pt x="184" y="65"/>
                  </a:lnTo>
                  <a:lnTo>
                    <a:pt x="184" y="65"/>
                  </a:lnTo>
                  <a:lnTo>
                    <a:pt x="184" y="65"/>
                  </a:lnTo>
                  <a:lnTo>
                    <a:pt x="184" y="65"/>
                  </a:lnTo>
                  <a:lnTo>
                    <a:pt x="181" y="68"/>
                  </a:lnTo>
                  <a:lnTo>
                    <a:pt x="181" y="68"/>
                  </a:lnTo>
                  <a:lnTo>
                    <a:pt x="181" y="68"/>
                  </a:lnTo>
                  <a:lnTo>
                    <a:pt x="181" y="65"/>
                  </a:lnTo>
                  <a:lnTo>
                    <a:pt x="184" y="61"/>
                  </a:lnTo>
                  <a:lnTo>
                    <a:pt x="184" y="61"/>
                  </a:lnTo>
                  <a:lnTo>
                    <a:pt x="187" y="61"/>
                  </a:lnTo>
                  <a:lnTo>
                    <a:pt x="187" y="61"/>
                  </a:lnTo>
                  <a:lnTo>
                    <a:pt x="194" y="58"/>
                  </a:lnTo>
                  <a:lnTo>
                    <a:pt x="194" y="58"/>
                  </a:lnTo>
                  <a:lnTo>
                    <a:pt x="198" y="54"/>
                  </a:lnTo>
                  <a:lnTo>
                    <a:pt x="198" y="54"/>
                  </a:lnTo>
                  <a:lnTo>
                    <a:pt x="198" y="54"/>
                  </a:lnTo>
                  <a:lnTo>
                    <a:pt x="198" y="51"/>
                  </a:lnTo>
                  <a:lnTo>
                    <a:pt x="198" y="51"/>
                  </a:lnTo>
                  <a:lnTo>
                    <a:pt x="198" y="51"/>
                  </a:lnTo>
                  <a:lnTo>
                    <a:pt x="198" y="51"/>
                  </a:lnTo>
                  <a:lnTo>
                    <a:pt x="194" y="51"/>
                  </a:lnTo>
                  <a:lnTo>
                    <a:pt x="194" y="51"/>
                  </a:lnTo>
                  <a:lnTo>
                    <a:pt x="194" y="51"/>
                  </a:lnTo>
                  <a:lnTo>
                    <a:pt x="194" y="51"/>
                  </a:lnTo>
                  <a:lnTo>
                    <a:pt x="194" y="51"/>
                  </a:lnTo>
                  <a:lnTo>
                    <a:pt x="191" y="51"/>
                  </a:lnTo>
                  <a:lnTo>
                    <a:pt x="191" y="51"/>
                  </a:lnTo>
                  <a:lnTo>
                    <a:pt x="191" y="48"/>
                  </a:lnTo>
                  <a:lnTo>
                    <a:pt x="191" y="48"/>
                  </a:lnTo>
                  <a:lnTo>
                    <a:pt x="191" y="48"/>
                  </a:lnTo>
                  <a:lnTo>
                    <a:pt x="187" y="44"/>
                  </a:lnTo>
                  <a:lnTo>
                    <a:pt x="187" y="44"/>
                  </a:lnTo>
                  <a:lnTo>
                    <a:pt x="187" y="41"/>
                  </a:lnTo>
                  <a:lnTo>
                    <a:pt x="181" y="41"/>
                  </a:lnTo>
                  <a:lnTo>
                    <a:pt x="181" y="41"/>
                  </a:lnTo>
                  <a:lnTo>
                    <a:pt x="181" y="41"/>
                  </a:lnTo>
                  <a:lnTo>
                    <a:pt x="181" y="41"/>
                  </a:lnTo>
                  <a:lnTo>
                    <a:pt x="177" y="41"/>
                  </a:lnTo>
                  <a:lnTo>
                    <a:pt x="177" y="41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0" y="48"/>
                  </a:lnTo>
                  <a:lnTo>
                    <a:pt x="170" y="48"/>
                  </a:lnTo>
                  <a:lnTo>
                    <a:pt x="170" y="51"/>
                  </a:lnTo>
                  <a:lnTo>
                    <a:pt x="170" y="51"/>
                  </a:lnTo>
                  <a:lnTo>
                    <a:pt x="174" y="58"/>
                  </a:lnTo>
                  <a:lnTo>
                    <a:pt x="174" y="58"/>
                  </a:lnTo>
                  <a:lnTo>
                    <a:pt x="174" y="58"/>
                  </a:lnTo>
                  <a:lnTo>
                    <a:pt x="174" y="58"/>
                  </a:lnTo>
                  <a:lnTo>
                    <a:pt x="174" y="58"/>
                  </a:lnTo>
                  <a:lnTo>
                    <a:pt x="174" y="58"/>
                  </a:lnTo>
                  <a:lnTo>
                    <a:pt x="170" y="54"/>
                  </a:lnTo>
                  <a:lnTo>
                    <a:pt x="170" y="54"/>
                  </a:lnTo>
                  <a:lnTo>
                    <a:pt x="170" y="54"/>
                  </a:lnTo>
                  <a:lnTo>
                    <a:pt x="170" y="54"/>
                  </a:lnTo>
                  <a:lnTo>
                    <a:pt x="167" y="51"/>
                  </a:lnTo>
                  <a:lnTo>
                    <a:pt x="167" y="51"/>
                  </a:lnTo>
                  <a:lnTo>
                    <a:pt x="164" y="54"/>
                  </a:lnTo>
                  <a:lnTo>
                    <a:pt x="164" y="54"/>
                  </a:lnTo>
                  <a:lnTo>
                    <a:pt x="164" y="58"/>
                  </a:lnTo>
                  <a:lnTo>
                    <a:pt x="164" y="58"/>
                  </a:lnTo>
                  <a:lnTo>
                    <a:pt x="164" y="61"/>
                  </a:lnTo>
                  <a:lnTo>
                    <a:pt x="164" y="61"/>
                  </a:lnTo>
                  <a:lnTo>
                    <a:pt x="164" y="61"/>
                  </a:lnTo>
                  <a:lnTo>
                    <a:pt x="164" y="61"/>
                  </a:lnTo>
                  <a:lnTo>
                    <a:pt x="164" y="65"/>
                  </a:lnTo>
                  <a:lnTo>
                    <a:pt x="164" y="65"/>
                  </a:lnTo>
                  <a:lnTo>
                    <a:pt x="160" y="58"/>
                  </a:lnTo>
                  <a:lnTo>
                    <a:pt x="160" y="58"/>
                  </a:lnTo>
                  <a:lnTo>
                    <a:pt x="160" y="54"/>
                  </a:lnTo>
                  <a:lnTo>
                    <a:pt x="160" y="54"/>
                  </a:lnTo>
                  <a:lnTo>
                    <a:pt x="164" y="51"/>
                  </a:lnTo>
                  <a:lnTo>
                    <a:pt x="164" y="51"/>
                  </a:lnTo>
                  <a:lnTo>
                    <a:pt x="160" y="51"/>
                  </a:lnTo>
                  <a:lnTo>
                    <a:pt x="160" y="51"/>
                  </a:lnTo>
                  <a:lnTo>
                    <a:pt x="160" y="51"/>
                  </a:lnTo>
                  <a:lnTo>
                    <a:pt x="160" y="51"/>
                  </a:lnTo>
                  <a:lnTo>
                    <a:pt x="157" y="51"/>
                  </a:lnTo>
                  <a:lnTo>
                    <a:pt x="157" y="51"/>
                  </a:lnTo>
                  <a:lnTo>
                    <a:pt x="157" y="54"/>
                  </a:lnTo>
                  <a:lnTo>
                    <a:pt x="157" y="54"/>
                  </a:lnTo>
                  <a:lnTo>
                    <a:pt x="157" y="54"/>
                  </a:lnTo>
                  <a:lnTo>
                    <a:pt x="157" y="51"/>
                  </a:lnTo>
                  <a:lnTo>
                    <a:pt x="157" y="51"/>
                  </a:lnTo>
                  <a:lnTo>
                    <a:pt x="157" y="51"/>
                  </a:lnTo>
                  <a:lnTo>
                    <a:pt x="157" y="51"/>
                  </a:lnTo>
                  <a:lnTo>
                    <a:pt x="157" y="48"/>
                  </a:lnTo>
                  <a:lnTo>
                    <a:pt x="157" y="48"/>
                  </a:lnTo>
                  <a:lnTo>
                    <a:pt x="157" y="48"/>
                  </a:lnTo>
                  <a:lnTo>
                    <a:pt x="157" y="48"/>
                  </a:lnTo>
                  <a:lnTo>
                    <a:pt x="157" y="44"/>
                  </a:lnTo>
                  <a:lnTo>
                    <a:pt x="157" y="44"/>
                  </a:lnTo>
                  <a:lnTo>
                    <a:pt x="150" y="48"/>
                  </a:lnTo>
                  <a:lnTo>
                    <a:pt x="150" y="48"/>
                  </a:lnTo>
                  <a:lnTo>
                    <a:pt x="150" y="48"/>
                  </a:lnTo>
                  <a:lnTo>
                    <a:pt x="150" y="48"/>
                  </a:lnTo>
                  <a:lnTo>
                    <a:pt x="150" y="48"/>
                  </a:lnTo>
                  <a:lnTo>
                    <a:pt x="150" y="48"/>
                  </a:lnTo>
                  <a:lnTo>
                    <a:pt x="143" y="51"/>
                  </a:lnTo>
                  <a:lnTo>
                    <a:pt x="143" y="51"/>
                  </a:lnTo>
                  <a:lnTo>
                    <a:pt x="140" y="54"/>
                  </a:lnTo>
                  <a:lnTo>
                    <a:pt x="140" y="54"/>
                  </a:lnTo>
                  <a:lnTo>
                    <a:pt x="136" y="58"/>
                  </a:lnTo>
                  <a:lnTo>
                    <a:pt x="136" y="58"/>
                  </a:lnTo>
                  <a:lnTo>
                    <a:pt x="136" y="58"/>
                  </a:lnTo>
                  <a:lnTo>
                    <a:pt x="133" y="58"/>
                  </a:lnTo>
                  <a:lnTo>
                    <a:pt x="133" y="58"/>
                  </a:lnTo>
                  <a:lnTo>
                    <a:pt x="133" y="58"/>
                  </a:lnTo>
                  <a:lnTo>
                    <a:pt x="133" y="58"/>
                  </a:lnTo>
                  <a:lnTo>
                    <a:pt x="136" y="54"/>
                  </a:lnTo>
                  <a:lnTo>
                    <a:pt x="136" y="54"/>
                  </a:lnTo>
                  <a:lnTo>
                    <a:pt x="136" y="54"/>
                  </a:lnTo>
                  <a:lnTo>
                    <a:pt x="136" y="54"/>
                  </a:lnTo>
                  <a:lnTo>
                    <a:pt x="136" y="51"/>
                  </a:lnTo>
                  <a:lnTo>
                    <a:pt x="136" y="51"/>
                  </a:lnTo>
                  <a:lnTo>
                    <a:pt x="140" y="51"/>
                  </a:lnTo>
                  <a:lnTo>
                    <a:pt x="140" y="51"/>
                  </a:lnTo>
                  <a:lnTo>
                    <a:pt x="140" y="51"/>
                  </a:lnTo>
                  <a:lnTo>
                    <a:pt x="140" y="51"/>
                  </a:lnTo>
                  <a:lnTo>
                    <a:pt x="143" y="51"/>
                  </a:lnTo>
                  <a:lnTo>
                    <a:pt x="143" y="51"/>
                  </a:lnTo>
                  <a:lnTo>
                    <a:pt x="147" y="44"/>
                  </a:lnTo>
                  <a:lnTo>
                    <a:pt x="147" y="44"/>
                  </a:lnTo>
                  <a:lnTo>
                    <a:pt x="147" y="44"/>
                  </a:lnTo>
                  <a:lnTo>
                    <a:pt x="147" y="44"/>
                  </a:lnTo>
                  <a:lnTo>
                    <a:pt x="147" y="44"/>
                  </a:lnTo>
                  <a:lnTo>
                    <a:pt x="147" y="44"/>
                  </a:lnTo>
                  <a:lnTo>
                    <a:pt x="143" y="44"/>
                  </a:lnTo>
                  <a:lnTo>
                    <a:pt x="143" y="44"/>
                  </a:lnTo>
                  <a:lnTo>
                    <a:pt x="140" y="44"/>
                  </a:lnTo>
                  <a:lnTo>
                    <a:pt x="140" y="44"/>
                  </a:lnTo>
                  <a:lnTo>
                    <a:pt x="140" y="44"/>
                  </a:lnTo>
                  <a:lnTo>
                    <a:pt x="140" y="44"/>
                  </a:lnTo>
                  <a:lnTo>
                    <a:pt x="140" y="44"/>
                  </a:lnTo>
                  <a:lnTo>
                    <a:pt x="150" y="41"/>
                  </a:lnTo>
                  <a:lnTo>
                    <a:pt x="150" y="41"/>
                  </a:lnTo>
                  <a:lnTo>
                    <a:pt x="153" y="41"/>
                  </a:lnTo>
                  <a:lnTo>
                    <a:pt x="153" y="41"/>
                  </a:lnTo>
                  <a:lnTo>
                    <a:pt x="160" y="37"/>
                  </a:lnTo>
                  <a:lnTo>
                    <a:pt x="164" y="31"/>
                  </a:lnTo>
                  <a:lnTo>
                    <a:pt x="164" y="31"/>
                  </a:lnTo>
                  <a:lnTo>
                    <a:pt x="164" y="27"/>
                  </a:lnTo>
                  <a:lnTo>
                    <a:pt x="164" y="27"/>
                  </a:lnTo>
                  <a:lnTo>
                    <a:pt x="167" y="24"/>
                  </a:lnTo>
                  <a:lnTo>
                    <a:pt x="167" y="24"/>
                  </a:lnTo>
                  <a:lnTo>
                    <a:pt x="167" y="20"/>
                  </a:lnTo>
                  <a:lnTo>
                    <a:pt x="167" y="20"/>
                  </a:lnTo>
                  <a:lnTo>
                    <a:pt x="167" y="17"/>
                  </a:lnTo>
                  <a:lnTo>
                    <a:pt x="167" y="17"/>
                  </a:lnTo>
                  <a:lnTo>
                    <a:pt x="170" y="17"/>
                  </a:lnTo>
                  <a:lnTo>
                    <a:pt x="167" y="14"/>
                  </a:lnTo>
                  <a:lnTo>
                    <a:pt x="167" y="14"/>
                  </a:lnTo>
                  <a:lnTo>
                    <a:pt x="164" y="14"/>
                  </a:lnTo>
                  <a:lnTo>
                    <a:pt x="164" y="14"/>
                  </a:lnTo>
                  <a:lnTo>
                    <a:pt x="160" y="14"/>
                  </a:lnTo>
                  <a:lnTo>
                    <a:pt x="160" y="14"/>
                  </a:lnTo>
                  <a:lnTo>
                    <a:pt x="160" y="14"/>
                  </a:lnTo>
                  <a:lnTo>
                    <a:pt x="160" y="14"/>
                  </a:lnTo>
                  <a:lnTo>
                    <a:pt x="157" y="14"/>
                  </a:lnTo>
                  <a:lnTo>
                    <a:pt x="157" y="14"/>
                  </a:lnTo>
                  <a:lnTo>
                    <a:pt x="153" y="14"/>
                  </a:lnTo>
                  <a:lnTo>
                    <a:pt x="153" y="14"/>
                  </a:lnTo>
                  <a:lnTo>
                    <a:pt x="150" y="10"/>
                  </a:lnTo>
                  <a:lnTo>
                    <a:pt x="150" y="10"/>
                  </a:lnTo>
                  <a:lnTo>
                    <a:pt x="150" y="10"/>
                  </a:lnTo>
                  <a:lnTo>
                    <a:pt x="150" y="10"/>
                  </a:lnTo>
                  <a:lnTo>
                    <a:pt x="150" y="10"/>
                  </a:lnTo>
                  <a:lnTo>
                    <a:pt x="147" y="14"/>
                  </a:lnTo>
                  <a:lnTo>
                    <a:pt x="147" y="14"/>
                  </a:lnTo>
                  <a:lnTo>
                    <a:pt x="147" y="14"/>
                  </a:lnTo>
                  <a:lnTo>
                    <a:pt x="147" y="14"/>
                  </a:lnTo>
                  <a:lnTo>
                    <a:pt x="143" y="17"/>
                  </a:lnTo>
                  <a:lnTo>
                    <a:pt x="143" y="17"/>
                  </a:lnTo>
                  <a:lnTo>
                    <a:pt x="143" y="17"/>
                  </a:lnTo>
                  <a:lnTo>
                    <a:pt x="143" y="17"/>
                  </a:lnTo>
                  <a:lnTo>
                    <a:pt x="143" y="17"/>
                  </a:lnTo>
                  <a:lnTo>
                    <a:pt x="140" y="14"/>
                  </a:lnTo>
                  <a:lnTo>
                    <a:pt x="140" y="14"/>
                  </a:lnTo>
                  <a:lnTo>
                    <a:pt x="140" y="14"/>
                  </a:lnTo>
                  <a:lnTo>
                    <a:pt x="140" y="14"/>
                  </a:lnTo>
                  <a:lnTo>
                    <a:pt x="136" y="17"/>
                  </a:lnTo>
                  <a:lnTo>
                    <a:pt x="136" y="17"/>
                  </a:lnTo>
                  <a:lnTo>
                    <a:pt x="136" y="17"/>
                  </a:lnTo>
                  <a:lnTo>
                    <a:pt x="136" y="17"/>
                  </a:lnTo>
                  <a:lnTo>
                    <a:pt x="133" y="17"/>
                  </a:lnTo>
                  <a:lnTo>
                    <a:pt x="133" y="17"/>
                  </a:lnTo>
                  <a:lnTo>
                    <a:pt x="133" y="17"/>
                  </a:lnTo>
                  <a:lnTo>
                    <a:pt x="133" y="17"/>
                  </a:lnTo>
                  <a:lnTo>
                    <a:pt x="133" y="17"/>
                  </a:lnTo>
                  <a:lnTo>
                    <a:pt x="133" y="17"/>
                  </a:lnTo>
                  <a:lnTo>
                    <a:pt x="133" y="17"/>
                  </a:lnTo>
                  <a:lnTo>
                    <a:pt x="130" y="14"/>
                  </a:lnTo>
                  <a:lnTo>
                    <a:pt x="130" y="14"/>
                  </a:lnTo>
                  <a:lnTo>
                    <a:pt x="130" y="17"/>
                  </a:lnTo>
                  <a:lnTo>
                    <a:pt x="130" y="17"/>
                  </a:lnTo>
                  <a:lnTo>
                    <a:pt x="130" y="17"/>
                  </a:lnTo>
                  <a:lnTo>
                    <a:pt x="130" y="17"/>
                  </a:lnTo>
                  <a:lnTo>
                    <a:pt x="130" y="20"/>
                  </a:lnTo>
                  <a:lnTo>
                    <a:pt x="130" y="20"/>
                  </a:lnTo>
                  <a:lnTo>
                    <a:pt x="133" y="24"/>
                  </a:lnTo>
                  <a:lnTo>
                    <a:pt x="133" y="20"/>
                  </a:lnTo>
                  <a:lnTo>
                    <a:pt x="133" y="20"/>
                  </a:lnTo>
                  <a:lnTo>
                    <a:pt x="126" y="20"/>
                  </a:lnTo>
                  <a:lnTo>
                    <a:pt x="126" y="20"/>
                  </a:lnTo>
                  <a:lnTo>
                    <a:pt x="126" y="20"/>
                  </a:lnTo>
                  <a:lnTo>
                    <a:pt x="126" y="20"/>
                  </a:lnTo>
                  <a:lnTo>
                    <a:pt x="123" y="20"/>
                  </a:lnTo>
                  <a:lnTo>
                    <a:pt x="123" y="20"/>
                  </a:lnTo>
                  <a:lnTo>
                    <a:pt x="123" y="17"/>
                  </a:lnTo>
                  <a:lnTo>
                    <a:pt x="123" y="17"/>
                  </a:lnTo>
                  <a:lnTo>
                    <a:pt x="119" y="17"/>
                  </a:lnTo>
                  <a:lnTo>
                    <a:pt x="119" y="17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9" y="24"/>
                  </a:lnTo>
                  <a:lnTo>
                    <a:pt x="119" y="24"/>
                  </a:lnTo>
                  <a:lnTo>
                    <a:pt x="119" y="24"/>
                  </a:lnTo>
                  <a:lnTo>
                    <a:pt x="119" y="24"/>
                  </a:lnTo>
                  <a:lnTo>
                    <a:pt x="123" y="27"/>
                  </a:lnTo>
                  <a:lnTo>
                    <a:pt x="123" y="27"/>
                  </a:lnTo>
                  <a:lnTo>
                    <a:pt x="123" y="27"/>
                  </a:lnTo>
                  <a:lnTo>
                    <a:pt x="123" y="27"/>
                  </a:lnTo>
                  <a:lnTo>
                    <a:pt x="126" y="27"/>
                  </a:lnTo>
                  <a:lnTo>
                    <a:pt x="126" y="27"/>
                  </a:lnTo>
                  <a:lnTo>
                    <a:pt x="123" y="27"/>
                  </a:lnTo>
                  <a:lnTo>
                    <a:pt x="123" y="27"/>
                  </a:lnTo>
                  <a:lnTo>
                    <a:pt x="123" y="31"/>
                  </a:lnTo>
                  <a:lnTo>
                    <a:pt x="123" y="31"/>
                  </a:lnTo>
                  <a:lnTo>
                    <a:pt x="123" y="31"/>
                  </a:lnTo>
                  <a:lnTo>
                    <a:pt x="123" y="27"/>
                  </a:lnTo>
                  <a:lnTo>
                    <a:pt x="123" y="27"/>
                  </a:lnTo>
                  <a:lnTo>
                    <a:pt x="119" y="27"/>
                  </a:lnTo>
                  <a:lnTo>
                    <a:pt x="119" y="27"/>
                  </a:lnTo>
                  <a:lnTo>
                    <a:pt x="116" y="24"/>
                  </a:lnTo>
                  <a:lnTo>
                    <a:pt x="116" y="24"/>
                  </a:lnTo>
                  <a:lnTo>
                    <a:pt x="116" y="24"/>
                  </a:lnTo>
                  <a:lnTo>
                    <a:pt x="116" y="24"/>
                  </a:lnTo>
                  <a:lnTo>
                    <a:pt x="113" y="27"/>
                  </a:lnTo>
                  <a:lnTo>
                    <a:pt x="113" y="27"/>
                  </a:lnTo>
                  <a:lnTo>
                    <a:pt x="113" y="27"/>
                  </a:lnTo>
                  <a:lnTo>
                    <a:pt x="113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6" y="31"/>
                  </a:lnTo>
                  <a:lnTo>
                    <a:pt x="106" y="31"/>
                  </a:lnTo>
                  <a:lnTo>
                    <a:pt x="109" y="34"/>
                  </a:lnTo>
                  <a:lnTo>
                    <a:pt x="109" y="34"/>
                  </a:lnTo>
                  <a:lnTo>
                    <a:pt x="109" y="34"/>
                  </a:lnTo>
                  <a:lnTo>
                    <a:pt x="109" y="34"/>
                  </a:lnTo>
                  <a:lnTo>
                    <a:pt x="106" y="37"/>
                  </a:lnTo>
                  <a:lnTo>
                    <a:pt x="106" y="37"/>
                  </a:lnTo>
                  <a:lnTo>
                    <a:pt x="106" y="37"/>
                  </a:lnTo>
                  <a:lnTo>
                    <a:pt x="106" y="37"/>
                  </a:lnTo>
                  <a:lnTo>
                    <a:pt x="106" y="44"/>
                  </a:lnTo>
                  <a:lnTo>
                    <a:pt x="106" y="44"/>
                  </a:lnTo>
                  <a:lnTo>
                    <a:pt x="106" y="44"/>
                  </a:lnTo>
                  <a:lnTo>
                    <a:pt x="106" y="44"/>
                  </a:lnTo>
                  <a:lnTo>
                    <a:pt x="106" y="48"/>
                  </a:lnTo>
                  <a:lnTo>
                    <a:pt x="102" y="48"/>
                  </a:lnTo>
                  <a:lnTo>
                    <a:pt x="102" y="48"/>
                  </a:lnTo>
                  <a:lnTo>
                    <a:pt x="102" y="41"/>
                  </a:lnTo>
                  <a:lnTo>
                    <a:pt x="102" y="41"/>
                  </a:lnTo>
                  <a:lnTo>
                    <a:pt x="102" y="37"/>
                  </a:lnTo>
                  <a:lnTo>
                    <a:pt x="99" y="34"/>
                  </a:lnTo>
                  <a:lnTo>
                    <a:pt x="99" y="34"/>
                  </a:lnTo>
                  <a:lnTo>
                    <a:pt x="99" y="34"/>
                  </a:lnTo>
                  <a:lnTo>
                    <a:pt x="96" y="37"/>
                  </a:lnTo>
                  <a:lnTo>
                    <a:pt x="96" y="37"/>
                  </a:lnTo>
                  <a:lnTo>
                    <a:pt x="96" y="41"/>
                  </a:lnTo>
                  <a:lnTo>
                    <a:pt x="96" y="41"/>
                  </a:lnTo>
                  <a:lnTo>
                    <a:pt x="96" y="41"/>
                  </a:lnTo>
                  <a:lnTo>
                    <a:pt x="96" y="41"/>
                  </a:lnTo>
                  <a:lnTo>
                    <a:pt x="96" y="41"/>
                  </a:lnTo>
                  <a:lnTo>
                    <a:pt x="92" y="41"/>
                  </a:lnTo>
                  <a:lnTo>
                    <a:pt x="92" y="41"/>
                  </a:lnTo>
                  <a:lnTo>
                    <a:pt x="92" y="41"/>
                  </a:lnTo>
                  <a:lnTo>
                    <a:pt x="92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85" y="54"/>
                  </a:lnTo>
                  <a:lnTo>
                    <a:pt x="85" y="54"/>
                  </a:lnTo>
                  <a:lnTo>
                    <a:pt x="85" y="58"/>
                  </a:lnTo>
                  <a:lnTo>
                    <a:pt x="85" y="58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79" y="61"/>
                  </a:lnTo>
                  <a:lnTo>
                    <a:pt x="79" y="61"/>
                  </a:lnTo>
                  <a:lnTo>
                    <a:pt x="79" y="61"/>
                  </a:lnTo>
                  <a:lnTo>
                    <a:pt x="79" y="61"/>
                  </a:lnTo>
                  <a:lnTo>
                    <a:pt x="75" y="61"/>
                  </a:lnTo>
                  <a:lnTo>
                    <a:pt x="75" y="61"/>
                  </a:lnTo>
                  <a:lnTo>
                    <a:pt x="72" y="61"/>
                  </a:lnTo>
                  <a:lnTo>
                    <a:pt x="72" y="61"/>
                  </a:lnTo>
                  <a:lnTo>
                    <a:pt x="65" y="61"/>
                  </a:lnTo>
                  <a:lnTo>
                    <a:pt x="65" y="61"/>
                  </a:lnTo>
                  <a:lnTo>
                    <a:pt x="65" y="61"/>
                  </a:lnTo>
                  <a:lnTo>
                    <a:pt x="65" y="61"/>
                  </a:lnTo>
                  <a:lnTo>
                    <a:pt x="65" y="61"/>
                  </a:lnTo>
                  <a:lnTo>
                    <a:pt x="65" y="61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58" y="61"/>
                  </a:lnTo>
                  <a:lnTo>
                    <a:pt x="58" y="61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65" y="58"/>
                  </a:lnTo>
                  <a:lnTo>
                    <a:pt x="65" y="58"/>
                  </a:lnTo>
                  <a:lnTo>
                    <a:pt x="68" y="58"/>
                  </a:lnTo>
                  <a:lnTo>
                    <a:pt x="68" y="58"/>
                  </a:lnTo>
                  <a:lnTo>
                    <a:pt x="68" y="58"/>
                  </a:lnTo>
                  <a:lnTo>
                    <a:pt x="68" y="58"/>
                  </a:lnTo>
                  <a:lnTo>
                    <a:pt x="72" y="58"/>
                  </a:lnTo>
                  <a:lnTo>
                    <a:pt x="72" y="58"/>
                  </a:lnTo>
                  <a:lnTo>
                    <a:pt x="72" y="58"/>
                  </a:lnTo>
                  <a:lnTo>
                    <a:pt x="72" y="58"/>
                  </a:lnTo>
                  <a:lnTo>
                    <a:pt x="75" y="58"/>
                  </a:lnTo>
                  <a:lnTo>
                    <a:pt x="75" y="58"/>
                  </a:lnTo>
                  <a:lnTo>
                    <a:pt x="79" y="58"/>
                  </a:lnTo>
                  <a:lnTo>
                    <a:pt x="79" y="58"/>
                  </a:lnTo>
                  <a:lnTo>
                    <a:pt x="82" y="58"/>
                  </a:lnTo>
                  <a:lnTo>
                    <a:pt x="82" y="58"/>
                  </a:lnTo>
                  <a:lnTo>
                    <a:pt x="82" y="51"/>
                  </a:lnTo>
                  <a:lnTo>
                    <a:pt x="82" y="51"/>
                  </a:lnTo>
                  <a:lnTo>
                    <a:pt x="85" y="44"/>
                  </a:lnTo>
                  <a:lnTo>
                    <a:pt x="85" y="44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92" y="34"/>
                  </a:lnTo>
                  <a:lnTo>
                    <a:pt x="92" y="34"/>
                  </a:lnTo>
                  <a:lnTo>
                    <a:pt x="96" y="31"/>
                  </a:lnTo>
                  <a:lnTo>
                    <a:pt x="96" y="31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99" y="27"/>
                  </a:lnTo>
                  <a:lnTo>
                    <a:pt x="99" y="27"/>
                  </a:lnTo>
                  <a:lnTo>
                    <a:pt x="99" y="27"/>
                  </a:lnTo>
                  <a:lnTo>
                    <a:pt x="99" y="27"/>
                  </a:lnTo>
                  <a:lnTo>
                    <a:pt x="102" y="27"/>
                  </a:lnTo>
                  <a:lnTo>
                    <a:pt x="102" y="27"/>
                  </a:lnTo>
                  <a:lnTo>
                    <a:pt x="102" y="24"/>
                  </a:lnTo>
                  <a:lnTo>
                    <a:pt x="102" y="24"/>
                  </a:lnTo>
                  <a:lnTo>
                    <a:pt x="113" y="17"/>
                  </a:lnTo>
                  <a:lnTo>
                    <a:pt x="113" y="17"/>
                  </a:lnTo>
                  <a:lnTo>
                    <a:pt x="116" y="17"/>
                  </a:lnTo>
                  <a:lnTo>
                    <a:pt x="116" y="17"/>
                  </a:lnTo>
                  <a:lnTo>
                    <a:pt x="116" y="14"/>
                  </a:lnTo>
                  <a:lnTo>
                    <a:pt x="116" y="14"/>
                  </a:lnTo>
                  <a:lnTo>
                    <a:pt x="119" y="14"/>
                  </a:lnTo>
                  <a:lnTo>
                    <a:pt x="119" y="14"/>
                  </a:lnTo>
                  <a:lnTo>
                    <a:pt x="123" y="14"/>
                  </a:lnTo>
                  <a:lnTo>
                    <a:pt x="123" y="14"/>
                  </a:lnTo>
                  <a:lnTo>
                    <a:pt x="126" y="14"/>
                  </a:lnTo>
                  <a:lnTo>
                    <a:pt x="126" y="14"/>
                  </a:lnTo>
                  <a:lnTo>
                    <a:pt x="133" y="10"/>
                  </a:lnTo>
                  <a:lnTo>
                    <a:pt x="133" y="10"/>
                  </a:lnTo>
                  <a:lnTo>
                    <a:pt x="133" y="10"/>
                  </a:lnTo>
                  <a:lnTo>
                    <a:pt x="140" y="7"/>
                  </a:lnTo>
                  <a:lnTo>
                    <a:pt x="140" y="7"/>
                  </a:lnTo>
                  <a:lnTo>
                    <a:pt x="143" y="7"/>
                  </a:lnTo>
                  <a:lnTo>
                    <a:pt x="143" y="7"/>
                  </a:lnTo>
                  <a:lnTo>
                    <a:pt x="140" y="3"/>
                  </a:lnTo>
                  <a:lnTo>
                    <a:pt x="140" y="3"/>
                  </a:lnTo>
                  <a:lnTo>
                    <a:pt x="136" y="3"/>
                  </a:lnTo>
                  <a:lnTo>
                    <a:pt x="136" y="3"/>
                  </a:lnTo>
                  <a:lnTo>
                    <a:pt x="133" y="3"/>
                  </a:lnTo>
                  <a:lnTo>
                    <a:pt x="133" y="3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123" y="0"/>
                  </a:lnTo>
                  <a:lnTo>
                    <a:pt x="123" y="0"/>
                  </a:lnTo>
                  <a:lnTo>
                    <a:pt x="123" y="0"/>
                  </a:lnTo>
                  <a:lnTo>
                    <a:pt x="116" y="0"/>
                  </a:lnTo>
                  <a:lnTo>
                    <a:pt x="116" y="0"/>
                  </a:lnTo>
                  <a:lnTo>
                    <a:pt x="113" y="3"/>
                  </a:lnTo>
                  <a:lnTo>
                    <a:pt x="113" y="3"/>
                  </a:lnTo>
                  <a:lnTo>
                    <a:pt x="109" y="3"/>
                  </a:lnTo>
                  <a:lnTo>
                    <a:pt x="109" y="3"/>
                  </a:lnTo>
                  <a:lnTo>
                    <a:pt x="102" y="7"/>
                  </a:lnTo>
                  <a:lnTo>
                    <a:pt x="102" y="7"/>
                  </a:lnTo>
                  <a:lnTo>
                    <a:pt x="99" y="7"/>
                  </a:lnTo>
                  <a:lnTo>
                    <a:pt x="99" y="7"/>
                  </a:lnTo>
                  <a:lnTo>
                    <a:pt x="99" y="7"/>
                  </a:lnTo>
                  <a:lnTo>
                    <a:pt x="99" y="7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2" y="7"/>
                  </a:lnTo>
                  <a:lnTo>
                    <a:pt x="92" y="7"/>
                  </a:lnTo>
                  <a:lnTo>
                    <a:pt x="92" y="7"/>
                  </a:lnTo>
                  <a:lnTo>
                    <a:pt x="92" y="7"/>
                  </a:lnTo>
                  <a:lnTo>
                    <a:pt x="89" y="10"/>
                  </a:lnTo>
                  <a:lnTo>
                    <a:pt x="89" y="10"/>
                  </a:lnTo>
                  <a:lnTo>
                    <a:pt x="89" y="10"/>
                  </a:lnTo>
                  <a:lnTo>
                    <a:pt x="89" y="10"/>
                  </a:lnTo>
                  <a:lnTo>
                    <a:pt x="85" y="10"/>
                  </a:lnTo>
                  <a:lnTo>
                    <a:pt x="85" y="10"/>
                  </a:lnTo>
                  <a:lnTo>
                    <a:pt x="85" y="14"/>
                  </a:lnTo>
                  <a:lnTo>
                    <a:pt x="85" y="14"/>
                  </a:lnTo>
                  <a:lnTo>
                    <a:pt x="85" y="14"/>
                  </a:lnTo>
                  <a:lnTo>
                    <a:pt x="85" y="14"/>
                  </a:lnTo>
                  <a:lnTo>
                    <a:pt x="82" y="14"/>
                  </a:lnTo>
                  <a:lnTo>
                    <a:pt x="82" y="14"/>
                  </a:lnTo>
                  <a:lnTo>
                    <a:pt x="79" y="17"/>
                  </a:lnTo>
                  <a:lnTo>
                    <a:pt x="79" y="17"/>
                  </a:lnTo>
                  <a:lnTo>
                    <a:pt x="79" y="17"/>
                  </a:lnTo>
                  <a:lnTo>
                    <a:pt x="79" y="17"/>
                  </a:lnTo>
                  <a:lnTo>
                    <a:pt x="79" y="17"/>
                  </a:lnTo>
                  <a:lnTo>
                    <a:pt x="79" y="17"/>
                  </a:lnTo>
                  <a:lnTo>
                    <a:pt x="75" y="20"/>
                  </a:lnTo>
                  <a:lnTo>
                    <a:pt x="75" y="20"/>
                  </a:lnTo>
                  <a:lnTo>
                    <a:pt x="68" y="20"/>
                  </a:lnTo>
                  <a:lnTo>
                    <a:pt x="68" y="20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5" y="24"/>
                  </a:lnTo>
                  <a:lnTo>
                    <a:pt x="65" y="24"/>
                  </a:lnTo>
                  <a:lnTo>
                    <a:pt x="65" y="24"/>
                  </a:lnTo>
                  <a:lnTo>
                    <a:pt x="65" y="24"/>
                  </a:lnTo>
                  <a:lnTo>
                    <a:pt x="65" y="24"/>
                  </a:lnTo>
                  <a:lnTo>
                    <a:pt x="62" y="24"/>
                  </a:lnTo>
                  <a:lnTo>
                    <a:pt x="62" y="24"/>
                  </a:lnTo>
                  <a:lnTo>
                    <a:pt x="58" y="31"/>
                  </a:lnTo>
                  <a:lnTo>
                    <a:pt x="58" y="31"/>
                  </a:lnTo>
                  <a:lnTo>
                    <a:pt x="58" y="31"/>
                  </a:lnTo>
                  <a:lnTo>
                    <a:pt x="55" y="31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45" y="41"/>
                  </a:lnTo>
                  <a:lnTo>
                    <a:pt x="45" y="41"/>
                  </a:lnTo>
                  <a:lnTo>
                    <a:pt x="45" y="41"/>
                  </a:lnTo>
                  <a:lnTo>
                    <a:pt x="45" y="41"/>
                  </a:lnTo>
                  <a:lnTo>
                    <a:pt x="45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4"/>
                  </a:lnTo>
                  <a:lnTo>
                    <a:pt x="41" y="44"/>
                  </a:lnTo>
                  <a:lnTo>
                    <a:pt x="41" y="44"/>
                  </a:lnTo>
                  <a:lnTo>
                    <a:pt x="41" y="44"/>
                  </a:lnTo>
                  <a:lnTo>
                    <a:pt x="41" y="44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5" y="51"/>
                  </a:lnTo>
                  <a:lnTo>
                    <a:pt x="45" y="51"/>
                  </a:lnTo>
                  <a:lnTo>
                    <a:pt x="45" y="54"/>
                  </a:lnTo>
                  <a:lnTo>
                    <a:pt x="45" y="54"/>
                  </a:lnTo>
                  <a:lnTo>
                    <a:pt x="45" y="54"/>
                  </a:lnTo>
                  <a:lnTo>
                    <a:pt x="45" y="54"/>
                  </a:lnTo>
                  <a:lnTo>
                    <a:pt x="48" y="54"/>
                  </a:lnTo>
                  <a:lnTo>
                    <a:pt x="48" y="54"/>
                  </a:lnTo>
                  <a:lnTo>
                    <a:pt x="48" y="54"/>
                  </a:lnTo>
                  <a:lnTo>
                    <a:pt x="48" y="54"/>
                  </a:lnTo>
                  <a:lnTo>
                    <a:pt x="48" y="54"/>
                  </a:lnTo>
                  <a:lnTo>
                    <a:pt x="48" y="54"/>
                  </a:lnTo>
                  <a:lnTo>
                    <a:pt x="51" y="54"/>
                  </a:lnTo>
                  <a:lnTo>
                    <a:pt x="51" y="54"/>
                  </a:lnTo>
                  <a:lnTo>
                    <a:pt x="51" y="58"/>
                  </a:lnTo>
                  <a:lnTo>
                    <a:pt x="51" y="58"/>
                  </a:lnTo>
                  <a:lnTo>
                    <a:pt x="51" y="58"/>
                  </a:lnTo>
                  <a:lnTo>
                    <a:pt x="51" y="58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51" y="61"/>
                  </a:lnTo>
                  <a:lnTo>
                    <a:pt x="48" y="61"/>
                  </a:lnTo>
                  <a:lnTo>
                    <a:pt x="48" y="58"/>
                  </a:lnTo>
                  <a:lnTo>
                    <a:pt x="48" y="58"/>
                  </a:lnTo>
                  <a:lnTo>
                    <a:pt x="45" y="58"/>
                  </a:lnTo>
                  <a:lnTo>
                    <a:pt x="45" y="58"/>
                  </a:lnTo>
                  <a:lnTo>
                    <a:pt x="41" y="54"/>
                  </a:lnTo>
                  <a:lnTo>
                    <a:pt x="41" y="54"/>
                  </a:lnTo>
                  <a:lnTo>
                    <a:pt x="38" y="54"/>
                  </a:lnTo>
                  <a:lnTo>
                    <a:pt x="38" y="54"/>
                  </a:lnTo>
                  <a:lnTo>
                    <a:pt x="38" y="54"/>
                  </a:lnTo>
                  <a:lnTo>
                    <a:pt x="38" y="54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31" y="58"/>
                  </a:lnTo>
                  <a:lnTo>
                    <a:pt x="31" y="58"/>
                  </a:lnTo>
                  <a:lnTo>
                    <a:pt x="31" y="58"/>
                  </a:lnTo>
                  <a:lnTo>
                    <a:pt x="31" y="58"/>
                  </a:lnTo>
                  <a:lnTo>
                    <a:pt x="28" y="61"/>
                  </a:lnTo>
                  <a:lnTo>
                    <a:pt x="28" y="61"/>
                  </a:lnTo>
                  <a:lnTo>
                    <a:pt x="28" y="61"/>
                  </a:lnTo>
                  <a:lnTo>
                    <a:pt x="28" y="61"/>
                  </a:lnTo>
                  <a:lnTo>
                    <a:pt x="24" y="61"/>
                  </a:lnTo>
                  <a:lnTo>
                    <a:pt x="24" y="61"/>
                  </a:lnTo>
                  <a:lnTo>
                    <a:pt x="24" y="65"/>
                  </a:lnTo>
                  <a:lnTo>
                    <a:pt x="24" y="65"/>
                  </a:lnTo>
                  <a:lnTo>
                    <a:pt x="24" y="68"/>
                  </a:lnTo>
                  <a:lnTo>
                    <a:pt x="24" y="68"/>
                  </a:lnTo>
                  <a:lnTo>
                    <a:pt x="24" y="68"/>
                  </a:lnTo>
                  <a:lnTo>
                    <a:pt x="24" y="68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4" y="75"/>
                  </a:lnTo>
                  <a:lnTo>
                    <a:pt x="24" y="75"/>
                  </a:lnTo>
                  <a:lnTo>
                    <a:pt x="24" y="75"/>
                  </a:lnTo>
                  <a:lnTo>
                    <a:pt x="24" y="75"/>
                  </a:lnTo>
                  <a:lnTo>
                    <a:pt x="28" y="75"/>
                  </a:lnTo>
                  <a:lnTo>
                    <a:pt x="28" y="75"/>
                  </a:lnTo>
                  <a:lnTo>
                    <a:pt x="28" y="75"/>
                  </a:lnTo>
                  <a:lnTo>
                    <a:pt x="28" y="75"/>
                  </a:lnTo>
                  <a:lnTo>
                    <a:pt x="31" y="75"/>
                  </a:lnTo>
                  <a:lnTo>
                    <a:pt x="31" y="75"/>
                  </a:lnTo>
                  <a:lnTo>
                    <a:pt x="31" y="75"/>
                  </a:lnTo>
                  <a:lnTo>
                    <a:pt x="31" y="75"/>
                  </a:lnTo>
                  <a:lnTo>
                    <a:pt x="31" y="75"/>
                  </a:lnTo>
                  <a:lnTo>
                    <a:pt x="34" y="75"/>
                  </a:lnTo>
                  <a:lnTo>
                    <a:pt x="34" y="75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38" y="75"/>
                  </a:lnTo>
                  <a:lnTo>
                    <a:pt x="38" y="75"/>
                  </a:lnTo>
                  <a:lnTo>
                    <a:pt x="41" y="75"/>
                  </a:lnTo>
                  <a:lnTo>
                    <a:pt x="41" y="75"/>
                  </a:lnTo>
                  <a:lnTo>
                    <a:pt x="41" y="75"/>
                  </a:lnTo>
                  <a:lnTo>
                    <a:pt x="41" y="75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45" y="78"/>
                  </a:lnTo>
                  <a:lnTo>
                    <a:pt x="45" y="78"/>
                  </a:lnTo>
                  <a:lnTo>
                    <a:pt x="41" y="78"/>
                  </a:lnTo>
                  <a:lnTo>
                    <a:pt x="41" y="78"/>
                  </a:lnTo>
                  <a:lnTo>
                    <a:pt x="45" y="82"/>
                  </a:lnTo>
                  <a:lnTo>
                    <a:pt x="45" y="82"/>
                  </a:lnTo>
                  <a:lnTo>
                    <a:pt x="45" y="82"/>
                  </a:lnTo>
                  <a:lnTo>
                    <a:pt x="45" y="82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8" y="88"/>
                  </a:lnTo>
                  <a:lnTo>
                    <a:pt x="48" y="88"/>
                  </a:lnTo>
                  <a:lnTo>
                    <a:pt x="48" y="88"/>
                  </a:lnTo>
                  <a:lnTo>
                    <a:pt x="48" y="88"/>
                  </a:lnTo>
                  <a:lnTo>
                    <a:pt x="48" y="88"/>
                  </a:lnTo>
                  <a:lnTo>
                    <a:pt x="48" y="88"/>
                  </a:lnTo>
                  <a:lnTo>
                    <a:pt x="48" y="85"/>
                  </a:lnTo>
                  <a:lnTo>
                    <a:pt x="48" y="85"/>
                  </a:lnTo>
                  <a:lnTo>
                    <a:pt x="48" y="85"/>
                  </a:lnTo>
                  <a:lnTo>
                    <a:pt x="48" y="85"/>
                  </a:lnTo>
                  <a:lnTo>
                    <a:pt x="48" y="85"/>
                  </a:lnTo>
                  <a:lnTo>
                    <a:pt x="48" y="85"/>
                  </a:lnTo>
                  <a:lnTo>
                    <a:pt x="48" y="85"/>
                  </a:lnTo>
                  <a:lnTo>
                    <a:pt x="48" y="85"/>
                  </a:lnTo>
                  <a:lnTo>
                    <a:pt x="51" y="85"/>
                  </a:lnTo>
                  <a:lnTo>
                    <a:pt x="51" y="85"/>
                  </a:lnTo>
                  <a:lnTo>
                    <a:pt x="51" y="88"/>
                  </a:lnTo>
                  <a:lnTo>
                    <a:pt x="51" y="88"/>
                  </a:lnTo>
                  <a:lnTo>
                    <a:pt x="55" y="88"/>
                  </a:lnTo>
                  <a:lnTo>
                    <a:pt x="55" y="88"/>
                  </a:lnTo>
                  <a:lnTo>
                    <a:pt x="55" y="88"/>
                  </a:lnTo>
                  <a:lnTo>
                    <a:pt x="55" y="88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8" y="92"/>
                  </a:lnTo>
                  <a:lnTo>
                    <a:pt x="58" y="92"/>
                  </a:lnTo>
                  <a:lnTo>
                    <a:pt x="58" y="92"/>
                  </a:lnTo>
                  <a:lnTo>
                    <a:pt x="58" y="92"/>
                  </a:lnTo>
                  <a:lnTo>
                    <a:pt x="62" y="92"/>
                  </a:lnTo>
                  <a:lnTo>
                    <a:pt x="62" y="92"/>
                  </a:lnTo>
                  <a:lnTo>
                    <a:pt x="65" y="92"/>
                  </a:lnTo>
                  <a:lnTo>
                    <a:pt x="65" y="92"/>
                  </a:lnTo>
                  <a:lnTo>
                    <a:pt x="65" y="92"/>
                  </a:lnTo>
                  <a:lnTo>
                    <a:pt x="65" y="92"/>
                  </a:lnTo>
                  <a:lnTo>
                    <a:pt x="65" y="95"/>
                  </a:lnTo>
                  <a:lnTo>
                    <a:pt x="65" y="95"/>
                  </a:lnTo>
                  <a:lnTo>
                    <a:pt x="65" y="95"/>
                  </a:lnTo>
                  <a:lnTo>
                    <a:pt x="65" y="95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68" y="92"/>
                  </a:lnTo>
                  <a:lnTo>
                    <a:pt x="68" y="92"/>
                  </a:lnTo>
                  <a:lnTo>
                    <a:pt x="68" y="92"/>
                  </a:lnTo>
                  <a:lnTo>
                    <a:pt x="68" y="92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72" y="95"/>
                  </a:lnTo>
                  <a:lnTo>
                    <a:pt x="72" y="99"/>
                  </a:lnTo>
                  <a:lnTo>
                    <a:pt x="72" y="99"/>
                  </a:lnTo>
                  <a:lnTo>
                    <a:pt x="75" y="99"/>
                  </a:lnTo>
                  <a:lnTo>
                    <a:pt x="75" y="99"/>
                  </a:lnTo>
                  <a:lnTo>
                    <a:pt x="79" y="99"/>
                  </a:lnTo>
                  <a:lnTo>
                    <a:pt x="79" y="99"/>
                  </a:lnTo>
                  <a:lnTo>
                    <a:pt x="79" y="99"/>
                  </a:lnTo>
                  <a:lnTo>
                    <a:pt x="79" y="99"/>
                  </a:lnTo>
                  <a:lnTo>
                    <a:pt x="79" y="99"/>
                  </a:lnTo>
                  <a:lnTo>
                    <a:pt x="79" y="99"/>
                  </a:lnTo>
                  <a:lnTo>
                    <a:pt x="79" y="95"/>
                  </a:lnTo>
                  <a:lnTo>
                    <a:pt x="79" y="95"/>
                  </a:lnTo>
                  <a:lnTo>
                    <a:pt x="79" y="95"/>
                  </a:lnTo>
                  <a:lnTo>
                    <a:pt x="79" y="92"/>
                  </a:lnTo>
                  <a:lnTo>
                    <a:pt x="79" y="92"/>
                  </a:lnTo>
                  <a:lnTo>
                    <a:pt x="79" y="92"/>
                  </a:lnTo>
                  <a:lnTo>
                    <a:pt x="79" y="92"/>
                  </a:lnTo>
                  <a:lnTo>
                    <a:pt x="79" y="92"/>
                  </a:lnTo>
                  <a:lnTo>
                    <a:pt x="79" y="92"/>
                  </a:lnTo>
                  <a:lnTo>
                    <a:pt x="79" y="92"/>
                  </a:lnTo>
                  <a:lnTo>
                    <a:pt x="79" y="92"/>
                  </a:lnTo>
                  <a:lnTo>
                    <a:pt x="79" y="92"/>
                  </a:lnTo>
                  <a:lnTo>
                    <a:pt x="79" y="92"/>
                  </a:lnTo>
                  <a:lnTo>
                    <a:pt x="82" y="92"/>
                  </a:lnTo>
                  <a:lnTo>
                    <a:pt x="82" y="92"/>
                  </a:lnTo>
                  <a:lnTo>
                    <a:pt x="82" y="95"/>
                  </a:lnTo>
                  <a:lnTo>
                    <a:pt x="82" y="95"/>
                  </a:lnTo>
                  <a:lnTo>
                    <a:pt x="82" y="95"/>
                  </a:lnTo>
                  <a:lnTo>
                    <a:pt x="82" y="95"/>
                  </a:lnTo>
                  <a:lnTo>
                    <a:pt x="85" y="99"/>
                  </a:lnTo>
                  <a:lnTo>
                    <a:pt x="85" y="99"/>
                  </a:lnTo>
                  <a:lnTo>
                    <a:pt x="85" y="99"/>
                  </a:lnTo>
                  <a:lnTo>
                    <a:pt x="85" y="99"/>
                  </a:lnTo>
                  <a:lnTo>
                    <a:pt x="85" y="95"/>
                  </a:lnTo>
                  <a:lnTo>
                    <a:pt x="85" y="95"/>
                  </a:lnTo>
                  <a:lnTo>
                    <a:pt x="89" y="92"/>
                  </a:lnTo>
                  <a:lnTo>
                    <a:pt x="89" y="92"/>
                  </a:lnTo>
                  <a:lnTo>
                    <a:pt x="89" y="92"/>
                  </a:lnTo>
                  <a:lnTo>
                    <a:pt x="89" y="92"/>
                  </a:lnTo>
                  <a:lnTo>
                    <a:pt x="89" y="95"/>
                  </a:lnTo>
                  <a:lnTo>
                    <a:pt x="89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2" y="95"/>
                  </a:lnTo>
                  <a:lnTo>
                    <a:pt x="96" y="95"/>
                  </a:lnTo>
                  <a:lnTo>
                    <a:pt x="96" y="95"/>
                  </a:lnTo>
                  <a:lnTo>
                    <a:pt x="96" y="95"/>
                  </a:lnTo>
                  <a:lnTo>
                    <a:pt x="96" y="95"/>
                  </a:lnTo>
                  <a:lnTo>
                    <a:pt x="96" y="99"/>
                  </a:lnTo>
                  <a:lnTo>
                    <a:pt x="96" y="99"/>
                  </a:lnTo>
                  <a:lnTo>
                    <a:pt x="99" y="99"/>
                  </a:lnTo>
                  <a:lnTo>
                    <a:pt x="99" y="99"/>
                  </a:lnTo>
                  <a:lnTo>
                    <a:pt x="99" y="99"/>
                  </a:lnTo>
                  <a:lnTo>
                    <a:pt x="99" y="99"/>
                  </a:lnTo>
                  <a:lnTo>
                    <a:pt x="102" y="99"/>
                  </a:lnTo>
                  <a:lnTo>
                    <a:pt x="102" y="99"/>
                  </a:lnTo>
                  <a:lnTo>
                    <a:pt x="102" y="102"/>
                  </a:lnTo>
                  <a:lnTo>
                    <a:pt x="102" y="102"/>
                  </a:lnTo>
                  <a:lnTo>
                    <a:pt x="106" y="102"/>
                  </a:lnTo>
                  <a:lnTo>
                    <a:pt x="106" y="102"/>
                  </a:lnTo>
                  <a:lnTo>
                    <a:pt x="109" y="102"/>
                  </a:lnTo>
                  <a:lnTo>
                    <a:pt x="109" y="102"/>
                  </a:lnTo>
                  <a:lnTo>
                    <a:pt x="113" y="102"/>
                  </a:lnTo>
                  <a:lnTo>
                    <a:pt x="113" y="102"/>
                  </a:lnTo>
                  <a:lnTo>
                    <a:pt x="113" y="99"/>
                  </a:lnTo>
                  <a:lnTo>
                    <a:pt x="113" y="99"/>
                  </a:lnTo>
                  <a:lnTo>
                    <a:pt x="113" y="99"/>
                  </a:lnTo>
                  <a:lnTo>
                    <a:pt x="113" y="99"/>
                  </a:lnTo>
                  <a:lnTo>
                    <a:pt x="116" y="99"/>
                  </a:lnTo>
                  <a:lnTo>
                    <a:pt x="116" y="99"/>
                  </a:lnTo>
                  <a:lnTo>
                    <a:pt x="116" y="95"/>
                  </a:lnTo>
                  <a:lnTo>
                    <a:pt x="116" y="95"/>
                  </a:lnTo>
                  <a:lnTo>
                    <a:pt x="116" y="95"/>
                  </a:lnTo>
                  <a:lnTo>
                    <a:pt x="116" y="95"/>
                  </a:lnTo>
                  <a:lnTo>
                    <a:pt x="116" y="92"/>
                  </a:lnTo>
                  <a:lnTo>
                    <a:pt x="116" y="92"/>
                  </a:lnTo>
                  <a:lnTo>
                    <a:pt x="116" y="92"/>
                  </a:lnTo>
                  <a:lnTo>
                    <a:pt x="116" y="92"/>
                  </a:lnTo>
                  <a:lnTo>
                    <a:pt x="113" y="88"/>
                  </a:lnTo>
                  <a:lnTo>
                    <a:pt x="113" y="88"/>
                  </a:lnTo>
                  <a:lnTo>
                    <a:pt x="113" y="85"/>
                  </a:lnTo>
                  <a:lnTo>
                    <a:pt x="113" y="85"/>
                  </a:lnTo>
                  <a:lnTo>
                    <a:pt x="106" y="82"/>
                  </a:lnTo>
                  <a:lnTo>
                    <a:pt x="106" y="82"/>
                  </a:lnTo>
                  <a:lnTo>
                    <a:pt x="106" y="82"/>
                  </a:lnTo>
                  <a:lnTo>
                    <a:pt x="106" y="82"/>
                  </a:lnTo>
                  <a:lnTo>
                    <a:pt x="106" y="78"/>
                  </a:lnTo>
                  <a:lnTo>
                    <a:pt x="106" y="78"/>
                  </a:lnTo>
                  <a:lnTo>
                    <a:pt x="109" y="78"/>
                  </a:lnTo>
                  <a:lnTo>
                    <a:pt x="109" y="78"/>
                  </a:lnTo>
                  <a:lnTo>
                    <a:pt x="109" y="78"/>
                  </a:lnTo>
                  <a:lnTo>
                    <a:pt x="109" y="78"/>
                  </a:lnTo>
                  <a:lnTo>
                    <a:pt x="109" y="78"/>
                  </a:lnTo>
                  <a:lnTo>
                    <a:pt x="109" y="78"/>
                  </a:lnTo>
                  <a:lnTo>
                    <a:pt x="113" y="78"/>
                  </a:lnTo>
                  <a:lnTo>
                    <a:pt x="113" y="78"/>
                  </a:lnTo>
                  <a:lnTo>
                    <a:pt x="113" y="78"/>
                  </a:lnTo>
                  <a:lnTo>
                    <a:pt x="113" y="78"/>
                  </a:lnTo>
                  <a:lnTo>
                    <a:pt x="113" y="82"/>
                  </a:lnTo>
                  <a:lnTo>
                    <a:pt x="113" y="82"/>
                  </a:lnTo>
                  <a:lnTo>
                    <a:pt x="113" y="85"/>
                  </a:lnTo>
                  <a:lnTo>
                    <a:pt x="113" y="85"/>
                  </a:lnTo>
                  <a:lnTo>
                    <a:pt x="116" y="88"/>
                  </a:lnTo>
                  <a:lnTo>
                    <a:pt x="116" y="88"/>
                  </a:lnTo>
                  <a:lnTo>
                    <a:pt x="116" y="88"/>
                  </a:lnTo>
                  <a:lnTo>
                    <a:pt x="119" y="92"/>
                  </a:lnTo>
                  <a:lnTo>
                    <a:pt x="119" y="92"/>
                  </a:lnTo>
                  <a:lnTo>
                    <a:pt x="119" y="92"/>
                  </a:lnTo>
                  <a:lnTo>
                    <a:pt x="119" y="92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23" y="82"/>
                  </a:lnTo>
                  <a:lnTo>
                    <a:pt x="123" y="82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26" y="85"/>
                  </a:lnTo>
                  <a:lnTo>
                    <a:pt x="126" y="85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19" y="92"/>
                  </a:lnTo>
                  <a:lnTo>
                    <a:pt x="119" y="92"/>
                  </a:lnTo>
                  <a:lnTo>
                    <a:pt x="119" y="95"/>
                  </a:lnTo>
                  <a:lnTo>
                    <a:pt x="119" y="95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26" y="95"/>
                  </a:lnTo>
                  <a:lnTo>
                    <a:pt x="126" y="95"/>
                  </a:lnTo>
                  <a:lnTo>
                    <a:pt x="123" y="102"/>
                  </a:lnTo>
                  <a:lnTo>
                    <a:pt x="123" y="102"/>
                  </a:lnTo>
                  <a:lnTo>
                    <a:pt x="119" y="102"/>
                  </a:lnTo>
                  <a:lnTo>
                    <a:pt x="119" y="102"/>
                  </a:lnTo>
                  <a:lnTo>
                    <a:pt x="116" y="109"/>
                  </a:lnTo>
                  <a:lnTo>
                    <a:pt x="116" y="109"/>
                  </a:lnTo>
                  <a:lnTo>
                    <a:pt x="116" y="109"/>
                  </a:lnTo>
                  <a:lnTo>
                    <a:pt x="116" y="109"/>
                  </a:lnTo>
                  <a:lnTo>
                    <a:pt x="119" y="109"/>
                  </a:lnTo>
                  <a:lnTo>
                    <a:pt x="119" y="109"/>
                  </a:lnTo>
                  <a:lnTo>
                    <a:pt x="119" y="109"/>
                  </a:lnTo>
                  <a:lnTo>
                    <a:pt x="119" y="109"/>
                  </a:lnTo>
                  <a:lnTo>
                    <a:pt x="123" y="109"/>
                  </a:lnTo>
                  <a:lnTo>
                    <a:pt x="123" y="109"/>
                  </a:lnTo>
                  <a:lnTo>
                    <a:pt x="123" y="105"/>
                  </a:lnTo>
                  <a:lnTo>
                    <a:pt x="123" y="105"/>
                  </a:lnTo>
                  <a:lnTo>
                    <a:pt x="123" y="105"/>
                  </a:lnTo>
                  <a:lnTo>
                    <a:pt x="123" y="105"/>
                  </a:lnTo>
                  <a:lnTo>
                    <a:pt x="126" y="105"/>
                  </a:lnTo>
                  <a:lnTo>
                    <a:pt x="126" y="105"/>
                  </a:lnTo>
                  <a:lnTo>
                    <a:pt x="123" y="109"/>
                  </a:lnTo>
                  <a:lnTo>
                    <a:pt x="123" y="109"/>
                  </a:lnTo>
                  <a:lnTo>
                    <a:pt x="123" y="109"/>
                  </a:lnTo>
                  <a:lnTo>
                    <a:pt x="123" y="109"/>
                  </a:lnTo>
                  <a:lnTo>
                    <a:pt x="119" y="112"/>
                  </a:lnTo>
                  <a:lnTo>
                    <a:pt x="119" y="112"/>
                  </a:lnTo>
                  <a:lnTo>
                    <a:pt x="119" y="112"/>
                  </a:lnTo>
                  <a:lnTo>
                    <a:pt x="119" y="112"/>
                  </a:lnTo>
                  <a:lnTo>
                    <a:pt x="119" y="116"/>
                  </a:lnTo>
                  <a:lnTo>
                    <a:pt x="119" y="116"/>
                  </a:lnTo>
                  <a:lnTo>
                    <a:pt x="119" y="116"/>
                  </a:lnTo>
                  <a:lnTo>
                    <a:pt x="119" y="116"/>
                  </a:lnTo>
                  <a:lnTo>
                    <a:pt x="123" y="116"/>
                  </a:lnTo>
                  <a:lnTo>
                    <a:pt x="123" y="116"/>
                  </a:lnTo>
                  <a:lnTo>
                    <a:pt x="123" y="112"/>
                  </a:lnTo>
                  <a:lnTo>
                    <a:pt x="123" y="112"/>
                  </a:lnTo>
                  <a:lnTo>
                    <a:pt x="123" y="112"/>
                  </a:lnTo>
                  <a:lnTo>
                    <a:pt x="123" y="112"/>
                  </a:lnTo>
                  <a:lnTo>
                    <a:pt x="123" y="112"/>
                  </a:lnTo>
                  <a:lnTo>
                    <a:pt x="126" y="112"/>
                  </a:lnTo>
                  <a:lnTo>
                    <a:pt x="126" y="112"/>
                  </a:lnTo>
                  <a:lnTo>
                    <a:pt x="126" y="116"/>
                  </a:lnTo>
                  <a:lnTo>
                    <a:pt x="126" y="116"/>
                  </a:lnTo>
                  <a:lnTo>
                    <a:pt x="126" y="116"/>
                  </a:lnTo>
                  <a:lnTo>
                    <a:pt x="126" y="116"/>
                  </a:lnTo>
                  <a:lnTo>
                    <a:pt x="123" y="116"/>
                  </a:lnTo>
                  <a:lnTo>
                    <a:pt x="123" y="116"/>
                  </a:lnTo>
                  <a:lnTo>
                    <a:pt x="123" y="119"/>
                  </a:lnTo>
                  <a:lnTo>
                    <a:pt x="123" y="119"/>
                  </a:lnTo>
                  <a:lnTo>
                    <a:pt x="123" y="119"/>
                  </a:lnTo>
                  <a:lnTo>
                    <a:pt x="123" y="119"/>
                  </a:lnTo>
                  <a:lnTo>
                    <a:pt x="123" y="119"/>
                  </a:lnTo>
                  <a:lnTo>
                    <a:pt x="123" y="119"/>
                  </a:lnTo>
                  <a:lnTo>
                    <a:pt x="123" y="122"/>
                  </a:lnTo>
                  <a:lnTo>
                    <a:pt x="123" y="122"/>
                  </a:lnTo>
                  <a:lnTo>
                    <a:pt x="123" y="122"/>
                  </a:lnTo>
                  <a:lnTo>
                    <a:pt x="123" y="122"/>
                  </a:lnTo>
                  <a:lnTo>
                    <a:pt x="123" y="122"/>
                  </a:lnTo>
                  <a:lnTo>
                    <a:pt x="123" y="122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2"/>
                  </a:lnTo>
                  <a:lnTo>
                    <a:pt x="119" y="122"/>
                  </a:lnTo>
                  <a:lnTo>
                    <a:pt x="119" y="122"/>
                  </a:lnTo>
                  <a:lnTo>
                    <a:pt x="119" y="122"/>
                  </a:lnTo>
                  <a:lnTo>
                    <a:pt x="116" y="122"/>
                  </a:lnTo>
                  <a:lnTo>
                    <a:pt x="116" y="122"/>
                  </a:lnTo>
                  <a:lnTo>
                    <a:pt x="113" y="126"/>
                  </a:lnTo>
                  <a:lnTo>
                    <a:pt x="113" y="126"/>
                  </a:lnTo>
                  <a:lnTo>
                    <a:pt x="113" y="126"/>
                  </a:lnTo>
                  <a:lnTo>
                    <a:pt x="113" y="126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6" y="133"/>
                  </a:lnTo>
                  <a:lnTo>
                    <a:pt x="106" y="133"/>
                  </a:lnTo>
                  <a:lnTo>
                    <a:pt x="106" y="129"/>
                  </a:lnTo>
                  <a:lnTo>
                    <a:pt x="106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09" y="133"/>
                  </a:lnTo>
                  <a:lnTo>
                    <a:pt x="109" y="133"/>
                  </a:lnTo>
                  <a:lnTo>
                    <a:pt x="109" y="136"/>
                  </a:lnTo>
                  <a:lnTo>
                    <a:pt x="109" y="136"/>
                  </a:lnTo>
                  <a:lnTo>
                    <a:pt x="109" y="136"/>
                  </a:lnTo>
                  <a:lnTo>
                    <a:pt x="109" y="136"/>
                  </a:lnTo>
                  <a:lnTo>
                    <a:pt x="113" y="133"/>
                  </a:lnTo>
                  <a:lnTo>
                    <a:pt x="113" y="133"/>
                  </a:lnTo>
                  <a:lnTo>
                    <a:pt x="113" y="133"/>
                  </a:lnTo>
                  <a:lnTo>
                    <a:pt x="113" y="133"/>
                  </a:lnTo>
                  <a:lnTo>
                    <a:pt x="116" y="133"/>
                  </a:lnTo>
                  <a:lnTo>
                    <a:pt x="116" y="133"/>
                  </a:lnTo>
                  <a:lnTo>
                    <a:pt x="116" y="133"/>
                  </a:lnTo>
                  <a:lnTo>
                    <a:pt x="116" y="133"/>
                  </a:lnTo>
                  <a:lnTo>
                    <a:pt x="119" y="129"/>
                  </a:lnTo>
                  <a:lnTo>
                    <a:pt x="119" y="129"/>
                  </a:lnTo>
                  <a:lnTo>
                    <a:pt x="119" y="129"/>
                  </a:lnTo>
                  <a:lnTo>
                    <a:pt x="119" y="129"/>
                  </a:lnTo>
                  <a:lnTo>
                    <a:pt x="119" y="129"/>
                  </a:lnTo>
                  <a:lnTo>
                    <a:pt x="123" y="133"/>
                  </a:lnTo>
                  <a:lnTo>
                    <a:pt x="123" y="133"/>
                  </a:lnTo>
                  <a:lnTo>
                    <a:pt x="126" y="129"/>
                  </a:lnTo>
                  <a:lnTo>
                    <a:pt x="126" y="129"/>
                  </a:lnTo>
                  <a:lnTo>
                    <a:pt x="126" y="129"/>
                  </a:lnTo>
                  <a:lnTo>
                    <a:pt x="126" y="129"/>
                  </a:lnTo>
                  <a:lnTo>
                    <a:pt x="130" y="126"/>
                  </a:lnTo>
                  <a:lnTo>
                    <a:pt x="130" y="126"/>
                  </a:lnTo>
                  <a:lnTo>
                    <a:pt x="130" y="126"/>
                  </a:lnTo>
                  <a:lnTo>
                    <a:pt x="130" y="126"/>
                  </a:lnTo>
                  <a:lnTo>
                    <a:pt x="133" y="122"/>
                  </a:lnTo>
                  <a:lnTo>
                    <a:pt x="133" y="122"/>
                  </a:lnTo>
                  <a:lnTo>
                    <a:pt x="136" y="122"/>
                  </a:lnTo>
                  <a:lnTo>
                    <a:pt x="136" y="122"/>
                  </a:lnTo>
                  <a:lnTo>
                    <a:pt x="136" y="122"/>
                  </a:lnTo>
                  <a:lnTo>
                    <a:pt x="136" y="122"/>
                  </a:lnTo>
                  <a:lnTo>
                    <a:pt x="136" y="122"/>
                  </a:lnTo>
                  <a:lnTo>
                    <a:pt x="136" y="122"/>
                  </a:lnTo>
                  <a:lnTo>
                    <a:pt x="133" y="122"/>
                  </a:lnTo>
                  <a:lnTo>
                    <a:pt x="133" y="122"/>
                  </a:lnTo>
                  <a:lnTo>
                    <a:pt x="133" y="122"/>
                  </a:lnTo>
                  <a:lnTo>
                    <a:pt x="130" y="126"/>
                  </a:lnTo>
                  <a:lnTo>
                    <a:pt x="130" y="126"/>
                  </a:lnTo>
                  <a:lnTo>
                    <a:pt x="130" y="129"/>
                  </a:lnTo>
                  <a:lnTo>
                    <a:pt x="130" y="129"/>
                  </a:lnTo>
                  <a:lnTo>
                    <a:pt x="126" y="129"/>
                  </a:lnTo>
                  <a:lnTo>
                    <a:pt x="126" y="129"/>
                  </a:lnTo>
                  <a:lnTo>
                    <a:pt x="126" y="129"/>
                  </a:lnTo>
                  <a:lnTo>
                    <a:pt x="126" y="129"/>
                  </a:lnTo>
                  <a:lnTo>
                    <a:pt x="123" y="133"/>
                  </a:lnTo>
                  <a:lnTo>
                    <a:pt x="123" y="136"/>
                  </a:lnTo>
                  <a:lnTo>
                    <a:pt x="123" y="136"/>
                  </a:lnTo>
                  <a:lnTo>
                    <a:pt x="123" y="136"/>
                  </a:lnTo>
                  <a:lnTo>
                    <a:pt x="123" y="136"/>
                  </a:lnTo>
                  <a:lnTo>
                    <a:pt x="123" y="139"/>
                  </a:lnTo>
                  <a:lnTo>
                    <a:pt x="123" y="139"/>
                  </a:lnTo>
                  <a:lnTo>
                    <a:pt x="123" y="139"/>
                  </a:lnTo>
                  <a:lnTo>
                    <a:pt x="123" y="139"/>
                  </a:lnTo>
                  <a:lnTo>
                    <a:pt x="123" y="143"/>
                  </a:lnTo>
                  <a:lnTo>
                    <a:pt x="123" y="143"/>
                  </a:lnTo>
                  <a:lnTo>
                    <a:pt x="123" y="143"/>
                  </a:lnTo>
                  <a:lnTo>
                    <a:pt x="123" y="143"/>
                  </a:lnTo>
                  <a:lnTo>
                    <a:pt x="126" y="143"/>
                  </a:lnTo>
                  <a:lnTo>
                    <a:pt x="126" y="143"/>
                  </a:lnTo>
                  <a:lnTo>
                    <a:pt x="126" y="143"/>
                  </a:lnTo>
                  <a:lnTo>
                    <a:pt x="126" y="143"/>
                  </a:lnTo>
                  <a:lnTo>
                    <a:pt x="126" y="143"/>
                  </a:lnTo>
                  <a:lnTo>
                    <a:pt x="126" y="146"/>
                  </a:lnTo>
                  <a:lnTo>
                    <a:pt x="126" y="146"/>
                  </a:lnTo>
                  <a:lnTo>
                    <a:pt x="126" y="146"/>
                  </a:lnTo>
                  <a:lnTo>
                    <a:pt x="126" y="146"/>
                  </a:lnTo>
                  <a:lnTo>
                    <a:pt x="126" y="146"/>
                  </a:lnTo>
                  <a:lnTo>
                    <a:pt x="126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3" y="143"/>
                  </a:lnTo>
                  <a:lnTo>
                    <a:pt x="133" y="143"/>
                  </a:lnTo>
                  <a:lnTo>
                    <a:pt x="133" y="146"/>
                  </a:lnTo>
                  <a:lnTo>
                    <a:pt x="133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26" y="150"/>
                  </a:lnTo>
                  <a:lnTo>
                    <a:pt x="126" y="150"/>
                  </a:lnTo>
                  <a:lnTo>
                    <a:pt x="126" y="150"/>
                  </a:lnTo>
                  <a:lnTo>
                    <a:pt x="126" y="150"/>
                  </a:lnTo>
                  <a:lnTo>
                    <a:pt x="130" y="150"/>
                  </a:lnTo>
                  <a:lnTo>
                    <a:pt x="130" y="150"/>
                  </a:lnTo>
                  <a:lnTo>
                    <a:pt x="130" y="150"/>
                  </a:lnTo>
                  <a:lnTo>
                    <a:pt x="130" y="150"/>
                  </a:lnTo>
                  <a:lnTo>
                    <a:pt x="130" y="153"/>
                  </a:lnTo>
                  <a:lnTo>
                    <a:pt x="130" y="153"/>
                  </a:lnTo>
                  <a:lnTo>
                    <a:pt x="126" y="153"/>
                  </a:lnTo>
                  <a:lnTo>
                    <a:pt x="126" y="153"/>
                  </a:lnTo>
                  <a:lnTo>
                    <a:pt x="123" y="156"/>
                  </a:lnTo>
                  <a:lnTo>
                    <a:pt x="119" y="160"/>
                  </a:lnTo>
                  <a:lnTo>
                    <a:pt x="119" y="160"/>
                  </a:lnTo>
                  <a:lnTo>
                    <a:pt x="123" y="163"/>
                  </a:lnTo>
                  <a:lnTo>
                    <a:pt x="123" y="163"/>
                  </a:lnTo>
                  <a:lnTo>
                    <a:pt x="123" y="163"/>
                  </a:lnTo>
                  <a:lnTo>
                    <a:pt x="126" y="167"/>
                  </a:lnTo>
                  <a:lnTo>
                    <a:pt x="126" y="167"/>
                  </a:lnTo>
                  <a:lnTo>
                    <a:pt x="130" y="173"/>
                  </a:lnTo>
                  <a:lnTo>
                    <a:pt x="130" y="173"/>
                  </a:lnTo>
                  <a:lnTo>
                    <a:pt x="130" y="173"/>
                  </a:lnTo>
                  <a:lnTo>
                    <a:pt x="130" y="173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3" y="167"/>
                  </a:lnTo>
                  <a:lnTo>
                    <a:pt x="123" y="167"/>
                  </a:lnTo>
                  <a:lnTo>
                    <a:pt x="123" y="167"/>
                  </a:lnTo>
                  <a:lnTo>
                    <a:pt x="123" y="167"/>
                  </a:lnTo>
                  <a:lnTo>
                    <a:pt x="119" y="167"/>
                  </a:lnTo>
                  <a:lnTo>
                    <a:pt x="119" y="167"/>
                  </a:lnTo>
                  <a:lnTo>
                    <a:pt x="116" y="170"/>
                  </a:lnTo>
                  <a:lnTo>
                    <a:pt x="116" y="170"/>
                  </a:lnTo>
                  <a:lnTo>
                    <a:pt x="116" y="170"/>
                  </a:lnTo>
                  <a:lnTo>
                    <a:pt x="116" y="170"/>
                  </a:lnTo>
                  <a:lnTo>
                    <a:pt x="109" y="173"/>
                  </a:lnTo>
                  <a:lnTo>
                    <a:pt x="109" y="173"/>
                  </a:lnTo>
                  <a:lnTo>
                    <a:pt x="109" y="173"/>
                  </a:lnTo>
                  <a:lnTo>
                    <a:pt x="109" y="173"/>
                  </a:lnTo>
                  <a:lnTo>
                    <a:pt x="109" y="173"/>
                  </a:lnTo>
                  <a:lnTo>
                    <a:pt x="109" y="173"/>
                  </a:lnTo>
                  <a:lnTo>
                    <a:pt x="106" y="173"/>
                  </a:lnTo>
                  <a:lnTo>
                    <a:pt x="106" y="173"/>
                  </a:lnTo>
                  <a:lnTo>
                    <a:pt x="102" y="177"/>
                  </a:lnTo>
                  <a:lnTo>
                    <a:pt x="102" y="177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9" y="180"/>
                  </a:lnTo>
                  <a:lnTo>
                    <a:pt x="109" y="180"/>
                  </a:lnTo>
                  <a:lnTo>
                    <a:pt x="109" y="180"/>
                  </a:lnTo>
                  <a:lnTo>
                    <a:pt x="109" y="180"/>
                  </a:lnTo>
                  <a:lnTo>
                    <a:pt x="113" y="180"/>
                  </a:lnTo>
                  <a:lnTo>
                    <a:pt x="113" y="180"/>
                  </a:lnTo>
                  <a:lnTo>
                    <a:pt x="116" y="184"/>
                  </a:lnTo>
                  <a:lnTo>
                    <a:pt x="116" y="184"/>
                  </a:lnTo>
                  <a:lnTo>
                    <a:pt x="119" y="184"/>
                  </a:lnTo>
                  <a:lnTo>
                    <a:pt x="119" y="184"/>
                  </a:lnTo>
                  <a:lnTo>
                    <a:pt x="123" y="180"/>
                  </a:lnTo>
                  <a:lnTo>
                    <a:pt x="123" y="180"/>
                  </a:lnTo>
                  <a:lnTo>
                    <a:pt x="123" y="180"/>
                  </a:lnTo>
                  <a:lnTo>
                    <a:pt x="123" y="180"/>
                  </a:lnTo>
                  <a:lnTo>
                    <a:pt x="123" y="180"/>
                  </a:lnTo>
                  <a:lnTo>
                    <a:pt x="123" y="180"/>
                  </a:lnTo>
                  <a:lnTo>
                    <a:pt x="126" y="177"/>
                  </a:lnTo>
                  <a:lnTo>
                    <a:pt x="126" y="177"/>
                  </a:lnTo>
                  <a:lnTo>
                    <a:pt x="126" y="177"/>
                  </a:lnTo>
                  <a:lnTo>
                    <a:pt x="130" y="180"/>
                  </a:lnTo>
                  <a:lnTo>
                    <a:pt x="130" y="180"/>
                  </a:lnTo>
                  <a:lnTo>
                    <a:pt x="130" y="180"/>
                  </a:lnTo>
                  <a:lnTo>
                    <a:pt x="130" y="180"/>
                  </a:lnTo>
                  <a:lnTo>
                    <a:pt x="126" y="180"/>
                  </a:lnTo>
                  <a:lnTo>
                    <a:pt x="126" y="180"/>
                  </a:lnTo>
                  <a:lnTo>
                    <a:pt x="130" y="184"/>
                  </a:lnTo>
                  <a:lnTo>
                    <a:pt x="130" y="184"/>
                  </a:lnTo>
                  <a:lnTo>
                    <a:pt x="130" y="184"/>
                  </a:lnTo>
                  <a:lnTo>
                    <a:pt x="133" y="184"/>
                  </a:lnTo>
                  <a:lnTo>
                    <a:pt x="133" y="184"/>
                  </a:lnTo>
                  <a:lnTo>
                    <a:pt x="133" y="184"/>
                  </a:lnTo>
                  <a:lnTo>
                    <a:pt x="133" y="184"/>
                  </a:lnTo>
                  <a:lnTo>
                    <a:pt x="133" y="184"/>
                  </a:lnTo>
                  <a:lnTo>
                    <a:pt x="133" y="184"/>
                  </a:lnTo>
                  <a:lnTo>
                    <a:pt x="136" y="187"/>
                  </a:lnTo>
                  <a:lnTo>
                    <a:pt x="136" y="187"/>
                  </a:lnTo>
                  <a:lnTo>
                    <a:pt x="136" y="187"/>
                  </a:lnTo>
                  <a:lnTo>
                    <a:pt x="136" y="187"/>
                  </a:lnTo>
                  <a:lnTo>
                    <a:pt x="136" y="190"/>
                  </a:lnTo>
                  <a:lnTo>
                    <a:pt x="136" y="190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3" y="194"/>
                  </a:lnTo>
                  <a:lnTo>
                    <a:pt x="133" y="194"/>
                  </a:lnTo>
                  <a:lnTo>
                    <a:pt x="133" y="197"/>
                  </a:lnTo>
                  <a:lnTo>
                    <a:pt x="133" y="197"/>
                  </a:lnTo>
                  <a:lnTo>
                    <a:pt x="133" y="197"/>
                  </a:lnTo>
                  <a:lnTo>
                    <a:pt x="133" y="197"/>
                  </a:lnTo>
                  <a:lnTo>
                    <a:pt x="133" y="197"/>
                  </a:lnTo>
                  <a:lnTo>
                    <a:pt x="133" y="197"/>
                  </a:lnTo>
                  <a:lnTo>
                    <a:pt x="133" y="197"/>
                  </a:lnTo>
                  <a:lnTo>
                    <a:pt x="133" y="197"/>
                  </a:lnTo>
                  <a:lnTo>
                    <a:pt x="133" y="197"/>
                  </a:lnTo>
                  <a:lnTo>
                    <a:pt x="133" y="197"/>
                  </a:lnTo>
                  <a:lnTo>
                    <a:pt x="130" y="197"/>
                  </a:lnTo>
                  <a:lnTo>
                    <a:pt x="130" y="197"/>
                  </a:lnTo>
                  <a:lnTo>
                    <a:pt x="130" y="197"/>
                  </a:lnTo>
                  <a:lnTo>
                    <a:pt x="130" y="197"/>
                  </a:lnTo>
                  <a:lnTo>
                    <a:pt x="130" y="197"/>
                  </a:lnTo>
                  <a:lnTo>
                    <a:pt x="130" y="197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3" y="197"/>
                  </a:lnTo>
                  <a:lnTo>
                    <a:pt x="123" y="197"/>
                  </a:lnTo>
                  <a:lnTo>
                    <a:pt x="123" y="197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16" y="194"/>
                  </a:lnTo>
                  <a:lnTo>
                    <a:pt x="116" y="194"/>
                  </a:lnTo>
                  <a:lnTo>
                    <a:pt x="116" y="194"/>
                  </a:lnTo>
                  <a:lnTo>
                    <a:pt x="116" y="194"/>
                  </a:lnTo>
                  <a:lnTo>
                    <a:pt x="116" y="197"/>
                  </a:lnTo>
                  <a:lnTo>
                    <a:pt x="116" y="197"/>
                  </a:lnTo>
                  <a:lnTo>
                    <a:pt x="113" y="197"/>
                  </a:lnTo>
                  <a:lnTo>
                    <a:pt x="113" y="197"/>
                  </a:lnTo>
                  <a:lnTo>
                    <a:pt x="113" y="197"/>
                  </a:lnTo>
                  <a:lnTo>
                    <a:pt x="109" y="197"/>
                  </a:lnTo>
                  <a:lnTo>
                    <a:pt x="109" y="197"/>
                  </a:lnTo>
                  <a:lnTo>
                    <a:pt x="109" y="197"/>
                  </a:lnTo>
                  <a:lnTo>
                    <a:pt x="109" y="197"/>
                  </a:lnTo>
                  <a:lnTo>
                    <a:pt x="109" y="197"/>
                  </a:lnTo>
                  <a:lnTo>
                    <a:pt x="109" y="197"/>
                  </a:lnTo>
                  <a:lnTo>
                    <a:pt x="109" y="197"/>
                  </a:lnTo>
                  <a:lnTo>
                    <a:pt x="109" y="197"/>
                  </a:lnTo>
                  <a:lnTo>
                    <a:pt x="113" y="190"/>
                  </a:lnTo>
                  <a:lnTo>
                    <a:pt x="116" y="187"/>
                  </a:lnTo>
                  <a:lnTo>
                    <a:pt x="116" y="187"/>
                  </a:lnTo>
                  <a:lnTo>
                    <a:pt x="113" y="184"/>
                  </a:lnTo>
                  <a:lnTo>
                    <a:pt x="109" y="184"/>
                  </a:lnTo>
                  <a:lnTo>
                    <a:pt x="109" y="184"/>
                  </a:lnTo>
                  <a:lnTo>
                    <a:pt x="109" y="184"/>
                  </a:lnTo>
                  <a:lnTo>
                    <a:pt x="109" y="184"/>
                  </a:lnTo>
                  <a:lnTo>
                    <a:pt x="102" y="184"/>
                  </a:lnTo>
                  <a:lnTo>
                    <a:pt x="102" y="184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99" y="180"/>
                  </a:lnTo>
                  <a:lnTo>
                    <a:pt x="99" y="180"/>
                  </a:lnTo>
                  <a:lnTo>
                    <a:pt x="96" y="184"/>
                  </a:lnTo>
                  <a:lnTo>
                    <a:pt x="96" y="184"/>
                  </a:lnTo>
                  <a:lnTo>
                    <a:pt x="96" y="184"/>
                  </a:lnTo>
                  <a:lnTo>
                    <a:pt x="96" y="184"/>
                  </a:lnTo>
                  <a:lnTo>
                    <a:pt x="89" y="184"/>
                  </a:lnTo>
                  <a:lnTo>
                    <a:pt x="89" y="184"/>
                  </a:lnTo>
                  <a:lnTo>
                    <a:pt x="89" y="184"/>
                  </a:lnTo>
                  <a:lnTo>
                    <a:pt x="85" y="187"/>
                  </a:lnTo>
                  <a:lnTo>
                    <a:pt x="85" y="187"/>
                  </a:lnTo>
                  <a:lnTo>
                    <a:pt x="75" y="190"/>
                  </a:lnTo>
                  <a:lnTo>
                    <a:pt x="75" y="190"/>
                  </a:lnTo>
                  <a:lnTo>
                    <a:pt x="72" y="194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72" y="201"/>
                  </a:lnTo>
                  <a:lnTo>
                    <a:pt x="72" y="204"/>
                  </a:lnTo>
                  <a:lnTo>
                    <a:pt x="72" y="204"/>
                  </a:lnTo>
                  <a:lnTo>
                    <a:pt x="68" y="207"/>
                  </a:lnTo>
                  <a:lnTo>
                    <a:pt x="68" y="207"/>
                  </a:lnTo>
                  <a:lnTo>
                    <a:pt x="68" y="207"/>
                  </a:lnTo>
                  <a:lnTo>
                    <a:pt x="68" y="207"/>
                  </a:lnTo>
                  <a:lnTo>
                    <a:pt x="68" y="207"/>
                  </a:lnTo>
                  <a:lnTo>
                    <a:pt x="65" y="204"/>
                  </a:lnTo>
                  <a:lnTo>
                    <a:pt x="65" y="204"/>
                  </a:lnTo>
                  <a:lnTo>
                    <a:pt x="65" y="201"/>
                  </a:lnTo>
                  <a:lnTo>
                    <a:pt x="65" y="201"/>
                  </a:lnTo>
                  <a:lnTo>
                    <a:pt x="65" y="201"/>
                  </a:lnTo>
                  <a:lnTo>
                    <a:pt x="65" y="201"/>
                  </a:lnTo>
                  <a:lnTo>
                    <a:pt x="62" y="204"/>
                  </a:lnTo>
                  <a:lnTo>
                    <a:pt x="62" y="204"/>
                  </a:lnTo>
                  <a:lnTo>
                    <a:pt x="62" y="207"/>
                  </a:lnTo>
                  <a:lnTo>
                    <a:pt x="62" y="207"/>
                  </a:lnTo>
                  <a:lnTo>
                    <a:pt x="58" y="207"/>
                  </a:lnTo>
                  <a:lnTo>
                    <a:pt x="58" y="207"/>
                  </a:lnTo>
                  <a:lnTo>
                    <a:pt x="55" y="207"/>
                  </a:lnTo>
                  <a:lnTo>
                    <a:pt x="55" y="207"/>
                  </a:lnTo>
                  <a:lnTo>
                    <a:pt x="55" y="207"/>
                  </a:lnTo>
                  <a:lnTo>
                    <a:pt x="55" y="207"/>
                  </a:lnTo>
                  <a:lnTo>
                    <a:pt x="51" y="204"/>
                  </a:lnTo>
                  <a:lnTo>
                    <a:pt x="51" y="204"/>
                  </a:lnTo>
                  <a:lnTo>
                    <a:pt x="51" y="204"/>
                  </a:lnTo>
                  <a:lnTo>
                    <a:pt x="51" y="204"/>
                  </a:lnTo>
                  <a:lnTo>
                    <a:pt x="48" y="207"/>
                  </a:lnTo>
                  <a:lnTo>
                    <a:pt x="48" y="207"/>
                  </a:lnTo>
                  <a:lnTo>
                    <a:pt x="48" y="207"/>
                  </a:lnTo>
                  <a:lnTo>
                    <a:pt x="48" y="207"/>
                  </a:lnTo>
                  <a:lnTo>
                    <a:pt x="48" y="207"/>
                  </a:lnTo>
                  <a:lnTo>
                    <a:pt x="48" y="207"/>
                  </a:lnTo>
                  <a:lnTo>
                    <a:pt x="45" y="207"/>
                  </a:lnTo>
                  <a:lnTo>
                    <a:pt x="45" y="207"/>
                  </a:lnTo>
                  <a:lnTo>
                    <a:pt x="45" y="204"/>
                  </a:lnTo>
                  <a:lnTo>
                    <a:pt x="45" y="204"/>
                  </a:lnTo>
                  <a:lnTo>
                    <a:pt x="45" y="204"/>
                  </a:lnTo>
                  <a:lnTo>
                    <a:pt x="45" y="204"/>
                  </a:lnTo>
                  <a:lnTo>
                    <a:pt x="41" y="207"/>
                  </a:lnTo>
                  <a:lnTo>
                    <a:pt x="41" y="207"/>
                  </a:lnTo>
                  <a:lnTo>
                    <a:pt x="38" y="207"/>
                  </a:lnTo>
                  <a:lnTo>
                    <a:pt x="38" y="207"/>
                  </a:lnTo>
                  <a:lnTo>
                    <a:pt x="38" y="207"/>
                  </a:lnTo>
                  <a:lnTo>
                    <a:pt x="38" y="207"/>
                  </a:lnTo>
                  <a:lnTo>
                    <a:pt x="38" y="207"/>
                  </a:lnTo>
                  <a:lnTo>
                    <a:pt x="38" y="207"/>
                  </a:lnTo>
                  <a:lnTo>
                    <a:pt x="34" y="204"/>
                  </a:lnTo>
                  <a:lnTo>
                    <a:pt x="34" y="204"/>
                  </a:lnTo>
                  <a:lnTo>
                    <a:pt x="34" y="204"/>
                  </a:lnTo>
                  <a:lnTo>
                    <a:pt x="34" y="204"/>
                  </a:lnTo>
                  <a:lnTo>
                    <a:pt x="31" y="201"/>
                  </a:lnTo>
                  <a:lnTo>
                    <a:pt x="31" y="201"/>
                  </a:lnTo>
                  <a:lnTo>
                    <a:pt x="28" y="201"/>
                  </a:lnTo>
                  <a:lnTo>
                    <a:pt x="28" y="201"/>
                  </a:lnTo>
                  <a:lnTo>
                    <a:pt x="24" y="204"/>
                  </a:lnTo>
                  <a:lnTo>
                    <a:pt x="24" y="204"/>
                  </a:lnTo>
                  <a:lnTo>
                    <a:pt x="21" y="207"/>
                  </a:lnTo>
                  <a:lnTo>
                    <a:pt x="21" y="207"/>
                  </a:lnTo>
                  <a:lnTo>
                    <a:pt x="17" y="207"/>
                  </a:lnTo>
                  <a:lnTo>
                    <a:pt x="17" y="207"/>
                  </a:lnTo>
                  <a:lnTo>
                    <a:pt x="17" y="207"/>
                  </a:lnTo>
                  <a:lnTo>
                    <a:pt x="17" y="207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0" y="221"/>
                  </a:lnTo>
                  <a:lnTo>
                    <a:pt x="0" y="221"/>
                  </a:lnTo>
                  <a:lnTo>
                    <a:pt x="0" y="224"/>
                  </a:lnTo>
                  <a:lnTo>
                    <a:pt x="0" y="224"/>
                  </a:lnTo>
                  <a:lnTo>
                    <a:pt x="4" y="224"/>
                  </a:lnTo>
                  <a:lnTo>
                    <a:pt x="4" y="224"/>
                  </a:lnTo>
                  <a:lnTo>
                    <a:pt x="4" y="224"/>
                  </a:lnTo>
                  <a:lnTo>
                    <a:pt x="4" y="224"/>
                  </a:lnTo>
                  <a:lnTo>
                    <a:pt x="7" y="224"/>
                  </a:lnTo>
                  <a:lnTo>
                    <a:pt x="7" y="224"/>
                  </a:lnTo>
                  <a:lnTo>
                    <a:pt x="7" y="224"/>
                  </a:lnTo>
                  <a:lnTo>
                    <a:pt x="7" y="224"/>
                  </a:lnTo>
                  <a:lnTo>
                    <a:pt x="7" y="224"/>
                  </a:lnTo>
                  <a:lnTo>
                    <a:pt x="14" y="228"/>
                  </a:lnTo>
                  <a:lnTo>
                    <a:pt x="14" y="228"/>
                  </a:lnTo>
                  <a:lnTo>
                    <a:pt x="17" y="228"/>
                  </a:lnTo>
                  <a:lnTo>
                    <a:pt x="17" y="228"/>
                  </a:lnTo>
                  <a:lnTo>
                    <a:pt x="17" y="228"/>
                  </a:lnTo>
                  <a:lnTo>
                    <a:pt x="17" y="228"/>
                  </a:lnTo>
                  <a:lnTo>
                    <a:pt x="17" y="224"/>
                  </a:lnTo>
                  <a:lnTo>
                    <a:pt x="17" y="224"/>
                  </a:lnTo>
                  <a:lnTo>
                    <a:pt x="21" y="224"/>
                  </a:lnTo>
                  <a:lnTo>
                    <a:pt x="21" y="224"/>
                  </a:lnTo>
                  <a:lnTo>
                    <a:pt x="21" y="224"/>
                  </a:lnTo>
                  <a:lnTo>
                    <a:pt x="21" y="224"/>
                  </a:lnTo>
                  <a:lnTo>
                    <a:pt x="24" y="224"/>
                  </a:lnTo>
                  <a:lnTo>
                    <a:pt x="24" y="224"/>
                  </a:lnTo>
                  <a:lnTo>
                    <a:pt x="24" y="224"/>
                  </a:lnTo>
                  <a:lnTo>
                    <a:pt x="24" y="224"/>
                  </a:lnTo>
                  <a:lnTo>
                    <a:pt x="28" y="221"/>
                  </a:lnTo>
                  <a:lnTo>
                    <a:pt x="28" y="221"/>
                  </a:lnTo>
                  <a:lnTo>
                    <a:pt x="28" y="221"/>
                  </a:lnTo>
                  <a:lnTo>
                    <a:pt x="28" y="221"/>
                  </a:lnTo>
                  <a:lnTo>
                    <a:pt x="31" y="221"/>
                  </a:lnTo>
                  <a:lnTo>
                    <a:pt x="31" y="221"/>
                  </a:lnTo>
                  <a:lnTo>
                    <a:pt x="31" y="224"/>
                  </a:lnTo>
                  <a:lnTo>
                    <a:pt x="31" y="224"/>
                  </a:lnTo>
                  <a:lnTo>
                    <a:pt x="31" y="228"/>
                  </a:lnTo>
                  <a:lnTo>
                    <a:pt x="31" y="228"/>
                  </a:lnTo>
                  <a:lnTo>
                    <a:pt x="34" y="231"/>
                  </a:lnTo>
                  <a:lnTo>
                    <a:pt x="34" y="231"/>
                  </a:lnTo>
                  <a:lnTo>
                    <a:pt x="34" y="231"/>
                  </a:lnTo>
                  <a:lnTo>
                    <a:pt x="34" y="231"/>
                  </a:lnTo>
                  <a:lnTo>
                    <a:pt x="38" y="228"/>
                  </a:lnTo>
                  <a:lnTo>
                    <a:pt x="38" y="228"/>
                  </a:lnTo>
                  <a:lnTo>
                    <a:pt x="38" y="228"/>
                  </a:lnTo>
                  <a:lnTo>
                    <a:pt x="38" y="221"/>
                  </a:lnTo>
                  <a:lnTo>
                    <a:pt x="38" y="221"/>
                  </a:lnTo>
                  <a:lnTo>
                    <a:pt x="38" y="221"/>
                  </a:lnTo>
                  <a:lnTo>
                    <a:pt x="41" y="221"/>
                  </a:lnTo>
                  <a:lnTo>
                    <a:pt x="41" y="221"/>
                  </a:lnTo>
                  <a:lnTo>
                    <a:pt x="41" y="221"/>
                  </a:lnTo>
                  <a:lnTo>
                    <a:pt x="45" y="221"/>
                  </a:lnTo>
                  <a:lnTo>
                    <a:pt x="45" y="221"/>
                  </a:lnTo>
                  <a:lnTo>
                    <a:pt x="45" y="221"/>
                  </a:lnTo>
                  <a:lnTo>
                    <a:pt x="45" y="221"/>
                  </a:lnTo>
                  <a:lnTo>
                    <a:pt x="45" y="221"/>
                  </a:lnTo>
                  <a:lnTo>
                    <a:pt x="45" y="221"/>
                  </a:lnTo>
                  <a:lnTo>
                    <a:pt x="41" y="224"/>
                  </a:lnTo>
                  <a:lnTo>
                    <a:pt x="41" y="224"/>
                  </a:lnTo>
                  <a:lnTo>
                    <a:pt x="41" y="228"/>
                  </a:lnTo>
                  <a:lnTo>
                    <a:pt x="41" y="228"/>
                  </a:lnTo>
                  <a:lnTo>
                    <a:pt x="45" y="231"/>
                  </a:lnTo>
                  <a:lnTo>
                    <a:pt x="45" y="231"/>
                  </a:lnTo>
                  <a:lnTo>
                    <a:pt x="45" y="231"/>
                  </a:lnTo>
                  <a:lnTo>
                    <a:pt x="45" y="231"/>
                  </a:lnTo>
                  <a:lnTo>
                    <a:pt x="45" y="231"/>
                  </a:lnTo>
                  <a:lnTo>
                    <a:pt x="45" y="231"/>
                  </a:lnTo>
                  <a:lnTo>
                    <a:pt x="45" y="231"/>
                  </a:lnTo>
                  <a:lnTo>
                    <a:pt x="45" y="231"/>
                  </a:lnTo>
                  <a:lnTo>
                    <a:pt x="48" y="231"/>
                  </a:lnTo>
                  <a:lnTo>
                    <a:pt x="48" y="231"/>
                  </a:lnTo>
                  <a:lnTo>
                    <a:pt x="48" y="231"/>
                  </a:lnTo>
                  <a:lnTo>
                    <a:pt x="48" y="231"/>
                  </a:lnTo>
                  <a:lnTo>
                    <a:pt x="51" y="228"/>
                  </a:lnTo>
                  <a:lnTo>
                    <a:pt x="51" y="228"/>
                  </a:lnTo>
                  <a:lnTo>
                    <a:pt x="51" y="228"/>
                  </a:lnTo>
                  <a:lnTo>
                    <a:pt x="51" y="228"/>
                  </a:lnTo>
                  <a:lnTo>
                    <a:pt x="51" y="228"/>
                  </a:lnTo>
                  <a:lnTo>
                    <a:pt x="51" y="228"/>
                  </a:lnTo>
                  <a:lnTo>
                    <a:pt x="51" y="228"/>
                  </a:lnTo>
                  <a:lnTo>
                    <a:pt x="51" y="228"/>
                  </a:lnTo>
                  <a:lnTo>
                    <a:pt x="48" y="231"/>
                  </a:lnTo>
                  <a:lnTo>
                    <a:pt x="48" y="231"/>
                  </a:lnTo>
                  <a:lnTo>
                    <a:pt x="48" y="235"/>
                  </a:lnTo>
                  <a:lnTo>
                    <a:pt x="48" y="235"/>
                  </a:lnTo>
                  <a:lnTo>
                    <a:pt x="45" y="238"/>
                  </a:lnTo>
                  <a:lnTo>
                    <a:pt x="45" y="238"/>
                  </a:lnTo>
                  <a:lnTo>
                    <a:pt x="45" y="238"/>
                  </a:lnTo>
                  <a:lnTo>
                    <a:pt x="45" y="238"/>
                  </a:lnTo>
                  <a:lnTo>
                    <a:pt x="45" y="238"/>
                  </a:lnTo>
                  <a:lnTo>
                    <a:pt x="45" y="238"/>
                  </a:lnTo>
                  <a:lnTo>
                    <a:pt x="45" y="238"/>
                  </a:lnTo>
                  <a:lnTo>
                    <a:pt x="45" y="238"/>
                  </a:lnTo>
                  <a:lnTo>
                    <a:pt x="48" y="238"/>
                  </a:lnTo>
                  <a:lnTo>
                    <a:pt x="48" y="238"/>
                  </a:lnTo>
                  <a:lnTo>
                    <a:pt x="48" y="238"/>
                  </a:lnTo>
                  <a:lnTo>
                    <a:pt x="48" y="238"/>
                  </a:lnTo>
                  <a:lnTo>
                    <a:pt x="48" y="238"/>
                  </a:lnTo>
                  <a:lnTo>
                    <a:pt x="48" y="241"/>
                  </a:lnTo>
                  <a:lnTo>
                    <a:pt x="48" y="241"/>
                  </a:lnTo>
                  <a:lnTo>
                    <a:pt x="45" y="245"/>
                  </a:lnTo>
                  <a:lnTo>
                    <a:pt x="45" y="245"/>
                  </a:lnTo>
                  <a:lnTo>
                    <a:pt x="45" y="245"/>
                  </a:lnTo>
                  <a:lnTo>
                    <a:pt x="45" y="245"/>
                  </a:lnTo>
                  <a:lnTo>
                    <a:pt x="45" y="245"/>
                  </a:lnTo>
                  <a:lnTo>
                    <a:pt x="45" y="248"/>
                  </a:lnTo>
                  <a:lnTo>
                    <a:pt x="45" y="248"/>
                  </a:lnTo>
                  <a:lnTo>
                    <a:pt x="48" y="245"/>
                  </a:lnTo>
                  <a:lnTo>
                    <a:pt x="48" y="245"/>
                  </a:lnTo>
                  <a:lnTo>
                    <a:pt x="48" y="245"/>
                  </a:lnTo>
                  <a:lnTo>
                    <a:pt x="48" y="245"/>
                  </a:lnTo>
                  <a:lnTo>
                    <a:pt x="48" y="245"/>
                  </a:lnTo>
                  <a:lnTo>
                    <a:pt x="48" y="245"/>
                  </a:lnTo>
                  <a:lnTo>
                    <a:pt x="48" y="245"/>
                  </a:lnTo>
                  <a:lnTo>
                    <a:pt x="48" y="245"/>
                  </a:lnTo>
                  <a:lnTo>
                    <a:pt x="48" y="248"/>
                  </a:lnTo>
                  <a:lnTo>
                    <a:pt x="48" y="248"/>
                  </a:lnTo>
                  <a:lnTo>
                    <a:pt x="48" y="248"/>
                  </a:lnTo>
                  <a:lnTo>
                    <a:pt x="48" y="248"/>
                  </a:lnTo>
                  <a:lnTo>
                    <a:pt x="48" y="252"/>
                  </a:lnTo>
                  <a:lnTo>
                    <a:pt x="48" y="252"/>
                  </a:lnTo>
                  <a:lnTo>
                    <a:pt x="48" y="252"/>
                  </a:lnTo>
                  <a:lnTo>
                    <a:pt x="48" y="252"/>
                  </a:lnTo>
                  <a:lnTo>
                    <a:pt x="51" y="252"/>
                  </a:lnTo>
                  <a:lnTo>
                    <a:pt x="51" y="252"/>
                  </a:lnTo>
                  <a:lnTo>
                    <a:pt x="51" y="248"/>
                  </a:lnTo>
                  <a:lnTo>
                    <a:pt x="51" y="248"/>
                  </a:lnTo>
                  <a:lnTo>
                    <a:pt x="51" y="248"/>
                  </a:lnTo>
                  <a:lnTo>
                    <a:pt x="51" y="252"/>
                  </a:lnTo>
                  <a:lnTo>
                    <a:pt x="51" y="252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48" y="255"/>
                  </a:lnTo>
                  <a:lnTo>
                    <a:pt x="48" y="255"/>
                  </a:lnTo>
                  <a:lnTo>
                    <a:pt x="45" y="255"/>
                  </a:lnTo>
                  <a:lnTo>
                    <a:pt x="45" y="255"/>
                  </a:lnTo>
                  <a:lnTo>
                    <a:pt x="45" y="255"/>
                  </a:lnTo>
                  <a:lnTo>
                    <a:pt x="45" y="255"/>
                  </a:lnTo>
                  <a:lnTo>
                    <a:pt x="45" y="258"/>
                  </a:lnTo>
                  <a:lnTo>
                    <a:pt x="45" y="258"/>
                  </a:lnTo>
                  <a:lnTo>
                    <a:pt x="45" y="258"/>
                  </a:lnTo>
                  <a:lnTo>
                    <a:pt x="45" y="262"/>
                  </a:lnTo>
                  <a:lnTo>
                    <a:pt x="45" y="262"/>
                  </a:lnTo>
                  <a:lnTo>
                    <a:pt x="45" y="265"/>
                  </a:lnTo>
                  <a:lnTo>
                    <a:pt x="45" y="265"/>
                  </a:lnTo>
                  <a:lnTo>
                    <a:pt x="48" y="265"/>
                  </a:lnTo>
                  <a:lnTo>
                    <a:pt x="48" y="265"/>
                  </a:lnTo>
                  <a:lnTo>
                    <a:pt x="48" y="265"/>
                  </a:lnTo>
                  <a:lnTo>
                    <a:pt x="48" y="265"/>
                  </a:lnTo>
                  <a:lnTo>
                    <a:pt x="48" y="265"/>
                  </a:lnTo>
                  <a:lnTo>
                    <a:pt x="51" y="265"/>
                  </a:lnTo>
                  <a:lnTo>
                    <a:pt x="51" y="265"/>
                  </a:lnTo>
                  <a:lnTo>
                    <a:pt x="51" y="265"/>
                  </a:lnTo>
                  <a:lnTo>
                    <a:pt x="51" y="265"/>
                  </a:lnTo>
                  <a:lnTo>
                    <a:pt x="51" y="265"/>
                  </a:lnTo>
                  <a:lnTo>
                    <a:pt x="51" y="265"/>
                  </a:lnTo>
                  <a:lnTo>
                    <a:pt x="51" y="269"/>
                  </a:lnTo>
                  <a:lnTo>
                    <a:pt x="51" y="269"/>
                  </a:lnTo>
                  <a:lnTo>
                    <a:pt x="51" y="272"/>
                  </a:lnTo>
                  <a:lnTo>
                    <a:pt x="51" y="272"/>
                  </a:lnTo>
                  <a:lnTo>
                    <a:pt x="55" y="272"/>
                  </a:lnTo>
                  <a:lnTo>
                    <a:pt x="55" y="272"/>
                  </a:lnTo>
                  <a:lnTo>
                    <a:pt x="55" y="275"/>
                  </a:lnTo>
                  <a:lnTo>
                    <a:pt x="55" y="275"/>
                  </a:lnTo>
                  <a:lnTo>
                    <a:pt x="55" y="279"/>
                  </a:lnTo>
                  <a:lnTo>
                    <a:pt x="55" y="279"/>
                  </a:lnTo>
                  <a:lnTo>
                    <a:pt x="55" y="279"/>
                  </a:lnTo>
                  <a:lnTo>
                    <a:pt x="55" y="279"/>
                  </a:lnTo>
                  <a:lnTo>
                    <a:pt x="58" y="275"/>
                  </a:lnTo>
                  <a:lnTo>
                    <a:pt x="58" y="275"/>
                  </a:lnTo>
                  <a:lnTo>
                    <a:pt x="58" y="275"/>
                  </a:lnTo>
                  <a:lnTo>
                    <a:pt x="58" y="275"/>
                  </a:lnTo>
                  <a:lnTo>
                    <a:pt x="58" y="275"/>
                  </a:lnTo>
                  <a:lnTo>
                    <a:pt x="58" y="275"/>
                  </a:lnTo>
                  <a:lnTo>
                    <a:pt x="62" y="279"/>
                  </a:lnTo>
                  <a:lnTo>
                    <a:pt x="62" y="279"/>
                  </a:lnTo>
                  <a:lnTo>
                    <a:pt x="62" y="279"/>
                  </a:lnTo>
                  <a:lnTo>
                    <a:pt x="62" y="279"/>
                  </a:lnTo>
                  <a:lnTo>
                    <a:pt x="62" y="279"/>
                  </a:lnTo>
                  <a:lnTo>
                    <a:pt x="62" y="279"/>
                  </a:lnTo>
                  <a:lnTo>
                    <a:pt x="62" y="282"/>
                  </a:lnTo>
                  <a:lnTo>
                    <a:pt x="62" y="282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5" y="289"/>
                  </a:lnTo>
                  <a:lnTo>
                    <a:pt x="65" y="289"/>
                  </a:lnTo>
                  <a:lnTo>
                    <a:pt x="68" y="292"/>
                  </a:lnTo>
                  <a:lnTo>
                    <a:pt x="68" y="292"/>
                  </a:lnTo>
                  <a:lnTo>
                    <a:pt x="75" y="296"/>
                  </a:lnTo>
                  <a:lnTo>
                    <a:pt x="75" y="296"/>
                  </a:lnTo>
                  <a:lnTo>
                    <a:pt x="79" y="296"/>
                  </a:lnTo>
                  <a:lnTo>
                    <a:pt x="79" y="296"/>
                  </a:lnTo>
                  <a:lnTo>
                    <a:pt x="79" y="296"/>
                  </a:lnTo>
                  <a:lnTo>
                    <a:pt x="79" y="296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5" y="303"/>
                  </a:lnTo>
                  <a:lnTo>
                    <a:pt x="85" y="303"/>
                  </a:lnTo>
                  <a:lnTo>
                    <a:pt x="85" y="303"/>
                  </a:lnTo>
                  <a:lnTo>
                    <a:pt x="85" y="303"/>
                  </a:lnTo>
                  <a:lnTo>
                    <a:pt x="85" y="299"/>
                  </a:lnTo>
                  <a:lnTo>
                    <a:pt x="85" y="299"/>
                  </a:lnTo>
                  <a:lnTo>
                    <a:pt x="89" y="296"/>
                  </a:lnTo>
                  <a:lnTo>
                    <a:pt x="89" y="296"/>
                  </a:lnTo>
                  <a:lnTo>
                    <a:pt x="89" y="296"/>
                  </a:lnTo>
                  <a:lnTo>
                    <a:pt x="89" y="296"/>
                  </a:lnTo>
                  <a:lnTo>
                    <a:pt x="92" y="296"/>
                  </a:lnTo>
                  <a:lnTo>
                    <a:pt x="92" y="296"/>
                  </a:lnTo>
                  <a:lnTo>
                    <a:pt x="92" y="292"/>
                  </a:lnTo>
                  <a:lnTo>
                    <a:pt x="92" y="292"/>
                  </a:lnTo>
                  <a:lnTo>
                    <a:pt x="92" y="292"/>
                  </a:lnTo>
                  <a:lnTo>
                    <a:pt x="92" y="292"/>
                  </a:lnTo>
                  <a:lnTo>
                    <a:pt x="89" y="289"/>
                  </a:lnTo>
                  <a:lnTo>
                    <a:pt x="89" y="289"/>
                  </a:lnTo>
                  <a:lnTo>
                    <a:pt x="92" y="289"/>
                  </a:lnTo>
                  <a:lnTo>
                    <a:pt x="92" y="289"/>
                  </a:lnTo>
                  <a:lnTo>
                    <a:pt x="92" y="286"/>
                  </a:lnTo>
                  <a:lnTo>
                    <a:pt x="92" y="286"/>
                  </a:lnTo>
                  <a:lnTo>
                    <a:pt x="92" y="282"/>
                  </a:lnTo>
                  <a:lnTo>
                    <a:pt x="92" y="282"/>
                  </a:lnTo>
                  <a:lnTo>
                    <a:pt x="89" y="282"/>
                  </a:lnTo>
                  <a:lnTo>
                    <a:pt x="89" y="282"/>
                  </a:lnTo>
                  <a:lnTo>
                    <a:pt x="89" y="279"/>
                  </a:lnTo>
                  <a:lnTo>
                    <a:pt x="89" y="279"/>
                  </a:lnTo>
                  <a:lnTo>
                    <a:pt x="89" y="279"/>
                  </a:lnTo>
                  <a:lnTo>
                    <a:pt x="89" y="279"/>
                  </a:lnTo>
                  <a:lnTo>
                    <a:pt x="89" y="279"/>
                  </a:lnTo>
                  <a:lnTo>
                    <a:pt x="89" y="279"/>
                  </a:lnTo>
                  <a:lnTo>
                    <a:pt x="89" y="275"/>
                  </a:lnTo>
                  <a:lnTo>
                    <a:pt x="89" y="275"/>
                  </a:lnTo>
                  <a:lnTo>
                    <a:pt x="85" y="272"/>
                  </a:lnTo>
                  <a:lnTo>
                    <a:pt x="85" y="272"/>
                  </a:lnTo>
                  <a:lnTo>
                    <a:pt x="85" y="269"/>
                  </a:lnTo>
                  <a:lnTo>
                    <a:pt x="85" y="269"/>
                  </a:lnTo>
                  <a:lnTo>
                    <a:pt x="85" y="269"/>
                  </a:lnTo>
                  <a:lnTo>
                    <a:pt x="85" y="269"/>
                  </a:lnTo>
                  <a:lnTo>
                    <a:pt x="89" y="269"/>
                  </a:lnTo>
                  <a:lnTo>
                    <a:pt x="89" y="269"/>
                  </a:lnTo>
                  <a:lnTo>
                    <a:pt x="89" y="265"/>
                  </a:lnTo>
                  <a:lnTo>
                    <a:pt x="89" y="265"/>
                  </a:lnTo>
                  <a:lnTo>
                    <a:pt x="89" y="258"/>
                  </a:lnTo>
                  <a:lnTo>
                    <a:pt x="89" y="258"/>
                  </a:lnTo>
                  <a:lnTo>
                    <a:pt x="89" y="258"/>
                  </a:lnTo>
                  <a:lnTo>
                    <a:pt x="89" y="258"/>
                  </a:lnTo>
                  <a:lnTo>
                    <a:pt x="85" y="258"/>
                  </a:lnTo>
                  <a:lnTo>
                    <a:pt x="85" y="258"/>
                  </a:lnTo>
                  <a:lnTo>
                    <a:pt x="85" y="255"/>
                  </a:lnTo>
                  <a:lnTo>
                    <a:pt x="85" y="255"/>
                  </a:lnTo>
                  <a:lnTo>
                    <a:pt x="85" y="255"/>
                  </a:lnTo>
                  <a:lnTo>
                    <a:pt x="85" y="255"/>
                  </a:lnTo>
                  <a:lnTo>
                    <a:pt x="89" y="258"/>
                  </a:lnTo>
                  <a:lnTo>
                    <a:pt x="89" y="258"/>
                  </a:lnTo>
                  <a:lnTo>
                    <a:pt x="92" y="262"/>
                  </a:lnTo>
                  <a:lnTo>
                    <a:pt x="92" y="262"/>
                  </a:lnTo>
                  <a:lnTo>
                    <a:pt x="92" y="262"/>
                  </a:lnTo>
                  <a:lnTo>
                    <a:pt x="92" y="262"/>
                  </a:lnTo>
                  <a:lnTo>
                    <a:pt x="92" y="265"/>
                  </a:lnTo>
                  <a:lnTo>
                    <a:pt x="92" y="265"/>
                  </a:lnTo>
                  <a:lnTo>
                    <a:pt x="96" y="262"/>
                  </a:lnTo>
                  <a:lnTo>
                    <a:pt x="96" y="262"/>
                  </a:lnTo>
                  <a:lnTo>
                    <a:pt x="99" y="258"/>
                  </a:lnTo>
                  <a:lnTo>
                    <a:pt x="99" y="258"/>
                  </a:lnTo>
                  <a:lnTo>
                    <a:pt x="99" y="258"/>
                  </a:lnTo>
                  <a:lnTo>
                    <a:pt x="99" y="258"/>
                  </a:lnTo>
                  <a:lnTo>
                    <a:pt x="99" y="265"/>
                  </a:lnTo>
                  <a:lnTo>
                    <a:pt x="99" y="265"/>
                  </a:lnTo>
                  <a:lnTo>
                    <a:pt x="99" y="265"/>
                  </a:lnTo>
                  <a:lnTo>
                    <a:pt x="99" y="269"/>
                  </a:lnTo>
                  <a:lnTo>
                    <a:pt x="99" y="269"/>
                  </a:lnTo>
                  <a:lnTo>
                    <a:pt x="99" y="269"/>
                  </a:lnTo>
                  <a:lnTo>
                    <a:pt x="102" y="272"/>
                  </a:lnTo>
                  <a:lnTo>
                    <a:pt x="102" y="272"/>
                  </a:lnTo>
                  <a:lnTo>
                    <a:pt x="102" y="275"/>
                  </a:lnTo>
                  <a:lnTo>
                    <a:pt x="102" y="275"/>
                  </a:lnTo>
                  <a:lnTo>
                    <a:pt x="102" y="275"/>
                  </a:lnTo>
                  <a:lnTo>
                    <a:pt x="102" y="275"/>
                  </a:lnTo>
                  <a:lnTo>
                    <a:pt x="102" y="275"/>
                  </a:lnTo>
                  <a:lnTo>
                    <a:pt x="102" y="275"/>
                  </a:lnTo>
                  <a:lnTo>
                    <a:pt x="106" y="279"/>
                  </a:lnTo>
                  <a:lnTo>
                    <a:pt x="106" y="279"/>
                  </a:lnTo>
                  <a:lnTo>
                    <a:pt x="106" y="279"/>
                  </a:lnTo>
                  <a:lnTo>
                    <a:pt x="106" y="279"/>
                  </a:lnTo>
                  <a:lnTo>
                    <a:pt x="106" y="279"/>
                  </a:lnTo>
                  <a:lnTo>
                    <a:pt x="106" y="279"/>
                  </a:lnTo>
                  <a:lnTo>
                    <a:pt x="106" y="279"/>
                  </a:lnTo>
                  <a:lnTo>
                    <a:pt x="106" y="279"/>
                  </a:lnTo>
                  <a:lnTo>
                    <a:pt x="106" y="279"/>
                  </a:lnTo>
                  <a:lnTo>
                    <a:pt x="106" y="279"/>
                  </a:lnTo>
                  <a:lnTo>
                    <a:pt x="106" y="279"/>
                  </a:lnTo>
                  <a:lnTo>
                    <a:pt x="106" y="279"/>
                  </a:lnTo>
                  <a:lnTo>
                    <a:pt x="106" y="282"/>
                  </a:lnTo>
                  <a:lnTo>
                    <a:pt x="106" y="282"/>
                  </a:lnTo>
                  <a:lnTo>
                    <a:pt x="106" y="286"/>
                  </a:lnTo>
                  <a:lnTo>
                    <a:pt x="106" y="286"/>
                  </a:lnTo>
                  <a:lnTo>
                    <a:pt x="106" y="289"/>
                  </a:lnTo>
                  <a:lnTo>
                    <a:pt x="106" y="289"/>
                  </a:lnTo>
                  <a:lnTo>
                    <a:pt x="109" y="289"/>
                  </a:lnTo>
                  <a:lnTo>
                    <a:pt x="109" y="289"/>
                  </a:lnTo>
                  <a:lnTo>
                    <a:pt x="109" y="286"/>
                  </a:lnTo>
                  <a:lnTo>
                    <a:pt x="109" y="286"/>
                  </a:lnTo>
                  <a:lnTo>
                    <a:pt x="113" y="286"/>
                  </a:lnTo>
                  <a:lnTo>
                    <a:pt x="113" y="286"/>
                  </a:lnTo>
                  <a:lnTo>
                    <a:pt x="113" y="282"/>
                  </a:lnTo>
                  <a:lnTo>
                    <a:pt x="113" y="282"/>
                  </a:lnTo>
                  <a:lnTo>
                    <a:pt x="113" y="279"/>
                  </a:lnTo>
                  <a:lnTo>
                    <a:pt x="113" y="279"/>
                  </a:lnTo>
                  <a:lnTo>
                    <a:pt x="116" y="279"/>
                  </a:lnTo>
                  <a:lnTo>
                    <a:pt x="116" y="279"/>
                  </a:lnTo>
                  <a:lnTo>
                    <a:pt x="116" y="279"/>
                  </a:lnTo>
                  <a:lnTo>
                    <a:pt x="116" y="279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19" y="279"/>
                  </a:lnTo>
                  <a:lnTo>
                    <a:pt x="119" y="279"/>
                  </a:lnTo>
                  <a:lnTo>
                    <a:pt x="119" y="275"/>
                  </a:lnTo>
                  <a:lnTo>
                    <a:pt x="119" y="275"/>
                  </a:lnTo>
                  <a:lnTo>
                    <a:pt x="119" y="272"/>
                  </a:lnTo>
                  <a:lnTo>
                    <a:pt x="119" y="272"/>
                  </a:lnTo>
                  <a:lnTo>
                    <a:pt x="123" y="272"/>
                  </a:lnTo>
                  <a:lnTo>
                    <a:pt x="123" y="272"/>
                  </a:lnTo>
                  <a:lnTo>
                    <a:pt x="123" y="269"/>
                  </a:lnTo>
                  <a:lnTo>
                    <a:pt x="123" y="269"/>
                  </a:lnTo>
                  <a:lnTo>
                    <a:pt x="123" y="269"/>
                  </a:lnTo>
                  <a:lnTo>
                    <a:pt x="123" y="269"/>
                  </a:lnTo>
                  <a:lnTo>
                    <a:pt x="123" y="269"/>
                  </a:lnTo>
                  <a:lnTo>
                    <a:pt x="123" y="269"/>
                  </a:lnTo>
                  <a:lnTo>
                    <a:pt x="123" y="265"/>
                  </a:lnTo>
                  <a:lnTo>
                    <a:pt x="123" y="265"/>
                  </a:lnTo>
                  <a:lnTo>
                    <a:pt x="126" y="262"/>
                  </a:lnTo>
                  <a:lnTo>
                    <a:pt x="126" y="262"/>
                  </a:lnTo>
                  <a:lnTo>
                    <a:pt x="126" y="262"/>
                  </a:lnTo>
                  <a:lnTo>
                    <a:pt x="126" y="269"/>
                  </a:lnTo>
                  <a:lnTo>
                    <a:pt x="126" y="269"/>
                  </a:lnTo>
                  <a:lnTo>
                    <a:pt x="123" y="272"/>
                  </a:lnTo>
                  <a:lnTo>
                    <a:pt x="123" y="272"/>
                  </a:lnTo>
                  <a:lnTo>
                    <a:pt x="123" y="272"/>
                  </a:lnTo>
                  <a:lnTo>
                    <a:pt x="123" y="272"/>
                  </a:lnTo>
                  <a:lnTo>
                    <a:pt x="123" y="275"/>
                  </a:lnTo>
                  <a:lnTo>
                    <a:pt x="123" y="275"/>
                  </a:lnTo>
                  <a:lnTo>
                    <a:pt x="123" y="275"/>
                  </a:lnTo>
                  <a:lnTo>
                    <a:pt x="123" y="275"/>
                  </a:lnTo>
                  <a:lnTo>
                    <a:pt x="123" y="275"/>
                  </a:lnTo>
                  <a:lnTo>
                    <a:pt x="123" y="275"/>
                  </a:lnTo>
                  <a:lnTo>
                    <a:pt x="126" y="272"/>
                  </a:lnTo>
                  <a:lnTo>
                    <a:pt x="130" y="272"/>
                  </a:lnTo>
                  <a:lnTo>
                    <a:pt x="130" y="272"/>
                  </a:lnTo>
                  <a:lnTo>
                    <a:pt x="130" y="269"/>
                  </a:lnTo>
                  <a:lnTo>
                    <a:pt x="130" y="269"/>
                  </a:lnTo>
                  <a:lnTo>
                    <a:pt x="130" y="269"/>
                  </a:lnTo>
                  <a:lnTo>
                    <a:pt x="130" y="269"/>
                  </a:lnTo>
                  <a:lnTo>
                    <a:pt x="130" y="265"/>
                  </a:lnTo>
                  <a:lnTo>
                    <a:pt x="130" y="265"/>
                  </a:lnTo>
                  <a:lnTo>
                    <a:pt x="133" y="262"/>
                  </a:lnTo>
                  <a:lnTo>
                    <a:pt x="133" y="262"/>
                  </a:lnTo>
                  <a:lnTo>
                    <a:pt x="133" y="262"/>
                  </a:lnTo>
                  <a:lnTo>
                    <a:pt x="133" y="265"/>
                  </a:lnTo>
                  <a:lnTo>
                    <a:pt x="133" y="265"/>
                  </a:lnTo>
                  <a:lnTo>
                    <a:pt x="133" y="265"/>
                  </a:lnTo>
                  <a:lnTo>
                    <a:pt x="133" y="265"/>
                  </a:lnTo>
                  <a:lnTo>
                    <a:pt x="136" y="265"/>
                  </a:lnTo>
                  <a:lnTo>
                    <a:pt x="136" y="265"/>
                  </a:lnTo>
                  <a:lnTo>
                    <a:pt x="136" y="262"/>
                  </a:lnTo>
                  <a:lnTo>
                    <a:pt x="136" y="262"/>
                  </a:lnTo>
                  <a:lnTo>
                    <a:pt x="136" y="262"/>
                  </a:lnTo>
                  <a:lnTo>
                    <a:pt x="136" y="262"/>
                  </a:lnTo>
                  <a:lnTo>
                    <a:pt x="136" y="262"/>
                  </a:lnTo>
                  <a:lnTo>
                    <a:pt x="136" y="262"/>
                  </a:lnTo>
                  <a:lnTo>
                    <a:pt x="136" y="262"/>
                  </a:lnTo>
                  <a:lnTo>
                    <a:pt x="136" y="262"/>
                  </a:lnTo>
                  <a:lnTo>
                    <a:pt x="136" y="262"/>
                  </a:lnTo>
                  <a:lnTo>
                    <a:pt x="136" y="258"/>
                  </a:lnTo>
                  <a:lnTo>
                    <a:pt x="136" y="258"/>
                  </a:lnTo>
                  <a:lnTo>
                    <a:pt x="136" y="258"/>
                  </a:lnTo>
                  <a:lnTo>
                    <a:pt x="136" y="258"/>
                  </a:lnTo>
                  <a:lnTo>
                    <a:pt x="136" y="258"/>
                  </a:lnTo>
                  <a:lnTo>
                    <a:pt x="136" y="258"/>
                  </a:lnTo>
                  <a:lnTo>
                    <a:pt x="136" y="258"/>
                  </a:lnTo>
                  <a:lnTo>
                    <a:pt x="136" y="258"/>
                  </a:lnTo>
                  <a:lnTo>
                    <a:pt x="133" y="258"/>
                  </a:lnTo>
                  <a:lnTo>
                    <a:pt x="133" y="258"/>
                  </a:lnTo>
                  <a:lnTo>
                    <a:pt x="133" y="258"/>
                  </a:lnTo>
                  <a:lnTo>
                    <a:pt x="133" y="258"/>
                  </a:lnTo>
                  <a:lnTo>
                    <a:pt x="130" y="255"/>
                  </a:lnTo>
                  <a:lnTo>
                    <a:pt x="130" y="255"/>
                  </a:lnTo>
                  <a:lnTo>
                    <a:pt x="130" y="255"/>
                  </a:lnTo>
                  <a:lnTo>
                    <a:pt x="130" y="255"/>
                  </a:lnTo>
                  <a:lnTo>
                    <a:pt x="130" y="255"/>
                  </a:lnTo>
                  <a:lnTo>
                    <a:pt x="130" y="255"/>
                  </a:lnTo>
                  <a:lnTo>
                    <a:pt x="130" y="255"/>
                  </a:lnTo>
                  <a:lnTo>
                    <a:pt x="130" y="255"/>
                  </a:lnTo>
                  <a:lnTo>
                    <a:pt x="133" y="255"/>
                  </a:lnTo>
                  <a:lnTo>
                    <a:pt x="133" y="255"/>
                  </a:lnTo>
                  <a:lnTo>
                    <a:pt x="133" y="252"/>
                  </a:lnTo>
                  <a:lnTo>
                    <a:pt x="133" y="252"/>
                  </a:lnTo>
                  <a:lnTo>
                    <a:pt x="133" y="252"/>
                  </a:lnTo>
                  <a:lnTo>
                    <a:pt x="133" y="252"/>
                  </a:lnTo>
                  <a:lnTo>
                    <a:pt x="133" y="252"/>
                  </a:lnTo>
                  <a:lnTo>
                    <a:pt x="133" y="252"/>
                  </a:lnTo>
                  <a:lnTo>
                    <a:pt x="133" y="248"/>
                  </a:lnTo>
                  <a:lnTo>
                    <a:pt x="133" y="248"/>
                  </a:lnTo>
                  <a:lnTo>
                    <a:pt x="133" y="252"/>
                  </a:lnTo>
                  <a:lnTo>
                    <a:pt x="133" y="252"/>
                  </a:lnTo>
                  <a:lnTo>
                    <a:pt x="136" y="252"/>
                  </a:lnTo>
                  <a:lnTo>
                    <a:pt x="136" y="252"/>
                  </a:lnTo>
                  <a:lnTo>
                    <a:pt x="136" y="248"/>
                  </a:lnTo>
                  <a:lnTo>
                    <a:pt x="136" y="248"/>
                  </a:lnTo>
                  <a:lnTo>
                    <a:pt x="140" y="245"/>
                  </a:lnTo>
                  <a:lnTo>
                    <a:pt x="140" y="245"/>
                  </a:lnTo>
                  <a:lnTo>
                    <a:pt x="136" y="245"/>
                  </a:lnTo>
                  <a:lnTo>
                    <a:pt x="136" y="245"/>
                  </a:lnTo>
                  <a:lnTo>
                    <a:pt x="136" y="245"/>
                  </a:lnTo>
                  <a:lnTo>
                    <a:pt x="136" y="245"/>
                  </a:lnTo>
                  <a:lnTo>
                    <a:pt x="136" y="241"/>
                  </a:lnTo>
                  <a:lnTo>
                    <a:pt x="136" y="241"/>
                  </a:lnTo>
                  <a:lnTo>
                    <a:pt x="140" y="238"/>
                  </a:lnTo>
                  <a:lnTo>
                    <a:pt x="140" y="238"/>
                  </a:lnTo>
                  <a:lnTo>
                    <a:pt x="140" y="238"/>
                  </a:lnTo>
                  <a:lnTo>
                    <a:pt x="140" y="238"/>
                  </a:lnTo>
                  <a:lnTo>
                    <a:pt x="136" y="235"/>
                  </a:lnTo>
                  <a:lnTo>
                    <a:pt x="136" y="235"/>
                  </a:lnTo>
                  <a:lnTo>
                    <a:pt x="136" y="238"/>
                  </a:lnTo>
                  <a:lnTo>
                    <a:pt x="136" y="238"/>
                  </a:lnTo>
                  <a:lnTo>
                    <a:pt x="133" y="238"/>
                  </a:lnTo>
                  <a:lnTo>
                    <a:pt x="133" y="238"/>
                  </a:lnTo>
                  <a:lnTo>
                    <a:pt x="133" y="241"/>
                  </a:lnTo>
                  <a:lnTo>
                    <a:pt x="133" y="241"/>
                  </a:lnTo>
                  <a:lnTo>
                    <a:pt x="133" y="241"/>
                  </a:lnTo>
                  <a:lnTo>
                    <a:pt x="133" y="241"/>
                  </a:lnTo>
                  <a:lnTo>
                    <a:pt x="133" y="238"/>
                  </a:lnTo>
                  <a:lnTo>
                    <a:pt x="133" y="238"/>
                  </a:lnTo>
                  <a:lnTo>
                    <a:pt x="133" y="238"/>
                  </a:lnTo>
                  <a:lnTo>
                    <a:pt x="133" y="238"/>
                  </a:lnTo>
                  <a:lnTo>
                    <a:pt x="133" y="238"/>
                  </a:lnTo>
                  <a:lnTo>
                    <a:pt x="130" y="238"/>
                  </a:lnTo>
                  <a:lnTo>
                    <a:pt x="130" y="238"/>
                  </a:lnTo>
                  <a:lnTo>
                    <a:pt x="130" y="238"/>
                  </a:lnTo>
                  <a:lnTo>
                    <a:pt x="130" y="238"/>
                  </a:lnTo>
                  <a:lnTo>
                    <a:pt x="133" y="238"/>
                  </a:lnTo>
                  <a:lnTo>
                    <a:pt x="133" y="238"/>
                  </a:lnTo>
                  <a:lnTo>
                    <a:pt x="133" y="235"/>
                  </a:lnTo>
                  <a:lnTo>
                    <a:pt x="133" y="235"/>
                  </a:lnTo>
                  <a:lnTo>
                    <a:pt x="130" y="235"/>
                  </a:lnTo>
                  <a:lnTo>
                    <a:pt x="130" y="235"/>
                  </a:lnTo>
                  <a:lnTo>
                    <a:pt x="130" y="235"/>
                  </a:lnTo>
                  <a:lnTo>
                    <a:pt x="130" y="235"/>
                  </a:lnTo>
                  <a:lnTo>
                    <a:pt x="130" y="235"/>
                  </a:lnTo>
                  <a:lnTo>
                    <a:pt x="130" y="235"/>
                  </a:lnTo>
                  <a:lnTo>
                    <a:pt x="130" y="235"/>
                  </a:lnTo>
                  <a:lnTo>
                    <a:pt x="130" y="235"/>
                  </a:lnTo>
                  <a:lnTo>
                    <a:pt x="130" y="235"/>
                  </a:lnTo>
                  <a:lnTo>
                    <a:pt x="130" y="231"/>
                  </a:lnTo>
                  <a:lnTo>
                    <a:pt x="130" y="231"/>
                  </a:lnTo>
                  <a:lnTo>
                    <a:pt x="130" y="231"/>
                  </a:lnTo>
                  <a:lnTo>
                    <a:pt x="130" y="231"/>
                  </a:lnTo>
                  <a:lnTo>
                    <a:pt x="130" y="231"/>
                  </a:lnTo>
                  <a:lnTo>
                    <a:pt x="130" y="231"/>
                  </a:lnTo>
                  <a:lnTo>
                    <a:pt x="130" y="228"/>
                  </a:lnTo>
                  <a:lnTo>
                    <a:pt x="130" y="228"/>
                  </a:lnTo>
                  <a:lnTo>
                    <a:pt x="133" y="228"/>
                  </a:lnTo>
                  <a:lnTo>
                    <a:pt x="133" y="228"/>
                  </a:lnTo>
                  <a:lnTo>
                    <a:pt x="130" y="224"/>
                  </a:lnTo>
                  <a:lnTo>
                    <a:pt x="130" y="224"/>
                  </a:lnTo>
                  <a:lnTo>
                    <a:pt x="133" y="224"/>
                  </a:lnTo>
                  <a:lnTo>
                    <a:pt x="133" y="224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18"/>
                  </a:lnTo>
                  <a:lnTo>
                    <a:pt x="133" y="218"/>
                  </a:lnTo>
                  <a:lnTo>
                    <a:pt x="133" y="218"/>
                  </a:lnTo>
                  <a:lnTo>
                    <a:pt x="133" y="218"/>
                  </a:lnTo>
                  <a:lnTo>
                    <a:pt x="130" y="218"/>
                  </a:lnTo>
                  <a:lnTo>
                    <a:pt x="130" y="218"/>
                  </a:lnTo>
                  <a:lnTo>
                    <a:pt x="126" y="221"/>
                  </a:lnTo>
                  <a:lnTo>
                    <a:pt x="126" y="221"/>
                  </a:lnTo>
                  <a:lnTo>
                    <a:pt x="126" y="221"/>
                  </a:lnTo>
                  <a:lnTo>
                    <a:pt x="126" y="221"/>
                  </a:lnTo>
                  <a:lnTo>
                    <a:pt x="126" y="221"/>
                  </a:lnTo>
                  <a:lnTo>
                    <a:pt x="126" y="221"/>
                  </a:lnTo>
                  <a:lnTo>
                    <a:pt x="130" y="218"/>
                  </a:lnTo>
                  <a:lnTo>
                    <a:pt x="130" y="218"/>
                  </a:lnTo>
                  <a:lnTo>
                    <a:pt x="130" y="214"/>
                  </a:lnTo>
                  <a:lnTo>
                    <a:pt x="130" y="214"/>
                  </a:lnTo>
                  <a:lnTo>
                    <a:pt x="133" y="211"/>
                  </a:lnTo>
                  <a:lnTo>
                    <a:pt x="133" y="211"/>
                  </a:lnTo>
                  <a:lnTo>
                    <a:pt x="133" y="211"/>
                  </a:lnTo>
                  <a:lnTo>
                    <a:pt x="133" y="211"/>
                  </a:lnTo>
                  <a:lnTo>
                    <a:pt x="136" y="207"/>
                  </a:lnTo>
                  <a:lnTo>
                    <a:pt x="136" y="207"/>
                  </a:lnTo>
                  <a:lnTo>
                    <a:pt x="136" y="207"/>
                  </a:lnTo>
                  <a:lnTo>
                    <a:pt x="136" y="201"/>
                  </a:lnTo>
                  <a:lnTo>
                    <a:pt x="136" y="201"/>
                  </a:lnTo>
                  <a:lnTo>
                    <a:pt x="136" y="201"/>
                  </a:lnTo>
                  <a:lnTo>
                    <a:pt x="136" y="201"/>
                  </a:lnTo>
                  <a:lnTo>
                    <a:pt x="136" y="201"/>
                  </a:lnTo>
                  <a:lnTo>
                    <a:pt x="136" y="207"/>
                  </a:lnTo>
                  <a:lnTo>
                    <a:pt x="136" y="207"/>
                  </a:lnTo>
                  <a:lnTo>
                    <a:pt x="136" y="211"/>
                  </a:lnTo>
                  <a:lnTo>
                    <a:pt x="136" y="211"/>
                  </a:lnTo>
                  <a:lnTo>
                    <a:pt x="136" y="211"/>
                  </a:lnTo>
                  <a:lnTo>
                    <a:pt x="136" y="211"/>
                  </a:lnTo>
                  <a:lnTo>
                    <a:pt x="140" y="211"/>
                  </a:lnTo>
                  <a:lnTo>
                    <a:pt x="140" y="211"/>
                  </a:lnTo>
                  <a:lnTo>
                    <a:pt x="140" y="211"/>
                  </a:lnTo>
                  <a:lnTo>
                    <a:pt x="143" y="211"/>
                  </a:lnTo>
                  <a:lnTo>
                    <a:pt x="143" y="211"/>
                  </a:lnTo>
                  <a:lnTo>
                    <a:pt x="143" y="211"/>
                  </a:lnTo>
                  <a:lnTo>
                    <a:pt x="143" y="211"/>
                  </a:lnTo>
                  <a:lnTo>
                    <a:pt x="143" y="211"/>
                  </a:lnTo>
                  <a:lnTo>
                    <a:pt x="147" y="211"/>
                  </a:lnTo>
                  <a:lnTo>
                    <a:pt x="147" y="211"/>
                  </a:lnTo>
                  <a:lnTo>
                    <a:pt x="143" y="207"/>
                  </a:lnTo>
                  <a:lnTo>
                    <a:pt x="143" y="207"/>
                  </a:lnTo>
                  <a:lnTo>
                    <a:pt x="143" y="204"/>
                  </a:lnTo>
                  <a:lnTo>
                    <a:pt x="143" y="204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7" y="204"/>
                  </a:lnTo>
                  <a:lnTo>
                    <a:pt x="147" y="204"/>
                  </a:lnTo>
                  <a:lnTo>
                    <a:pt x="150" y="207"/>
                  </a:lnTo>
                  <a:lnTo>
                    <a:pt x="150" y="207"/>
                  </a:lnTo>
                  <a:lnTo>
                    <a:pt x="150" y="207"/>
                  </a:lnTo>
                  <a:lnTo>
                    <a:pt x="150" y="207"/>
                  </a:lnTo>
                  <a:lnTo>
                    <a:pt x="153" y="204"/>
                  </a:lnTo>
                  <a:lnTo>
                    <a:pt x="153" y="204"/>
                  </a:lnTo>
                  <a:lnTo>
                    <a:pt x="153" y="204"/>
                  </a:lnTo>
                  <a:lnTo>
                    <a:pt x="153" y="204"/>
                  </a:lnTo>
                  <a:lnTo>
                    <a:pt x="153" y="204"/>
                  </a:lnTo>
                  <a:lnTo>
                    <a:pt x="153" y="201"/>
                  </a:lnTo>
                  <a:lnTo>
                    <a:pt x="153" y="201"/>
                  </a:lnTo>
                  <a:lnTo>
                    <a:pt x="153" y="201"/>
                  </a:lnTo>
                  <a:lnTo>
                    <a:pt x="153" y="201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4"/>
                  </a:lnTo>
                  <a:lnTo>
                    <a:pt x="153" y="194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7" y="197"/>
                  </a:lnTo>
                  <a:lnTo>
                    <a:pt x="157" y="197"/>
                  </a:lnTo>
                  <a:lnTo>
                    <a:pt x="157" y="197"/>
                  </a:lnTo>
                  <a:lnTo>
                    <a:pt x="157" y="197"/>
                  </a:lnTo>
                  <a:lnTo>
                    <a:pt x="160" y="197"/>
                  </a:lnTo>
                  <a:lnTo>
                    <a:pt x="160" y="197"/>
                  </a:lnTo>
                  <a:lnTo>
                    <a:pt x="160" y="197"/>
                  </a:lnTo>
                  <a:lnTo>
                    <a:pt x="160" y="197"/>
                  </a:lnTo>
                  <a:lnTo>
                    <a:pt x="160" y="194"/>
                  </a:lnTo>
                  <a:lnTo>
                    <a:pt x="160" y="194"/>
                  </a:lnTo>
                  <a:lnTo>
                    <a:pt x="160" y="194"/>
                  </a:lnTo>
                  <a:lnTo>
                    <a:pt x="160" y="194"/>
                  </a:lnTo>
                  <a:lnTo>
                    <a:pt x="160" y="197"/>
                  </a:lnTo>
                  <a:lnTo>
                    <a:pt x="160" y="197"/>
                  </a:lnTo>
                  <a:lnTo>
                    <a:pt x="160" y="201"/>
                  </a:lnTo>
                  <a:lnTo>
                    <a:pt x="160" y="201"/>
                  </a:lnTo>
                  <a:lnTo>
                    <a:pt x="160" y="201"/>
                  </a:lnTo>
                  <a:lnTo>
                    <a:pt x="160" y="201"/>
                  </a:lnTo>
                  <a:lnTo>
                    <a:pt x="160" y="204"/>
                  </a:lnTo>
                  <a:lnTo>
                    <a:pt x="160" y="204"/>
                  </a:lnTo>
                  <a:lnTo>
                    <a:pt x="160" y="204"/>
                  </a:lnTo>
                  <a:lnTo>
                    <a:pt x="160" y="204"/>
                  </a:lnTo>
                  <a:lnTo>
                    <a:pt x="160" y="207"/>
                  </a:lnTo>
                  <a:lnTo>
                    <a:pt x="160" y="207"/>
                  </a:lnTo>
                  <a:lnTo>
                    <a:pt x="160" y="207"/>
                  </a:lnTo>
                  <a:lnTo>
                    <a:pt x="160" y="207"/>
                  </a:lnTo>
                  <a:lnTo>
                    <a:pt x="160" y="207"/>
                  </a:lnTo>
                  <a:lnTo>
                    <a:pt x="160" y="207"/>
                  </a:lnTo>
                  <a:lnTo>
                    <a:pt x="164" y="207"/>
                  </a:lnTo>
                  <a:lnTo>
                    <a:pt x="164" y="207"/>
                  </a:lnTo>
                  <a:lnTo>
                    <a:pt x="164" y="207"/>
                  </a:lnTo>
                  <a:lnTo>
                    <a:pt x="164" y="207"/>
                  </a:lnTo>
                  <a:lnTo>
                    <a:pt x="164" y="204"/>
                  </a:lnTo>
                  <a:lnTo>
                    <a:pt x="164" y="204"/>
                  </a:lnTo>
                  <a:lnTo>
                    <a:pt x="167" y="204"/>
                  </a:lnTo>
                  <a:lnTo>
                    <a:pt x="167" y="204"/>
                  </a:lnTo>
                  <a:lnTo>
                    <a:pt x="167" y="204"/>
                  </a:lnTo>
                  <a:lnTo>
                    <a:pt x="167" y="204"/>
                  </a:lnTo>
                  <a:lnTo>
                    <a:pt x="167" y="204"/>
                  </a:lnTo>
                  <a:lnTo>
                    <a:pt x="167" y="204"/>
                  </a:lnTo>
                  <a:lnTo>
                    <a:pt x="170" y="204"/>
                  </a:lnTo>
                  <a:lnTo>
                    <a:pt x="170" y="204"/>
                  </a:lnTo>
                  <a:lnTo>
                    <a:pt x="167" y="207"/>
                  </a:lnTo>
                  <a:lnTo>
                    <a:pt x="167" y="207"/>
                  </a:lnTo>
                  <a:lnTo>
                    <a:pt x="167" y="207"/>
                  </a:lnTo>
                  <a:lnTo>
                    <a:pt x="167" y="207"/>
                  </a:lnTo>
                  <a:lnTo>
                    <a:pt x="160" y="211"/>
                  </a:lnTo>
                  <a:lnTo>
                    <a:pt x="160" y="211"/>
                  </a:lnTo>
                  <a:lnTo>
                    <a:pt x="160" y="214"/>
                  </a:lnTo>
                  <a:lnTo>
                    <a:pt x="160" y="214"/>
                  </a:lnTo>
                  <a:lnTo>
                    <a:pt x="160" y="218"/>
                  </a:lnTo>
                  <a:lnTo>
                    <a:pt x="160" y="218"/>
                  </a:lnTo>
                  <a:lnTo>
                    <a:pt x="160" y="218"/>
                  </a:lnTo>
                  <a:lnTo>
                    <a:pt x="160" y="218"/>
                  </a:lnTo>
                  <a:lnTo>
                    <a:pt x="160" y="218"/>
                  </a:lnTo>
                  <a:lnTo>
                    <a:pt x="164" y="218"/>
                  </a:lnTo>
                  <a:lnTo>
                    <a:pt x="164" y="218"/>
                  </a:lnTo>
                  <a:lnTo>
                    <a:pt x="164" y="214"/>
                  </a:lnTo>
                  <a:lnTo>
                    <a:pt x="164" y="214"/>
                  </a:lnTo>
                  <a:lnTo>
                    <a:pt x="167" y="214"/>
                  </a:lnTo>
                  <a:lnTo>
                    <a:pt x="167" y="214"/>
                  </a:lnTo>
                  <a:lnTo>
                    <a:pt x="167" y="211"/>
                  </a:lnTo>
                  <a:lnTo>
                    <a:pt x="167" y="211"/>
                  </a:lnTo>
                  <a:lnTo>
                    <a:pt x="167" y="211"/>
                  </a:lnTo>
                  <a:lnTo>
                    <a:pt x="170" y="211"/>
                  </a:lnTo>
                  <a:lnTo>
                    <a:pt x="170" y="211"/>
                  </a:lnTo>
                  <a:lnTo>
                    <a:pt x="170" y="211"/>
                  </a:lnTo>
                  <a:lnTo>
                    <a:pt x="170" y="211"/>
                  </a:lnTo>
                  <a:lnTo>
                    <a:pt x="170" y="211"/>
                  </a:lnTo>
                  <a:lnTo>
                    <a:pt x="170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81" y="207"/>
                  </a:lnTo>
                  <a:lnTo>
                    <a:pt x="181" y="207"/>
                  </a:lnTo>
                  <a:lnTo>
                    <a:pt x="177" y="211"/>
                  </a:lnTo>
                  <a:lnTo>
                    <a:pt x="177" y="211"/>
                  </a:lnTo>
                  <a:lnTo>
                    <a:pt x="177" y="211"/>
                  </a:lnTo>
                  <a:lnTo>
                    <a:pt x="177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0" y="214"/>
                  </a:lnTo>
                  <a:lnTo>
                    <a:pt x="170" y="214"/>
                  </a:lnTo>
                  <a:lnTo>
                    <a:pt x="170" y="214"/>
                  </a:lnTo>
                  <a:lnTo>
                    <a:pt x="170" y="214"/>
                  </a:lnTo>
                  <a:lnTo>
                    <a:pt x="167" y="218"/>
                  </a:lnTo>
                  <a:lnTo>
                    <a:pt x="167" y="218"/>
                  </a:lnTo>
                  <a:lnTo>
                    <a:pt x="164" y="218"/>
                  </a:lnTo>
                  <a:lnTo>
                    <a:pt x="164" y="218"/>
                  </a:lnTo>
                  <a:lnTo>
                    <a:pt x="164" y="218"/>
                  </a:lnTo>
                  <a:lnTo>
                    <a:pt x="164" y="218"/>
                  </a:lnTo>
                  <a:lnTo>
                    <a:pt x="164" y="218"/>
                  </a:lnTo>
                  <a:lnTo>
                    <a:pt x="164" y="218"/>
                  </a:lnTo>
                  <a:lnTo>
                    <a:pt x="164" y="221"/>
                  </a:lnTo>
                  <a:lnTo>
                    <a:pt x="164" y="221"/>
                  </a:lnTo>
                  <a:lnTo>
                    <a:pt x="164" y="221"/>
                  </a:lnTo>
                  <a:lnTo>
                    <a:pt x="164" y="221"/>
                  </a:lnTo>
                  <a:lnTo>
                    <a:pt x="164" y="221"/>
                  </a:lnTo>
                  <a:lnTo>
                    <a:pt x="160" y="221"/>
                  </a:lnTo>
                  <a:lnTo>
                    <a:pt x="160" y="221"/>
                  </a:lnTo>
                  <a:lnTo>
                    <a:pt x="160" y="224"/>
                  </a:lnTo>
                  <a:lnTo>
                    <a:pt x="160" y="224"/>
                  </a:lnTo>
                  <a:lnTo>
                    <a:pt x="164" y="224"/>
                  </a:lnTo>
                  <a:lnTo>
                    <a:pt x="164" y="224"/>
                  </a:lnTo>
                  <a:lnTo>
                    <a:pt x="164" y="224"/>
                  </a:lnTo>
                  <a:lnTo>
                    <a:pt x="164" y="224"/>
                  </a:lnTo>
                  <a:lnTo>
                    <a:pt x="164" y="224"/>
                  </a:lnTo>
                  <a:lnTo>
                    <a:pt x="164" y="224"/>
                  </a:lnTo>
                  <a:lnTo>
                    <a:pt x="164" y="224"/>
                  </a:lnTo>
                  <a:lnTo>
                    <a:pt x="164" y="224"/>
                  </a:lnTo>
                  <a:lnTo>
                    <a:pt x="160" y="224"/>
                  </a:lnTo>
                  <a:lnTo>
                    <a:pt x="160" y="224"/>
                  </a:lnTo>
                  <a:lnTo>
                    <a:pt x="160" y="224"/>
                  </a:lnTo>
                  <a:lnTo>
                    <a:pt x="160" y="224"/>
                  </a:lnTo>
                  <a:lnTo>
                    <a:pt x="160" y="228"/>
                  </a:lnTo>
                  <a:lnTo>
                    <a:pt x="160" y="228"/>
                  </a:lnTo>
                  <a:lnTo>
                    <a:pt x="160" y="228"/>
                  </a:lnTo>
                  <a:lnTo>
                    <a:pt x="160" y="228"/>
                  </a:lnTo>
                  <a:lnTo>
                    <a:pt x="160" y="231"/>
                  </a:lnTo>
                  <a:lnTo>
                    <a:pt x="160" y="231"/>
                  </a:lnTo>
                  <a:lnTo>
                    <a:pt x="157" y="231"/>
                  </a:lnTo>
                  <a:lnTo>
                    <a:pt x="157" y="231"/>
                  </a:lnTo>
                  <a:lnTo>
                    <a:pt x="160" y="231"/>
                  </a:lnTo>
                  <a:lnTo>
                    <a:pt x="160" y="231"/>
                  </a:lnTo>
                  <a:lnTo>
                    <a:pt x="160" y="231"/>
                  </a:lnTo>
                  <a:lnTo>
                    <a:pt x="160" y="231"/>
                  </a:lnTo>
                  <a:lnTo>
                    <a:pt x="160" y="231"/>
                  </a:lnTo>
                  <a:lnTo>
                    <a:pt x="164" y="228"/>
                  </a:lnTo>
                  <a:lnTo>
                    <a:pt x="164" y="228"/>
                  </a:lnTo>
                  <a:lnTo>
                    <a:pt x="164" y="228"/>
                  </a:lnTo>
                  <a:lnTo>
                    <a:pt x="164" y="228"/>
                  </a:lnTo>
                  <a:lnTo>
                    <a:pt x="164" y="228"/>
                  </a:lnTo>
                  <a:lnTo>
                    <a:pt x="164" y="231"/>
                  </a:lnTo>
                  <a:lnTo>
                    <a:pt x="164" y="231"/>
                  </a:lnTo>
                  <a:lnTo>
                    <a:pt x="160" y="235"/>
                  </a:lnTo>
                  <a:lnTo>
                    <a:pt x="160" y="235"/>
                  </a:lnTo>
                  <a:lnTo>
                    <a:pt x="164" y="235"/>
                  </a:lnTo>
                  <a:lnTo>
                    <a:pt x="164" y="235"/>
                  </a:lnTo>
                  <a:lnTo>
                    <a:pt x="164" y="238"/>
                  </a:lnTo>
                  <a:lnTo>
                    <a:pt x="164" y="238"/>
                  </a:lnTo>
                  <a:lnTo>
                    <a:pt x="164" y="238"/>
                  </a:lnTo>
                  <a:lnTo>
                    <a:pt x="164" y="238"/>
                  </a:lnTo>
                  <a:lnTo>
                    <a:pt x="164" y="238"/>
                  </a:lnTo>
                  <a:lnTo>
                    <a:pt x="164" y="238"/>
                  </a:lnTo>
                  <a:lnTo>
                    <a:pt x="164" y="238"/>
                  </a:lnTo>
                  <a:lnTo>
                    <a:pt x="164" y="238"/>
                  </a:lnTo>
                  <a:lnTo>
                    <a:pt x="160" y="238"/>
                  </a:lnTo>
                  <a:lnTo>
                    <a:pt x="160" y="238"/>
                  </a:lnTo>
                  <a:lnTo>
                    <a:pt x="164" y="241"/>
                  </a:lnTo>
                  <a:lnTo>
                    <a:pt x="164" y="241"/>
                  </a:lnTo>
                  <a:lnTo>
                    <a:pt x="164" y="241"/>
                  </a:lnTo>
                  <a:lnTo>
                    <a:pt x="164" y="241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5"/>
                  </a:lnTo>
                  <a:lnTo>
                    <a:pt x="167" y="235"/>
                  </a:lnTo>
                  <a:lnTo>
                    <a:pt x="170" y="235"/>
                  </a:lnTo>
                  <a:lnTo>
                    <a:pt x="170" y="235"/>
                  </a:lnTo>
                  <a:lnTo>
                    <a:pt x="170" y="235"/>
                  </a:lnTo>
                  <a:lnTo>
                    <a:pt x="170" y="235"/>
                  </a:lnTo>
                  <a:lnTo>
                    <a:pt x="170" y="231"/>
                  </a:lnTo>
                  <a:lnTo>
                    <a:pt x="170" y="231"/>
                  </a:lnTo>
                  <a:lnTo>
                    <a:pt x="170" y="231"/>
                  </a:lnTo>
                  <a:lnTo>
                    <a:pt x="170" y="231"/>
                  </a:lnTo>
                  <a:lnTo>
                    <a:pt x="170" y="231"/>
                  </a:lnTo>
                  <a:lnTo>
                    <a:pt x="170" y="231"/>
                  </a:lnTo>
                  <a:lnTo>
                    <a:pt x="170" y="228"/>
                  </a:lnTo>
                  <a:lnTo>
                    <a:pt x="170" y="228"/>
                  </a:lnTo>
                  <a:lnTo>
                    <a:pt x="174" y="228"/>
                  </a:lnTo>
                  <a:lnTo>
                    <a:pt x="174" y="228"/>
                  </a:lnTo>
                  <a:lnTo>
                    <a:pt x="174" y="228"/>
                  </a:lnTo>
                  <a:lnTo>
                    <a:pt x="174" y="228"/>
                  </a:lnTo>
                  <a:lnTo>
                    <a:pt x="174" y="228"/>
                  </a:lnTo>
                  <a:lnTo>
                    <a:pt x="174" y="224"/>
                  </a:lnTo>
                  <a:lnTo>
                    <a:pt x="174" y="224"/>
                  </a:lnTo>
                  <a:lnTo>
                    <a:pt x="174" y="224"/>
                  </a:lnTo>
                  <a:lnTo>
                    <a:pt x="174" y="224"/>
                  </a:lnTo>
                  <a:lnTo>
                    <a:pt x="174" y="224"/>
                  </a:lnTo>
                  <a:lnTo>
                    <a:pt x="174" y="224"/>
                  </a:lnTo>
                  <a:lnTo>
                    <a:pt x="174" y="224"/>
                  </a:lnTo>
                  <a:lnTo>
                    <a:pt x="174" y="224"/>
                  </a:lnTo>
                  <a:lnTo>
                    <a:pt x="177" y="224"/>
                  </a:lnTo>
                  <a:lnTo>
                    <a:pt x="177" y="224"/>
                  </a:lnTo>
                  <a:lnTo>
                    <a:pt x="177" y="224"/>
                  </a:lnTo>
                  <a:lnTo>
                    <a:pt x="177" y="224"/>
                  </a:lnTo>
                  <a:lnTo>
                    <a:pt x="181" y="224"/>
                  </a:lnTo>
                  <a:lnTo>
                    <a:pt x="181" y="224"/>
                  </a:lnTo>
                  <a:lnTo>
                    <a:pt x="181" y="221"/>
                  </a:lnTo>
                  <a:lnTo>
                    <a:pt x="181" y="221"/>
                  </a:lnTo>
                  <a:lnTo>
                    <a:pt x="181" y="218"/>
                  </a:lnTo>
                  <a:lnTo>
                    <a:pt x="181" y="218"/>
                  </a:lnTo>
                  <a:lnTo>
                    <a:pt x="181" y="218"/>
                  </a:lnTo>
                  <a:lnTo>
                    <a:pt x="181" y="218"/>
                  </a:lnTo>
                  <a:lnTo>
                    <a:pt x="181" y="221"/>
                  </a:lnTo>
                  <a:lnTo>
                    <a:pt x="181" y="221"/>
                  </a:lnTo>
                  <a:lnTo>
                    <a:pt x="181" y="224"/>
                  </a:lnTo>
                  <a:lnTo>
                    <a:pt x="181" y="224"/>
                  </a:lnTo>
                  <a:lnTo>
                    <a:pt x="184" y="224"/>
                  </a:lnTo>
                  <a:lnTo>
                    <a:pt x="184" y="224"/>
                  </a:lnTo>
                  <a:lnTo>
                    <a:pt x="184" y="224"/>
                  </a:lnTo>
                  <a:lnTo>
                    <a:pt x="184" y="224"/>
                  </a:lnTo>
                  <a:lnTo>
                    <a:pt x="184" y="224"/>
                  </a:lnTo>
                  <a:lnTo>
                    <a:pt x="184" y="224"/>
                  </a:lnTo>
                  <a:lnTo>
                    <a:pt x="184" y="224"/>
                  </a:lnTo>
                  <a:lnTo>
                    <a:pt x="184" y="224"/>
                  </a:lnTo>
                  <a:lnTo>
                    <a:pt x="184" y="224"/>
                  </a:lnTo>
                  <a:lnTo>
                    <a:pt x="187" y="224"/>
                  </a:lnTo>
                  <a:lnTo>
                    <a:pt x="187" y="224"/>
                  </a:lnTo>
                  <a:lnTo>
                    <a:pt x="187" y="224"/>
                  </a:lnTo>
                  <a:lnTo>
                    <a:pt x="187" y="224"/>
                  </a:lnTo>
                  <a:lnTo>
                    <a:pt x="187" y="221"/>
                  </a:lnTo>
                  <a:lnTo>
                    <a:pt x="187" y="221"/>
                  </a:lnTo>
                  <a:lnTo>
                    <a:pt x="187" y="221"/>
                  </a:lnTo>
                  <a:lnTo>
                    <a:pt x="187" y="221"/>
                  </a:lnTo>
                  <a:lnTo>
                    <a:pt x="187" y="221"/>
                  </a:lnTo>
                  <a:lnTo>
                    <a:pt x="187" y="224"/>
                  </a:lnTo>
                  <a:lnTo>
                    <a:pt x="187" y="221"/>
                  </a:lnTo>
                  <a:lnTo>
                    <a:pt x="187" y="221"/>
                  </a:lnTo>
                  <a:lnTo>
                    <a:pt x="191" y="221"/>
                  </a:lnTo>
                  <a:lnTo>
                    <a:pt x="191" y="221"/>
                  </a:lnTo>
                  <a:lnTo>
                    <a:pt x="191" y="221"/>
                  </a:lnTo>
                  <a:lnTo>
                    <a:pt x="191" y="221"/>
                  </a:lnTo>
                  <a:lnTo>
                    <a:pt x="191" y="218"/>
                  </a:lnTo>
                  <a:lnTo>
                    <a:pt x="191" y="218"/>
                  </a:lnTo>
                  <a:lnTo>
                    <a:pt x="191" y="218"/>
                  </a:lnTo>
                  <a:lnTo>
                    <a:pt x="191" y="218"/>
                  </a:lnTo>
                  <a:lnTo>
                    <a:pt x="191" y="218"/>
                  </a:lnTo>
                  <a:lnTo>
                    <a:pt x="191" y="218"/>
                  </a:lnTo>
                  <a:lnTo>
                    <a:pt x="194" y="221"/>
                  </a:lnTo>
                  <a:lnTo>
                    <a:pt x="194" y="221"/>
                  </a:lnTo>
                  <a:lnTo>
                    <a:pt x="194" y="221"/>
                  </a:lnTo>
                  <a:lnTo>
                    <a:pt x="194" y="221"/>
                  </a:lnTo>
                  <a:lnTo>
                    <a:pt x="198" y="218"/>
                  </a:lnTo>
                  <a:lnTo>
                    <a:pt x="198" y="218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198" y="218"/>
                  </a:lnTo>
                  <a:lnTo>
                    <a:pt x="198" y="218"/>
                  </a:lnTo>
                  <a:lnTo>
                    <a:pt x="201" y="218"/>
                  </a:lnTo>
                  <a:lnTo>
                    <a:pt x="201" y="218"/>
                  </a:lnTo>
                  <a:lnTo>
                    <a:pt x="201" y="218"/>
                  </a:lnTo>
                  <a:lnTo>
                    <a:pt x="201" y="218"/>
                  </a:lnTo>
                  <a:lnTo>
                    <a:pt x="201" y="218"/>
                  </a:lnTo>
                  <a:lnTo>
                    <a:pt x="201" y="218"/>
                  </a:lnTo>
                  <a:lnTo>
                    <a:pt x="201" y="218"/>
                  </a:lnTo>
                  <a:lnTo>
                    <a:pt x="201" y="218"/>
                  </a:lnTo>
                  <a:lnTo>
                    <a:pt x="204" y="218"/>
                  </a:lnTo>
                  <a:lnTo>
                    <a:pt x="204" y="218"/>
                  </a:lnTo>
                  <a:lnTo>
                    <a:pt x="204" y="218"/>
                  </a:lnTo>
                  <a:lnTo>
                    <a:pt x="204" y="218"/>
                  </a:lnTo>
                  <a:lnTo>
                    <a:pt x="204" y="214"/>
                  </a:lnTo>
                  <a:lnTo>
                    <a:pt x="204" y="214"/>
                  </a:lnTo>
                  <a:lnTo>
                    <a:pt x="204" y="214"/>
                  </a:lnTo>
                  <a:lnTo>
                    <a:pt x="204" y="214"/>
                  </a:lnTo>
                  <a:lnTo>
                    <a:pt x="201" y="211"/>
                  </a:lnTo>
                  <a:lnTo>
                    <a:pt x="201" y="211"/>
                  </a:lnTo>
                  <a:lnTo>
                    <a:pt x="201" y="211"/>
                  </a:lnTo>
                  <a:lnTo>
                    <a:pt x="201" y="211"/>
                  </a:lnTo>
                  <a:lnTo>
                    <a:pt x="201" y="207"/>
                  </a:lnTo>
                  <a:lnTo>
                    <a:pt x="201" y="207"/>
                  </a:lnTo>
                  <a:lnTo>
                    <a:pt x="201" y="207"/>
                  </a:lnTo>
                  <a:lnTo>
                    <a:pt x="201" y="207"/>
                  </a:lnTo>
                  <a:lnTo>
                    <a:pt x="201" y="207"/>
                  </a:lnTo>
                  <a:lnTo>
                    <a:pt x="201" y="207"/>
                  </a:lnTo>
                  <a:lnTo>
                    <a:pt x="201" y="207"/>
                  </a:lnTo>
                  <a:lnTo>
                    <a:pt x="201" y="207"/>
                  </a:lnTo>
                  <a:lnTo>
                    <a:pt x="201" y="211"/>
                  </a:lnTo>
                  <a:lnTo>
                    <a:pt x="201" y="211"/>
                  </a:lnTo>
                  <a:lnTo>
                    <a:pt x="204" y="207"/>
                  </a:lnTo>
                  <a:lnTo>
                    <a:pt x="204" y="207"/>
                  </a:lnTo>
                  <a:lnTo>
                    <a:pt x="204" y="207"/>
                  </a:lnTo>
                  <a:lnTo>
                    <a:pt x="204" y="207"/>
                  </a:lnTo>
                  <a:lnTo>
                    <a:pt x="204" y="207"/>
                  </a:lnTo>
                  <a:lnTo>
                    <a:pt x="204" y="207"/>
                  </a:lnTo>
                  <a:lnTo>
                    <a:pt x="204" y="207"/>
                  </a:lnTo>
                  <a:lnTo>
                    <a:pt x="204" y="207"/>
                  </a:lnTo>
                  <a:lnTo>
                    <a:pt x="208" y="211"/>
                  </a:lnTo>
                  <a:lnTo>
                    <a:pt x="208" y="211"/>
                  </a:lnTo>
                  <a:lnTo>
                    <a:pt x="208" y="211"/>
                  </a:lnTo>
                  <a:lnTo>
                    <a:pt x="208" y="211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08" y="211"/>
                  </a:lnTo>
                  <a:lnTo>
                    <a:pt x="208" y="211"/>
                  </a:lnTo>
                  <a:lnTo>
                    <a:pt x="211" y="214"/>
                  </a:lnTo>
                  <a:lnTo>
                    <a:pt x="211" y="214"/>
                  </a:lnTo>
                  <a:lnTo>
                    <a:pt x="211" y="214"/>
                  </a:lnTo>
                  <a:lnTo>
                    <a:pt x="211" y="214"/>
                  </a:lnTo>
                  <a:lnTo>
                    <a:pt x="211" y="211"/>
                  </a:lnTo>
                  <a:lnTo>
                    <a:pt x="211" y="211"/>
                  </a:lnTo>
                  <a:lnTo>
                    <a:pt x="211" y="207"/>
                  </a:lnTo>
                  <a:lnTo>
                    <a:pt x="211" y="207"/>
                  </a:lnTo>
                  <a:lnTo>
                    <a:pt x="208" y="207"/>
                  </a:lnTo>
                  <a:lnTo>
                    <a:pt x="208" y="207"/>
                  </a:lnTo>
                  <a:lnTo>
                    <a:pt x="208" y="207"/>
                  </a:lnTo>
                  <a:lnTo>
                    <a:pt x="208" y="207"/>
                  </a:lnTo>
                  <a:lnTo>
                    <a:pt x="208" y="207"/>
                  </a:lnTo>
                  <a:lnTo>
                    <a:pt x="208" y="207"/>
                  </a:lnTo>
                  <a:lnTo>
                    <a:pt x="211" y="207"/>
                  </a:lnTo>
                  <a:lnTo>
                    <a:pt x="211" y="207"/>
                  </a:lnTo>
                  <a:lnTo>
                    <a:pt x="211" y="204"/>
                  </a:lnTo>
                  <a:lnTo>
                    <a:pt x="211" y="204"/>
                  </a:lnTo>
                  <a:lnTo>
                    <a:pt x="211" y="204"/>
                  </a:lnTo>
                  <a:lnTo>
                    <a:pt x="211" y="204"/>
                  </a:lnTo>
                  <a:lnTo>
                    <a:pt x="211" y="201"/>
                  </a:lnTo>
                  <a:lnTo>
                    <a:pt x="211" y="204"/>
                  </a:lnTo>
                  <a:lnTo>
                    <a:pt x="211" y="204"/>
                  </a:lnTo>
                  <a:lnTo>
                    <a:pt x="215" y="204"/>
                  </a:lnTo>
                  <a:lnTo>
                    <a:pt x="215" y="204"/>
                  </a:lnTo>
                  <a:lnTo>
                    <a:pt x="215" y="207"/>
                  </a:lnTo>
                  <a:lnTo>
                    <a:pt x="215" y="207"/>
                  </a:lnTo>
                  <a:lnTo>
                    <a:pt x="215" y="207"/>
                  </a:lnTo>
                  <a:lnTo>
                    <a:pt x="215" y="207"/>
                  </a:lnTo>
                  <a:lnTo>
                    <a:pt x="218" y="207"/>
                  </a:lnTo>
                  <a:lnTo>
                    <a:pt x="218" y="207"/>
                  </a:lnTo>
                  <a:lnTo>
                    <a:pt x="218" y="204"/>
                  </a:lnTo>
                  <a:lnTo>
                    <a:pt x="218" y="204"/>
                  </a:lnTo>
                  <a:lnTo>
                    <a:pt x="218" y="201"/>
                  </a:lnTo>
                  <a:lnTo>
                    <a:pt x="218" y="201"/>
                  </a:lnTo>
                  <a:lnTo>
                    <a:pt x="218" y="201"/>
                  </a:lnTo>
                  <a:lnTo>
                    <a:pt x="218" y="201"/>
                  </a:lnTo>
                  <a:lnTo>
                    <a:pt x="218" y="197"/>
                  </a:lnTo>
                  <a:lnTo>
                    <a:pt x="218" y="197"/>
                  </a:lnTo>
                  <a:lnTo>
                    <a:pt x="218" y="197"/>
                  </a:lnTo>
                  <a:lnTo>
                    <a:pt x="218" y="197"/>
                  </a:lnTo>
                  <a:lnTo>
                    <a:pt x="218" y="197"/>
                  </a:lnTo>
                  <a:lnTo>
                    <a:pt x="218" y="197"/>
                  </a:lnTo>
                  <a:lnTo>
                    <a:pt x="218" y="197"/>
                  </a:lnTo>
                  <a:lnTo>
                    <a:pt x="218" y="197"/>
                  </a:lnTo>
                  <a:lnTo>
                    <a:pt x="215" y="194"/>
                  </a:lnTo>
                  <a:lnTo>
                    <a:pt x="215" y="194"/>
                  </a:lnTo>
                  <a:lnTo>
                    <a:pt x="211" y="194"/>
                  </a:lnTo>
                  <a:lnTo>
                    <a:pt x="211" y="194"/>
                  </a:lnTo>
                  <a:lnTo>
                    <a:pt x="211" y="197"/>
                  </a:lnTo>
                  <a:lnTo>
                    <a:pt x="211" y="197"/>
                  </a:lnTo>
                  <a:lnTo>
                    <a:pt x="208" y="201"/>
                  </a:lnTo>
                  <a:lnTo>
                    <a:pt x="208" y="201"/>
                  </a:lnTo>
                  <a:lnTo>
                    <a:pt x="208" y="201"/>
                  </a:lnTo>
                  <a:lnTo>
                    <a:pt x="208" y="197"/>
                  </a:lnTo>
                  <a:lnTo>
                    <a:pt x="208" y="197"/>
                  </a:lnTo>
                  <a:lnTo>
                    <a:pt x="208" y="194"/>
                  </a:lnTo>
                  <a:lnTo>
                    <a:pt x="208" y="194"/>
                  </a:lnTo>
                  <a:lnTo>
                    <a:pt x="208" y="194"/>
                  </a:lnTo>
                  <a:lnTo>
                    <a:pt x="208" y="194"/>
                  </a:lnTo>
                  <a:lnTo>
                    <a:pt x="204" y="197"/>
                  </a:lnTo>
                  <a:lnTo>
                    <a:pt x="204" y="197"/>
                  </a:lnTo>
                  <a:lnTo>
                    <a:pt x="204" y="201"/>
                  </a:lnTo>
                  <a:lnTo>
                    <a:pt x="204" y="201"/>
                  </a:lnTo>
                  <a:lnTo>
                    <a:pt x="204" y="201"/>
                  </a:lnTo>
                  <a:lnTo>
                    <a:pt x="201" y="201"/>
                  </a:lnTo>
                  <a:lnTo>
                    <a:pt x="201" y="201"/>
                  </a:lnTo>
                  <a:lnTo>
                    <a:pt x="204" y="197"/>
                  </a:lnTo>
                  <a:lnTo>
                    <a:pt x="204" y="197"/>
                  </a:lnTo>
                  <a:lnTo>
                    <a:pt x="204" y="197"/>
                  </a:lnTo>
                  <a:lnTo>
                    <a:pt x="204" y="197"/>
                  </a:lnTo>
                  <a:lnTo>
                    <a:pt x="204" y="197"/>
                  </a:lnTo>
                  <a:lnTo>
                    <a:pt x="204" y="197"/>
                  </a:lnTo>
                  <a:lnTo>
                    <a:pt x="204" y="197"/>
                  </a:lnTo>
                  <a:lnTo>
                    <a:pt x="204" y="197"/>
                  </a:lnTo>
                  <a:lnTo>
                    <a:pt x="201" y="197"/>
                  </a:lnTo>
                  <a:lnTo>
                    <a:pt x="201" y="197"/>
                  </a:lnTo>
                  <a:lnTo>
                    <a:pt x="198" y="197"/>
                  </a:lnTo>
                  <a:lnTo>
                    <a:pt x="198" y="197"/>
                  </a:lnTo>
                  <a:lnTo>
                    <a:pt x="198" y="201"/>
                  </a:lnTo>
                  <a:lnTo>
                    <a:pt x="198" y="201"/>
                  </a:lnTo>
                  <a:lnTo>
                    <a:pt x="198" y="201"/>
                  </a:lnTo>
                  <a:lnTo>
                    <a:pt x="198" y="201"/>
                  </a:lnTo>
                  <a:lnTo>
                    <a:pt x="198" y="201"/>
                  </a:lnTo>
                  <a:lnTo>
                    <a:pt x="198" y="197"/>
                  </a:lnTo>
                  <a:lnTo>
                    <a:pt x="198" y="197"/>
                  </a:lnTo>
                  <a:lnTo>
                    <a:pt x="201" y="194"/>
                  </a:lnTo>
                  <a:lnTo>
                    <a:pt x="201" y="194"/>
                  </a:lnTo>
                  <a:lnTo>
                    <a:pt x="201" y="194"/>
                  </a:lnTo>
                  <a:lnTo>
                    <a:pt x="201" y="194"/>
                  </a:lnTo>
                  <a:lnTo>
                    <a:pt x="201" y="194"/>
                  </a:lnTo>
                  <a:lnTo>
                    <a:pt x="201" y="194"/>
                  </a:lnTo>
                  <a:lnTo>
                    <a:pt x="204" y="194"/>
                  </a:lnTo>
                  <a:lnTo>
                    <a:pt x="204" y="194"/>
                  </a:lnTo>
                  <a:lnTo>
                    <a:pt x="208" y="190"/>
                  </a:lnTo>
                  <a:lnTo>
                    <a:pt x="208" y="190"/>
                  </a:lnTo>
                  <a:lnTo>
                    <a:pt x="208" y="190"/>
                  </a:lnTo>
                  <a:lnTo>
                    <a:pt x="208" y="190"/>
                  </a:lnTo>
                  <a:lnTo>
                    <a:pt x="211" y="190"/>
                  </a:lnTo>
                  <a:lnTo>
                    <a:pt x="211" y="190"/>
                  </a:lnTo>
                  <a:lnTo>
                    <a:pt x="211" y="190"/>
                  </a:lnTo>
                  <a:lnTo>
                    <a:pt x="211" y="190"/>
                  </a:lnTo>
                  <a:lnTo>
                    <a:pt x="211" y="190"/>
                  </a:lnTo>
                  <a:lnTo>
                    <a:pt x="211" y="190"/>
                  </a:lnTo>
                  <a:lnTo>
                    <a:pt x="215" y="187"/>
                  </a:lnTo>
                  <a:lnTo>
                    <a:pt x="215" y="187"/>
                  </a:lnTo>
                  <a:lnTo>
                    <a:pt x="215" y="187"/>
                  </a:lnTo>
                  <a:lnTo>
                    <a:pt x="215" y="187"/>
                  </a:lnTo>
                  <a:lnTo>
                    <a:pt x="211" y="184"/>
                  </a:lnTo>
                  <a:lnTo>
                    <a:pt x="211" y="184"/>
                  </a:lnTo>
                  <a:lnTo>
                    <a:pt x="211" y="184"/>
                  </a:lnTo>
                  <a:lnTo>
                    <a:pt x="208" y="187"/>
                  </a:lnTo>
                  <a:lnTo>
                    <a:pt x="208" y="187"/>
                  </a:lnTo>
                  <a:lnTo>
                    <a:pt x="204" y="187"/>
                  </a:lnTo>
                  <a:lnTo>
                    <a:pt x="204" y="187"/>
                  </a:lnTo>
                  <a:lnTo>
                    <a:pt x="204" y="190"/>
                  </a:lnTo>
                  <a:lnTo>
                    <a:pt x="204" y="190"/>
                  </a:lnTo>
                  <a:lnTo>
                    <a:pt x="201" y="190"/>
                  </a:lnTo>
                  <a:lnTo>
                    <a:pt x="201" y="190"/>
                  </a:lnTo>
                  <a:lnTo>
                    <a:pt x="201" y="190"/>
                  </a:lnTo>
                  <a:lnTo>
                    <a:pt x="201" y="190"/>
                  </a:lnTo>
                  <a:lnTo>
                    <a:pt x="201" y="190"/>
                  </a:lnTo>
                  <a:lnTo>
                    <a:pt x="201" y="190"/>
                  </a:lnTo>
                  <a:lnTo>
                    <a:pt x="201" y="190"/>
                  </a:lnTo>
                  <a:lnTo>
                    <a:pt x="201" y="190"/>
                  </a:lnTo>
                  <a:lnTo>
                    <a:pt x="201" y="190"/>
                  </a:lnTo>
                  <a:lnTo>
                    <a:pt x="201" y="190"/>
                  </a:lnTo>
                  <a:lnTo>
                    <a:pt x="198" y="187"/>
                  </a:lnTo>
                  <a:lnTo>
                    <a:pt x="198" y="187"/>
                  </a:lnTo>
                  <a:lnTo>
                    <a:pt x="198" y="190"/>
                  </a:lnTo>
                  <a:lnTo>
                    <a:pt x="198" y="190"/>
                  </a:lnTo>
                  <a:lnTo>
                    <a:pt x="194" y="190"/>
                  </a:lnTo>
                  <a:lnTo>
                    <a:pt x="194" y="190"/>
                  </a:lnTo>
                  <a:lnTo>
                    <a:pt x="194" y="190"/>
                  </a:lnTo>
                  <a:lnTo>
                    <a:pt x="194" y="190"/>
                  </a:lnTo>
                  <a:lnTo>
                    <a:pt x="194" y="190"/>
                  </a:lnTo>
                  <a:lnTo>
                    <a:pt x="198" y="187"/>
                  </a:lnTo>
                  <a:lnTo>
                    <a:pt x="198" y="187"/>
                  </a:lnTo>
                  <a:lnTo>
                    <a:pt x="198" y="187"/>
                  </a:lnTo>
                  <a:lnTo>
                    <a:pt x="198" y="187"/>
                  </a:lnTo>
                  <a:lnTo>
                    <a:pt x="198" y="187"/>
                  </a:lnTo>
                  <a:lnTo>
                    <a:pt x="198" y="187"/>
                  </a:lnTo>
                  <a:lnTo>
                    <a:pt x="194" y="187"/>
                  </a:lnTo>
                  <a:lnTo>
                    <a:pt x="194" y="187"/>
                  </a:lnTo>
                  <a:lnTo>
                    <a:pt x="194" y="187"/>
                  </a:lnTo>
                  <a:lnTo>
                    <a:pt x="194" y="187"/>
                  </a:lnTo>
                  <a:lnTo>
                    <a:pt x="194" y="187"/>
                  </a:lnTo>
                  <a:lnTo>
                    <a:pt x="194" y="187"/>
                  </a:lnTo>
                  <a:lnTo>
                    <a:pt x="198" y="187"/>
                  </a:lnTo>
                  <a:lnTo>
                    <a:pt x="198" y="187"/>
                  </a:lnTo>
                  <a:lnTo>
                    <a:pt x="198" y="184"/>
                  </a:lnTo>
                  <a:lnTo>
                    <a:pt x="198" y="184"/>
                  </a:lnTo>
                  <a:lnTo>
                    <a:pt x="198" y="184"/>
                  </a:lnTo>
                  <a:lnTo>
                    <a:pt x="198" y="184"/>
                  </a:lnTo>
                  <a:lnTo>
                    <a:pt x="201" y="184"/>
                  </a:lnTo>
                  <a:lnTo>
                    <a:pt x="201" y="184"/>
                  </a:lnTo>
                  <a:lnTo>
                    <a:pt x="201" y="187"/>
                  </a:lnTo>
                  <a:lnTo>
                    <a:pt x="201" y="187"/>
                  </a:lnTo>
                  <a:lnTo>
                    <a:pt x="201" y="187"/>
                  </a:lnTo>
                  <a:lnTo>
                    <a:pt x="201" y="187"/>
                  </a:lnTo>
                  <a:lnTo>
                    <a:pt x="204" y="184"/>
                  </a:lnTo>
                  <a:lnTo>
                    <a:pt x="204" y="184"/>
                  </a:lnTo>
                  <a:lnTo>
                    <a:pt x="201" y="180"/>
                  </a:lnTo>
                  <a:lnTo>
                    <a:pt x="201" y="180"/>
                  </a:lnTo>
                  <a:lnTo>
                    <a:pt x="204" y="180"/>
                  </a:lnTo>
                  <a:lnTo>
                    <a:pt x="204" y="180"/>
                  </a:lnTo>
                  <a:lnTo>
                    <a:pt x="204" y="177"/>
                  </a:lnTo>
                  <a:lnTo>
                    <a:pt x="204" y="177"/>
                  </a:lnTo>
                  <a:lnTo>
                    <a:pt x="208" y="173"/>
                  </a:lnTo>
                  <a:lnTo>
                    <a:pt x="208" y="173"/>
                  </a:lnTo>
                  <a:lnTo>
                    <a:pt x="204" y="173"/>
                  </a:lnTo>
                  <a:lnTo>
                    <a:pt x="204" y="173"/>
                  </a:lnTo>
                  <a:lnTo>
                    <a:pt x="204" y="173"/>
                  </a:lnTo>
                  <a:lnTo>
                    <a:pt x="204" y="173"/>
                  </a:lnTo>
                  <a:lnTo>
                    <a:pt x="201" y="173"/>
                  </a:lnTo>
                  <a:lnTo>
                    <a:pt x="201" y="173"/>
                  </a:lnTo>
                  <a:lnTo>
                    <a:pt x="201" y="173"/>
                  </a:lnTo>
                  <a:lnTo>
                    <a:pt x="201" y="173"/>
                  </a:lnTo>
                  <a:lnTo>
                    <a:pt x="201" y="173"/>
                  </a:lnTo>
                  <a:lnTo>
                    <a:pt x="204" y="173"/>
                  </a:lnTo>
                  <a:lnTo>
                    <a:pt x="204" y="173"/>
                  </a:lnTo>
                  <a:lnTo>
                    <a:pt x="204" y="173"/>
                  </a:lnTo>
                  <a:lnTo>
                    <a:pt x="204" y="170"/>
                  </a:lnTo>
                  <a:lnTo>
                    <a:pt x="204" y="170"/>
                  </a:lnTo>
                  <a:lnTo>
                    <a:pt x="204" y="167"/>
                  </a:lnTo>
                  <a:lnTo>
                    <a:pt x="204" y="167"/>
                  </a:lnTo>
                  <a:lnTo>
                    <a:pt x="201" y="170"/>
                  </a:lnTo>
                  <a:lnTo>
                    <a:pt x="201" y="170"/>
                  </a:lnTo>
                  <a:lnTo>
                    <a:pt x="201" y="170"/>
                  </a:lnTo>
                  <a:lnTo>
                    <a:pt x="201" y="170"/>
                  </a:lnTo>
                  <a:lnTo>
                    <a:pt x="201" y="170"/>
                  </a:lnTo>
                  <a:lnTo>
                    <a:pt x="198" y="170"/>
                  </a:lnTo>
                  <a:lnTo>
                    <a:pt x="198" y="170"/>
                  </a:lnTo>
                  <a:lnTo>
                    <a:pt x="198" y="173"/>
                  </a:lnTo>
                  <a:lnTo>
                    <a:pt x="198" y="173"/>
                  </a:lnTo>
                  <a:lnTo>
                    <a:pt x="198" y="173"/>
                  </a:lnTo>
                  <a:lnTo>
                    <a:pt x="198" y="173"/>
                  </a:lnTo>
                  <a:lnTo>
                    <a:pt x="198" y="170"/>
                  </a:lnTo>
                  <a:lnTo>
                    <a:pt x="198" y="170"/>
                  </a:lnTo>
                  <a:lnTo>
                    <a:pt x="198" y="170"/>
                  </a:lnTo>
                  <a:lnTo>
                    <a:pt x="198" y="170"/>
                  </a:lnTo>
                  <a:lnTo>
                    <a:pt x="198" y="170"/>
                  </a:lnTo>
                  <a:lnTo>
                    <a:pt x="198" y="170"/>
                  </a:lnTo>
                  <a:lnTo>
                    <a:pt x="198" y="170"/>
                  </a:lnTo>
                  <a:lnTo>
                    <a:pt x="198" y="170"/>
                  </a:lnTo>
                  <a:lnTo>
                    <a:pt x="194" y="170"/>
                  </a:lnTo>
                  <a:lnTo>
                    <a:pt x="194" y="170"/>
                  </a:lnTo>
                  <a:lnTo>
                    <a:pt x="194" y="170"/>
                  </a:lnTo>
                  <a:lnTo>
                    <a:pt x="194" y="170"/>
                  </a:lnTo>
                  <a:lnTo>
                    <a:pt x="191" y="173"/>
                  </a:lnTo>
                  <a:lnTo>
                    <a:pt x="191" y="173"/>
                  </a:lnTo>
                  <a:lnTo>
                    <a:pt x="191" y="173"/>
                  </a:lnTo>
                  <a:lnTo>
                    <a:pt x="191" y="173"/>
                  </a:lnTo>
                  <a:lnTo>
                    <a:pt x="191" y="173"/>
                  </a:lnTo>
                  <a:lnTo>
                    <a:pt x="191" y="173"/>
                  </a:lnTo>
                  <a:lnTo>
                    <a:pt x="191" y="170"/>
                  </a:lnTo>
                  <a:lnTo>
                    <a:pt x="191" y="170"/>
                  </a:lnTo>
                  <a:lnTo>
                    <a:pt x="191" y="170"/>
                  </a:lnTo>
                  <a:lnTo>
                    <a:pt x="191" y="170"/>
                  </a:lnTo>
                  <a:lnTo>
                    <a:pt x="194" y="167"/>
                  </a:lnTo>
                  <a:lnTo>
                    <a:pt x="194" y="167"/>
                  </a:lnTo>
                  <a:lnTo>
                    <a:pt x="191" y="167"/>
                  </a:lnTo>
                  <a:lnTo>
                    <a:pt x="191" y="167"/>
                  </a:lnTo>
                  <a:lnTo>
                    <a:pt x="187" y="167"/>
                  </a:lnTo>
                  <a:lnTo>
                    <a:pt x="187" y="167"/>
                  </a:lnTo>
                  <a:lnTo>
                    <a:pt x="187" y="167"/>
                  </a:lnTo>
                  <a:lnTo>
                    <a:pt x="187" y="167"/>
                  </a:lnTo>
                  <a:lnTo>
                    <a:pt x="187" y="167"/>
                  </a:lnTo>
                  <a:lnTo>
                    <a:pt x="187" y="167"/>
                  </a:lnTo>
                  <a:lnTo>
                    <a:pt x="191" y="167"/>
                  </a:lnTo>
                  <a:lnTo>
                    <a:pt x="191" y="167"/>
                  </a:lnTo>
                  <a:lnTo>
                    <a:pt x="191" y="163"/>
                  </a:lnTo>
                  <a:lnTo>
                    <a:pt x="191" y="163"/>
                  </a:lnTo>
                  <a:lnTo>
                    <a:pt x="191" y="160"/>
                  </a:lnTo>
                  <a:lnTo>
                    <a:pt x="191" y="160"/>
                  </a:lnTo>
                  <a:lnTo>
                    <a:pt x="191" y="160"/>
                  </a:lnTo>
                  <a:lnTo>
                    <a:pt x="191" y="160"/>
                  </a:lnTo>
                  <a:lnTo>
                    <a:pt x="191" y="160"/>
                  </a:lnTo>
                  <a:lnTo>
                    <a:pt x="191" y="160"/>
                  </a:lnTo>
                  <a:lnTo>
                    <a:pt x="187" y="160"/>
                  </a:lnTo>
                  <a:lnTo>
                    <a:pt x="187" y="160"/>
                  </a:lnTo>
                  <a:lnTo>
                    <a:pt x="187" y="160"/>
                  </a:lnTo>
                  <a:lnTo>
                    <a:pt x="187" y="160"/>
                  </a:lnTo>
                  <a:lnTo>
                    <a:pt x="187" y="160"/>
                  </a:lnTo>
                  <a:lnTo>
                    <a:pt x="184" y="163"/>
                  </a:lnTo>
                  <a:lnTo>
                    <a:pt x="184" y="163"/>
                  </a:lnTo>
                  <a:lnTo>
                    <a:pt x="187" y="160"/>
                  </a:lnTo>
                  <a:lnTo>
                    <a:pt x="187" y="160"/>
                  </a:lnTo>
                  <a:lnTo>
                    <a:pt x="187" y="156"/>
                  </a:lnTo>
                  <a:lnTo>
                    <a:pt x="187" y="156"/>
                  </a:lnTo>
                  <a:lnTo>
                    <a:pt x="184" y="156"/>
                  </a:lnTo>
                  <a:lnTo>
                    <a:pt x="184" y="156"/>
                  </a:lnTo>
                  <a:lnTo>
                    <a:pt x="181" y="156"/>
                  </a:lnTo>
                  <a:lnTo>
                    <a:pt x="181" y="156"/>
                  </a:lnTo>
                  <a:lnTo>
                    <a:pt x="181" y="156"/>
                  </a:lnTo>
                  <a:lnTo>
                    <a:pt x="184" y="156"/>
                  </a:lnTo>
                  <a:lnTo>
                    <a:pt x="184" y="156"/>
                  </a:lnTo>
                  <a:lnTo>
                    <a:pt x="187" y="156"/>
                  </a:lnTo>
                  <a:lnTo>
                    <a:pt x="187" y="156"/>
                  </a:lnTo>
                  <a:lnTo>
                    <a:pt x="191" y="156"/>
                  </a:lnTo>
                  <a:lnTo>
                    <a:pt x="191" y="156"/>
                  </a:lnTo>
                  <a:lnTo>
                    <a:pt x="191" y="156"/>
                  </a:lnTo>
                  <a:lnTo>
                    <a:pt x="191" y="156"/>
                  </a:lnTo>
                  <a:lnTo>
                    <a:pt x="194" y="156"/>
                  </a:lnTo>
                  <a:lnTo>
                    <a:pt x="194" y="156"/>
                  </a:lnTo>
                  <a:lnTo>
                    <a:pt x="194" y="156"/>
                  </a:lnTo>
                  <a:lnTo>
                    <a:pt x="194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198" y="156"/>
                  </a:lnTo>
                  <a:lnTo>
                    <a:pt x="201" y="156"/>
                  </a:lnTo>
                  <a:lnTo>
                    <a:pt x="201" y="156"/>
                  </a:lnTo>
                  <a:lnTo>
                    <a:pt x="201" y="153"/>
                  </a:lnTo>
                  <a:lnTo>
                    <a:pt x="201" y="153"/>
                  </a:lnTo>
                  <a:lnTo>
                    <a:pt x="198" y="153"/>
                  </a:lnTo>
                  <a:lnTo>
                    <a:pt x="198" y="153"/>
                  </a:lnTo>
                  <a:lnTo>
                    <a:pt x="194" y="153"/>
                  </a:lnTo>
                  <a:lnTo>
                    <a:pt x="194" y="153"/>
                  </a:lnTo>
                  <a:lnTo>
                    <a:pt x="194" y="153"/>
                  </a:lnTo>
                  <a:lnTo>
                    <a:pt x="194" y="153"/>
                  </a:lnTo>
                  <a:lnTo>
                    <a:pt x="194" y="153"/>
                  </a:lnTo>
                  <a:lnTo>
                    <a:pt x="191" y="153"/>
                  </a:lnTo>
                  <a:lnTo>
                    <a:pt x="191" y="153"/>
                  </a:lnTo>
                  <a:lnTo>
                    <a:pt x="191" y="150"/>
                  </a:lnTo>
                  <a:lnTo>
                    <a:pt x="191" y="150"/>
                  </a:lnTo>
                  <a:lnTo>
                    <a:pt x="187" y="150"/>
                  </a:lnTo>
                  <a:lnTo>
                    <a:pt x="187" y="150"/>
                  </a:lnTo>
                  <a:lnTo>
                    <a:pt x="187" y="150"/>
                  </a:lnTo>
                  <a:lnTo>
                    <a:pt x="187" y="150"/>
                  </a:lnTo>
                  <a:lnTo>
                    <a:pt x="184" y="150"/>
                  </a:lnTo>
                  <a:lnTo>
                    <a:pt x="184" y="150"/>
                  </a:lnTo>
                  <a:lnTo>
                    <a:pt x="187" y="150"/>
                  </a:lnTo>
                  <a:lnTo>
                    <a:pt x="187" y="150"/>
                  </a:lnTo>
                  <a:lnTo>
                    <a:pt x="187" y="150"/>
                  </a:lnTo>
                  <a:lnTo>
                    <a:pt x="187" y="150"/>
                  </a:lnTo>
                  <a:lnTo>
                    <a:pt x="187" y="146"/>
                  </a:lnTo>
                  <a:lnTo>
                    <a:pt x="184" y="146"/>
                  </a:lnTo>
                  <a:lnTo>
                    <a:pt x="184" y="146"/>
                  </a:lnTo>
                  <a:lnTo>
                    <a:pt x="184" y="146"/>
                  </a:lnTo>
                  <a:lnTo>
                    <a:pt x="184" y="146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81" y="143"/>
                  </a:lnTo>
                  <a:lnTo>
                    <a:pt x="181" y="143"/>
                  </a:lnTo>
                  <a:lnTo>
                    <a:pt x="184" y="146"/>
                  </a:lnTo>
                  <a:lnTo>
                    <a:pt x="184" y="146"/>
                  </a:lnTo>
                  <a:lnTo>
                    <a:pt x="187" y="146"/>
                  </a:lnTo>
                  <a:lnTo>
                    <a:pt x="187" y="146"/>
                  </a:lnTo>
                  <a:lnTo>
                    <a:pt x="187" y="146"/>
                  </a:lnTo>
                  <a:lnTo>
                    <a:pt x="187" y="146"/>
                  </a:lnTo>
                  <a:lnTo>
                    <a:pt x="191" y="146"/>
                  </a:lnTo>
                  <a:lnTo>
                    <a:pt x="191" y="146"/>
                  </a:lnTo>
                  <a:lnTo>
                    <a:pt x="194" y="146"/>
                  </a:lnTo>
                  <a:lnTo>
                    <a:pt x="194" y="146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4" y="143"/>
                  </a:lnTo>
                  <a:lnTo>
                    <a:pt x="194" y="143"/>
                  </a:lnTo>
                  <a:lnTo>
                    <a:pt x="194" y="143"/>
                  </a:lnTo>
                  <a:lnTo>
                    <a:pt x="194" y="143"/>
                  </a:lnTo>
                  <a:lnTo>
                    <a:pt x="194" y="143"/>
                  </a:lnTo>
                  <a:lnTo>
                    <a:pt x="194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201" y="143"/>
                  </a:lnTo>
                  <a:lnTo>
                    <a:pt x="201" y="143"/>
                  </a:lnTo>
                  <a:lnTo>
                    <a:pt x="201" y="139"/>
                  </a:lnTo>
                  <a:lnTo>
                    <a:pt x="201" y="139"/>
                  </a:lnTo>
                  <a:lnTo>
                    <a:pt x="201" y="136"/>
                  </a:lnTo>
                  <a:lnTo>
                    <a:pt x="198" y="136"/>
                  </a:lnTo>
                  <a:lnTo>
                    <a:pt x="198" y="136"/>
                  </a:lnTo>
                  <a:lnTo>
                    <a:pt x="198" y="136"/>
                  </a:lnTo>
                  <a:lnTo>
                    <a:pt x="198" y="136"/>
                  </a:lnTo>
                  <a:lnTo>
                    <a:pt x="194" y="136"/>
                  </a:lnTo>
                  <a:lnTo>
                    <a:pt x="194" y="136"/>
                  </a:lnTo>
                  <a:lnTo>
                    <a:pt x="194" y="136"/>
                  </a:lnTo>
                  <a:lnTo>
                    <a:pt x="194" y="136"/>
                  </a:lnTo>
                  <a:lnTo>
                    <a:pt x="198" y="136"/>
                  </a:lnTo>
                  <a:lnTo>
                    <a:pt x="198" y="136"/>
                  </a:lnTo>
                  <a:lnTo>
                    <a:pt x="201" y="136"/>
                  </a:lnTo>
                  <a:lnTo>
                    <a:pt x="201" y="136"/>
                  </a:lnTo>
                  <a:lnTo>
                    <a:pt x="201" y="139"/>
                  </a:lnTo>
                  <a:lnTo>
                    <a:pt x="201" y="139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8" y="139"/>
                  </a:lnTo>
                  <a:lnTo>
                    <a:pt x="208" y="139"/>
                  </a:lnTo>
                  <a:lnTo>
                    <a:pt x="208" y="139"/>
                  </a:lnTo>
                  <a:lnTo>
                    <a:pt x="208" y="139"/>
                  </a:lnTo>
                  <a:lnTo>
                    <a:pt x="208" y="139"/>
                  </a:lnTo>
                  <a:lnTo>
                    <a:pt x="208" y="139"/>
                  </a:lnTo>
                  <a:lnTo>
                    <a:pt x="211" y="139"/>
                  </a:lnTo>
                  <a:lnTo>
                    <a:pt x="211" y="139"/>
                  </a:lnTo>
                  <a:lnTo>
                    <a:pt x="211" y="139"/>
                  </a:lnTo>
                  <a:lnTo>
                    <a:pt x="211" y="139"/>
                  </a:lnTo>
                  <a:lnTo>
                    <a:pt x="211" y="139"/>
                  </a:lnTo>
                  <a:lnTo>
                    <a:pt x="211" y="139"/>
                  </a:lnTo>
                  <a:lnTo>
                    <a:pt x="211" y="136"/>
                  </a:lnTo>
                  <a:lnTo>
                    <a:pt x="211" y="136"/>
                  </a:lnTo>
                  <a:lnTo>
                    <a:pt x="201" y="133"/>
                  </a:lnTo>
                  <a:lnTo>
                    <a:pt x="201" y="133"/>
                  </a:lnTo>
                  <a:lnTo>
                    <a:pt x="201" y="133"/>
                  </a:lnTo>
                  <a:lnTo>
                    <a:pt x="194" y="129"/>
                  </a:lnTo>
                  <a:lnTo>
                    <a:pt x="194" y="129"/>
                  </a:lnTo>
                  <a:lnTo>
                    <a:pt x="194" y="129"/>
                  </a:lnTo>
                  <a:lnTo>
                    <a:pt x="194" y="129"/>
                  </a:lnTo>
                  <a:lnTo>
                    <a:pt x="194" y="129"/>
                  </a:lnTo>
                  <a:lnTo>
                    <a:pt x="191" y="129"/>
                  </a:lnTo>
                  <a:lnTo>
                    <a:pt x="191" y="129"/>
                  </a:lnTo>
                  <a:lnTo>
                    <a:pt x="187" y="129"/>
                  </a:lnTo>
                  <a:lnTo>
                    <a:pt x="187" y="129"/>
                  </a:lnTo>
                  <a:lnTo>
                    <a:pt x="187" y="129"/>
                  </a:lnTo>
                  <a:lnTo>
                    <a:pt x="187" y="129"/>
                  </a:lnTo>
                  <a:lnTo>
                    <a:pt x="187" y="129"/>
                  </a:lnTo>
                  <a:lnTo>
                    <a:pt x="187" y="129"/>
                  </a:lnTo>
                  <a:lnTo>
                    <a:pt x="187" y="129"/>
                  </a:lnTo>
                  <a:lnTo>
                    <a:pt x="187" y="129"/>
                  </a:lnTo>
                  <a:lnTo>
                    <a:pt x="191" y="129"/>
                  </a:lnTo>
                  <a:lnTo>
                    <a:pt x="191" y="129"/>
                  </a:lnTo>
                  <a:lnTo>
                    <a:pt x="191" y="129"/>
                  </a:lnTo>
                  <a:lnTo>
                    <a:pt x="191" y="129"/>
                  </a:lnTo>
                  <a:lnTo>
                    <a:pt x="191" y="129"/>
                  </a:lnTo>
                  <a:lnTo>
                    <a:pt x="194" y="129"/>
                  </a:lnTo>
                  <a:lnTo>
                    <a:pt x="194" y="129"/>
                  </a:lnTo>
                  <a:lnTo>
                    <a:pt x="198" y="129"/>
                  </a:lnTo>
                  <a:lnTo>
                    <a:pt x="198" y="129"/>
                  </a:lnTo>
                  <a:lnTo>
                    <a:pt x="201" y="126"/>
                  </a:lnTo>
                  <a:lnTo>
                    <a:pt x="201" y="126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11" y="126"/>
                  </a:lnTo>
                  <a:lnTo>
                    <a:pt x="211" y="126"/>
                  </a:lnTo>
                  <a:lnTo>
                    <a:pt x="218" y="129"/>
                  </a:lnTo>
                  <a:lnTo>
                    <a:pt x="218" y="129"/>
                  </a:lnTo>
                  <a:lnTo>
                    <a:pt x="218" y="129"/>
                  </a:lnTo>
                  <a:lnTo>
                    <a:pt x="218" y="129"/>
                  </a:lnTo>
                  <a:lnTo>
                    <a:pt x="221" y="122"/>
                  </a:lnTo>
                  <a:lnTo>
                    <a:pt x="221" y="122"/>
                  </a:lnTo>
                  <a:lnTo>
                    <a:pt x="221" y="122"/>
                  </a:lnTo>
                  <a:lnTo>
                    <a:pt x="221" y="122"/>
                  </a:lnTo>
                  <a:lnTo>
                    <a:pt x="221" y="122"/>
                  </a:lnTo>
                  <a:lnTo>
                    <a:pt x="221" y="122"/>
                  </a:lnTo>
                  <a:lnTo>
                    <a:pt x="221" y="119"/>
                  </a:lnTo>
                  <a:lnTo>
                    <a:pt x="221" y="119"/>
                  </a:lnTo>
                  <a:lnTo>
                    <a:pt x="221" y="116"/>
                  </a:lnTo>
                  <a:lnTo>
                    <a:pt x="218" y="112"/>
                  </a:lnTo>
                  <a:lnTo>
                    <a:pt x="218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51" name="Freeform 158">
              <a:extLst>
                <a:ext uri="{FF2B5EF4-FFF2-40B4-BE49-F238E27FC236}">
                  <a16:creationId xmlns:a16="http://schemas.microsoft.com/office/drawing/2014/main" id="{0532AD74-A9E5-43BE-A921-20A8850B4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58875" y="7304088"/>
              <a:ext cx="200025" cy="134938"/>
            </a:xfrm>
            <a:custGeom>
              <a:avLst/>
              <a:gdLst>
                <a:gd name="T0" fmla="*/ 119 w 126"/>
                <a:gd name="T1" fmla="*/ 57 h 85"/>
                <a:gd name="T2" fmla="*/ 102 w 126"/>
                <a:gd name="T3" fmla="*/ 57 h 85"/>
                <a:gd name="T4" fmla="*/ 98 w 126"/>
                <a:gd name="T5" fmla="*/ 54 h 85"/>
                <a:gd name="T6" fmla="*/ 95 w 126"/>
                <a:gd name="T7" fmla="*/ 54 h 85"/>
                <a:gd name="T8" fmla="*/ 92 w 126"/>
                <a:gd name="T9" fmla="*/ 57 h 85"/>
                <a:gd name="T10" fmla="*/ 88 w 126"/>
                <a:gd name="T11" fmla="*/ 57 h 85"/>
                <a:gd name="T12" fmla="*/ 81 w 126"/>
                <a:gd name="T13" fmla="*/ 54 h 85"/>
                <a:gd name="T14" fmla="*/ 75 w 126"/>
                <a:gd name="T15" fmla="*/ 54 h 85"/>
                <a:gd name="T16" fmla="*/ 75 w 126"/>
                <a:gd name="T17" fmla="*/ 57 h 85"/>
                <a:gd name="T18" fmla="*/ 68 w 126"/>
                <a:gd name="T19" fmla="*/ 57 h 85"/>
                <a:gd name="T20" fmla="*/ 64 w 126"/>
                <a:gd name="T21" fmla="*/ 54 h 85"/>
                <a:gd name="T22" fmla="*/ 64 w 126"/>
                <a:gd name="T23" fmla="*/ 47 h 85"/>
                <a:gd name="T24" fmla="*/ 58 w 126"/>
                <a:gd name="T25" fmla="*/ 51 h 85"/>
                <a:gd name="T26" fmla="*/ 51 w 126"/>
                <a:gd name="T27" fmla="*/ 44 h 85"/>
                <a:gd name="T28" fmla="*/ 41 w 126"/>
                <a:gd name="T29" fmla="*/ 51 h 85"/>
                <a:gd name="T30" fmla="*/ 44 w 126"/>
                <a:gd name="T31" fmla="*/ 47 h 85"/>
                <a:gd name="T32" fmla="*/ 44 w 126"/>
                <a:gd name="T33" fmla="*/ 47 h 85"/>
                <a:gd name="T34" fmla="*/ 44 w 126"/>
                <a:gd name="T35" fmla="*/ 37 h 85"/>
                <a:gd name="T36" fmla="*/ 34 w 126"/>
                <a:gd name="T37" fmla="*/ 34 h 85"/>
                <a:gd name="T38" fmla="*/ 41 w 126"/>
                <a:gd name="T39" fmla="*/ 34 h 85"/>
                <a:gd name="T40" fmla="*/ 47 w 126"/>
                <a:gd name="T41" fmla="*/ 34 h 85"/>
                <a:gd name="T42" fmla="*/ 51 w 126"/>
                <a:gd name="T43" fmla="*/ 30 h 85"/>
                <a:gd name="T44" fmla="*/ 54 w 126"/>
                <a:gd name="T45" fmla="*/ 27 h 85"/>
                <a:gd name="T46" fmla="*/ 54 w 126"/>
                <a:gd name="T47" fmla="*/ 23 h 85"/>
                <a:gd name="T48" fmla="*/ 37 w 126"/>
                <a:gd name="T49" fmla="*/ 13 h 85"/>
                <a:gd name="T50" fmla="*/ 37 w 126"/>
                <a:gd name="T51" fmla="*/ 13 h 85"/>
                <a:gd name="T52" fmla="*/ 34 w 126"/>
                <a:gd name="T53" fmla="*/ 6 h 85"/>
                <a:gd name="T54" fmla="*/ 20 w 126"/>
                <a:gd name="T55" fmla="*/ 0 h 85"/>
                <a:gd name="T56" fmla="*/ 17 w 126"/>
                <a:gd name="T57" fmla="*/ 10 h 85"/>
                <a:gd name="T58" fmla="*/ 13 w 126"/>
                <a:gd name="T59" fmla="*/ 13 h 85"/>
                <a:gd name="T60" fmla="*/ 13 w 126"/>
                <a:gd name="T61" fmla="*/ 17 h 85"/>
                <a:gd name="T62" fmla="*/ 20 w 126"/>
                <a:gd name="T63" fmla="*/ 23 h 85"/>
                <a:gd name="T64" fmla="*/ 27 w 126"/>
                <a:gd name="T65" fmla="*/ 23 h 85"/>
                <a:gd name="T66" fmla="*/ 27 w 126"/>
                <a:gd name="T67" fmla="*/ 27 h 85"/>
                <a:gd name="T68" fmla="*/ 20 w 126"/>
                <a:gd name="T69" fmla="*/ 37 h 85"/>
                <a:gd name="T70" fmla="*/ 13 w 126"/>
                <a:gd name="T71" fmla="*/ 44 h 85"/>
                <a:gd name="T72" fmla="*/ 7 w 126"/>
                <a:gd name="T73" fmla="*/ 51 h 85"/>
                <a:gd name="T74" fmla="*/ 3 w 126"/>
                <a:gd name="T75" fmla="*/ 64 h 85"/>
                <a:gd name="T76" fmla="*/ 7 w 126"/>
                <a:gd name="T77" fmla="*/ 68 h 85"/>
                <a:gd name="T78" fmla="*/ 20 w 126"/>
                <a:gd name="T79" fmla="*/ 64 h 85"/>
                <a:gd name="T80" fmla="*/ 27 w 126"/>
                <a:gd name="T81" fmla="*/ 64 h 85"/>
                <a:gd name="T82" fmla="*/ 30 w 126"/>
                <a:gd name="T83" fmla="*/ 64 h 85"/>
                <a:gd name="T84" fmla="*/ 27 w 126"/>
                <a:gd name="T85" fmla="*/ 74 h 85"/>
                <a:gd name="T86" fmla="*/ 34 w 126"/>
                <a:gd name="T87" fmla="*/ 74 h 85"/>
                <a:gd name="T88" fmla="*/ 37 w 126"/>
                <a:gd name="T89" fmla="*/ 74 h 85"/>
                <a:gd name="T90" fmla="*/ 44 w 126"/>
                <a:gd name="T91" fmla="*/ 74 h 85"/>
                <a:gd name="T92" fmla="*/ 51 w 126"/>
                <a:gd name="T93" fmla="*/ 74 h 85"/>
                <a:gd name="T94" fmla="*/ 54 w 126"/>
                <a:gd name="T95" fmla="*/ 74 h 85"/>
                <a:gd name="T96" fmla="*/ 61 w 126"/>
                <a:gd name="T97" fmla="*/ 81 h 85"/>
                <a:gd name="T98" fmla="*/ 71 w 126"/>
                <a:gd name="T99" fmla="*/ 78 h 85"/>
                <a:gd name="T100" fmla="*/ 75 w 126"/>
                <a:gd name="T101" fmla="*/ 78 h 85"/>
                <a:gd name="T102" fmla="*/ 85 w 126"/>
                <a:gd name="T103" fmla="*/ 85 h 85"/>
                <a:gd name="T104" fmla="*/ 92 w 126"/>
                <a:gd name="T105" fmla="*/ 85 h 85"/>
                <a:gd name="T106" fmla="*/ 109 w 126"/>
                <a:gd name="T107" fmla="*/ 81 h 85"/>
                <a:gd name="T108" fmla="*/ 109 w 126"/>
                <a:gd name="T109" fmla="*/ 74 h 85"/>
                <a:gd name="T110" fmla="*/ 105 w 126"/>
                <a:gd name="T111" fmla="*/ 74 h 85"/>
                <a:gd name="T112" fmla="*/ 115 w 126"/>
                <a:gd name="T113" fmla="*/ 71 h 85"/>
                <a:gd name="T114" fmla="*/ 126 w 126"/>
                <a:gd name="T115" fmla="*/ 6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6" h="85">
                  <a:moveTo>
                    <a:pt x="122" y="64"/>
                  </a:moveTo>
                  <a:lnTo>
                    <a:pt x="122" y="64"/>
                  </a:lnTo>
                  <a:lnTo>
                    <a:pt x="122" y="64"/>
                  </a:lnTo>
                  <a:lnTo>
                    <a:pt x="119" y="61"/>
                  </a:lnTo>
                  <a:lnTo>
                    <a:pt x="119" y="61"/>
                  </a:lnTo>
                  <a:lnTo>
                    <a:pt x="119" y="57"/>
                  </a:lnTo>
                  <a:lnTo>
                    <a:pt x="119" y="57"/>
                  </a:lnTo>
                  <a:lnTo>
                    <a:pt x="119" y="57"/>
                  </a:lnTo>
                  <a:lnTo>
                    <a:pt x="119" y="57"/>
                  </a:lnTo>
                  <a:lnTo>
                    <a:pt x="115" y="54"/>
                  </a:lnTo>
                  <a:lnTo>
                    <a:pt x="112" y="54"/>
                  </a:lnTo>
                  <a:lnTo>
                    <a:pt x="112" y="54"/>
                  </a:lnTo>
                  <a:lnTo>
                    <a:pt x="109" y="54"/>
                  </a:lnTo>
                  <a:lnTo>
                    <a:pt x="109" y="54"/>
                  </a:lnTo>
                  <a:lnTo>
                    <a:pt x="105" y="54"/>
                  </a:lnTo>
                  <a:lnTo>
                    <a:pt x="105" y="54"/>
                  </a:lnTo>
                  <a:lnTo>
                    <a:pt x="102" y="57"/>
                  </a:lnTo>
                  <a:lnTo>
                    <a:pt x="102" y="57"/>
                  </a:lnTo>
                  <a:lnTo>
                    <a:pt x="102" y="57"/>
                  </a:lnTo>
                  <a:lnTo>
                    <a:pt x="102" y="57"/>
                  </a:lnTo>
                  <a:lnTo>
                    <a:pt x="102" y="57"/>
                  </a:lnTo>
                  <a:lnTo>
                    <a:pt x="102" y="57"/>
                  </a:lnTo>
                  <a:lnTo>
                    <a:pt x="102" y="57"/>
                  </a:lnTo>
                  <a:lnTo>
                    <a:pt x="102" y="57"/>
                  </a:lnTo>
                  <a:lnTo>
                    <a:pt x="98" y="54"/>
                  </a:lnTo>
                  <a:lnTo>
                    <a:pt x="98" y="54"/>
                  </a:lnTo>
                  <a:lnTo>
                    <a:pt x="98" y="54"/>
                  </a:lnTo>
                  <a:lnTo>
                    <a:pt x="98" y="54"/>
                  </a:lnTo>
                  <a:lnTo>
                    <a:pt x="98" y="51"/>
                  </a:lnTo>
                  <a:lnTo>
                    <a:pt x="98" y="51"/>
                  </a:lnTo>
                  <a:lnTo>
                    <a:pt x="98" y="51"/>
                  </a:lnTo>
                  <a:lnTo>
                    <a:pt x="98" y="51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7"/>
                  </a:lnTo>
                  <a:lnTo>
                    <a:pt x="95" y="57"/>
                  </a:lnTo>
                  <a:lnTo>
                    <a:pt x="92" y="57"/>
                  </a:lnTo>
                  <a:lnTo>
                    <a:pt x="92" y="57"/>
                  </a:lnTo>
                  <a:lnTo>
                    <a:pt x="92" y="57"/>
                  </a:lnTo>
                  <a:lnTo>
                    <a:pt x="92" y="57"/>
                  </a:lnTo>
                  <a:lnTo>
                    <a:pt x="92" y="57"/>
                  </a:lnTo>
                  <a:lnTo>
                    <a:pt x="92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5" y="57"/>
                  </a:lnTo>
                  <a:lnTo>
                    <a:pt x="85" y="57"/>
                  </a:lnTo>
                  <a:lnTo>
                    <a:pt x="85" y="54"/>
                  </a:lnTo>
                  <a:lnTo>
                    <a:pt x="85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5" y="54"/>
                  </a:lnTo>
                  <a:lnTo>
                    <a:pt x="75" y="54"/>
                  </a:lnTo>
                  <a:lnTo>
                    <a:pt x="75" y="54"/>
                  </a:lnTo>
                  <a:lnTo>
                    <a:pt x="75" y="54"/>
                  </a:lnTo>
                  <a:lnTo>
                    <a:pt x="75" y="54"/>
                  </a:lnTo>
                  <a:lnTo>
                    <a:pt x="75" y="54"/>
                  </a:lnTo>
                  <a:lnTo>
                    <a:pt x="75" y="57"/>
                  </a:lnTo>
                  <a:lnTo>
                    <a:pt x="75" y="57"/>
                  </a:lnTo>
                  <a:lnTo>
                    <a:pt x="75" y="57"/>
                  </a:lnTo>
                  <a:lnTo>
                    <a:pt x="75" y="57"/>
                  </a:lnTo>
                  <a:lnTo>
                    <a:pt x="75" y="57"/>
                  </a:lnTo>
                  <a:lnTo>
                    <a:pt x="75" y="61"/>
                  </a:lnTo>
                  <a:lnTo>
                    <a:pt x="75" y="61"/>
                  </a:lnTo>
                  <a:lnTo>
                    <a:pt x="75" y="61"/>
                  </a:lnTo>
                  <a:lnTo>
                    <a:pt x="71" y="57"/>
                  </a:lnTo>
                  <a:lnTo>
                    <a:pt x="71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8" y="54"/>
                  </a:lnTo>
                  <a:lnTo>
                    <a:pt x="68" y="54"/>
                  </a:lnTo>
                  <a:lnTo>
                    <a:pt x="68" y="54"/>
                  </a:lnTo>
                  <a:lnTo>
                    <a:pt x="68" y="51"/>
                  </a:lnTo>
                  <a:lnTo>
                    <a:pt x="68" y="51"/>
                  </a:lnTo>
                  <a:lnTo>
                    <a:pt x="64" y="47"/>
                  </a:lnTo>
                  <a:lnTo>
                    <a:pt x="64" y="47"/>
                  </a:lnTo>
                  <a:lnTo>
                    <a:pt x="64" y="47"/>
                  </a:lnTo>
                  <a:lnTo>
                    <a:pt x="64" y="47"/>
                  </a:lnTo>
                  <a:lnTo>
                    <a:pt x="61" y="51"/>
                  </a:lnTo>
                  <a:lnTo>
                    <a:pt x="61" y="51"/>
                  </a:lnTo>
                  <a:lnTo>
                    <a:pt x="61" y="51"/>
                  </a:lnTo>
                  <a:lnTo>
                    <a:pt x="61" y="51"/>
                  </a:lnTo>
                  <a:lnTo>
                    <a:pt x="58" y="51"/>
                  </a:lnTo>
                  <a:lnTo>
                    <a:pt x="58" y="51"/>
                  </a:lnTo>
                  <a:lnTo>
                    <a:pt x="58" y="51"/>
                  </a:lnTo>
                  <a:lnTo>
                    <a:pt x="58" y="51"/>
                  </a:lnTo>
                  <a:lnTo>
                    <a:pt x="54" y="51"/>
                  </a:lnTo>
                  <a:lnTo>
                    <a:pt x="54" y="51"/>
                  </a:lnTo>
                  <a:lnTo>
                    <a:pt x="54" y="51"/>
                  </a:lnTo>
                  <a:lnTo>
                    <a:pt x="54" y="51"/>
                  </a:lnTo>
                  <a:lnTo>
                    <a:pt x="54" y="51"/>
                  </a:lnTo>
                  <a:lnTo>
                    <a:pt x="54" y="47"/>
                  </a:lnTo>
                  <a:lnTo>
                    <a:pt x="51" y="47"/>
                  </a:lnTo>
                  <a:lnTo>
                    <a:pt x="51" y="47"/>
                  </a:lnTo>
                  <a:lnTo>
                    <a:pt x="51" y="44"/>
                  </a:lnTo>
                  <a:lnTo>
                    <a:pt x="51" y="44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51"/>
                  </a:lnTo>
                  <a:lnTo>
                    <a:pt x="44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47"/>
                  </a:lnTo>
                  <a:lnTo>
                    <a:pt x="41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7" y="44"/>
                  </a:lnTo>
                  <a:lnTo>
                    <a:pt x="47" y="44"/>
                  </a:lnTo>
                  <a:lnTo>
                    <a:pt x="47" y="40"/>
                  </a:lnTo>
                  <a:lnTo>
                    <a:pt x="44" y="37"/>
                  </a:lnTo>
                  <a:lnTo>
                    <a:pt x="44" y="37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7" y="34"/>
                  </a:lnTo>
                  <a:lnTo>
                    <a:pt x="47" y="34"/>
                  </a:lnTo>
                  <a:lnTo>
                    <a:pt x="51" y="37"/>
                  </a:lnTo>
                  <a:lnTo>
                    <a:pt x="51" y="37"/>
                  </a:lnTo>
                  <a:lnTo>
                    <a:pt x="51" y="37"/>
                  </a:lnTo>
                  <a:lnTo>
                    <a:pt x="51" y="37"/>
                  </a:lnTo>
                  <a:lnTo>
                    <a:pt x="54" y="34"/>
                  </a:lnTo>
                  <a:lnTo>
                    <a:pt x="54" y="34"/>
                  </a:lnTo>
                  <a:lnTo>
                    <a:pt x="54" y="30"/>
                  </a:lnTo>
                  <a:lnTo>
                    <a:pt x="54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4" y="27"/>
                  </a:lnTo>
                  <a:lnTo>
                    <a:pt x="54" y="27"/>
                  </a:lnTo>
                  <a:lnTo>
                    <a:pt x="54" y="30"/>
                  </a:lnTo>
                  <a:lnTo>
                    <a:pt x="54" y="30"/>
                  </a:lnTo>
                  <a:lnTo>
                    <a:pt x="58" y="30"/>
                  </a:lnTo>
                  <a:lnTo>
                    <a:pt x="58" y="30"/>
                  </a:lnTo>
                  <a:lnTo>
                    <a:pt x="54" y="23"/>
                  </a:lnTo>
                  <a:lnTo>
                    <a:pt x="54" y="23"/>
                  </a:lnTo>
                  <a:lnTo>
                    <a:pt x="54" y="23"/>
                  </a:lnTo>
                  <a:lnTo>
                    <a:pt x="54" y="23"/>
                  </a:lnTo>
                  <a:lnTo>
                    <a:pt x="51" y="20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1" y="17"/>
                  </a:lnTo>
                  <a:lnTo>
                    <a:pt x="41" y="17"/>
                  </a:lnTo>
                  <a:lnTo>
                    <a:pt x="41" y="17"/>
                  </a:lnTo>
                  <a:lnTo>
                    <a:pt x="41" y="17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4" y="6"/>
                  </a:lnTo>
                  <a:lnTo>
                    <a:pt x="34" y="6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3" y="10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20" y="23"/>
                  </a:lnTo>
                  <a:lnTo>
                    <a:pt x="20" y="23"/>
                  </a:lnTo>
                  <a:lnTo>
                    <a:pt x="20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4" y="37"/>
                  </a:lnTo>
                  <a:lnTo>
                    <a:pt x="24" y="37"/>
                  </a:lnTo>
                  <a:lnTo>
                    <a:pt x="24" y="37"/>
                  </a:lnTo>
                  <a:lnTo>
                    <a:pt x="24" y="37"/>
                  </a:lnTo>
                  <a:lnTo>
                    <a:pt x="20" y="37"/>
                  </a:lnTo>
                  <a:lnTo>
                    <a:pt x="20" y="37"/>
                  </a:lnTo>
                  <a:lnTo>
                    <a:pt x="20" y="37"/>
                  </a:lnTo>
                  <a:lnTo>
                    <a:pt x="20" y="37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3" y="54"/>
                  </a:lnTo>
                  <a:lnTo>
                    <a:pt x="3" y="54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1"/>
                  </a:lnTo>
                  <a:lnTo>
                    <a:pt x="3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7" y="64"/>
                  </a:lnTo>
                  <a:lnTo>
                    <a:pt x="7" y="64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10" y="68"/>
                  </a:lnTo>
                  <a:lnTo>
                    <a:pt x="10" y="68"/>
                  </a:lnTo>
                  <a:lnTo>
                    <a:pt x="10" y="68"/>
                  </a:lnTo>
                  <a:lnTo>
                    <a:pt x="13" y="68"/>
                  </a:lnTo>
                  <a:lnTo>
                    <a:pt x="13" y="68"/>
                  </a:lnTo>
                  <a:lnTo>
                    <a:pt x="17" y="68"/>
                  </a:lnTo>
                  <a:lnTo>
                    <a:pt x="17" y="68"/>
                  </a:lnTo>
                  <a:lnTo>
                    <a:pt x="20" y="64"/>
                  </a:lnTo>
                  <a:lnTo>
                    <a:pt x="20" y="64"/>
                  </a:lnTo>
                  <a:lnTo>
                    <a:pt x="24" y="64"/>
                  </a:lnTo>
                  <a:lnTo>
                    <a:pt x="24" y="61"/>
                  </a:lnTo>
                  <a:lnTo>
                    <a:pt x="24" y="61"/>
                  </a:lnTo>
                  <a:lnTo>
                    <a:pt x="24" y="64"/>
                  </a:lnTo>
                  <a:lnTo>
                    <a:pt x="24" y="64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8"/>
                  </a:lnTo>
                  <a:lnTo>
                    <a:pt x="30" y="68"/>
                  </a:lnTo>
                  <a:lnTo>
                    <a:pt x="30" y="68"/>
                  </a:lnTo>
                  <a:lnTo>
                    <a:pt x="30" y="68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7" y="71"/>
                  </a:lnTo>
                  <a:lnTo>
                    <a:pt x="27" y="71"/>
                  </a:lnTo>
                  <a:lnTo>
                    <a:pt x="27" y="74"/>
                  </a:lnTo>
                  <a:lnTo>
                    <a:pt x="27" y="74"/>
                  </a:lnTo>
                  <a:lnTo>
                    <a:pt x="30" y="74"/>
                  </a:lnTo>
                  <a:lnTo>
                    <a:pt x="30" y="74"/>
                  </a:lnTo>
                  <a:lnTo>
                    <a:pt x="30" y="74"/>
                  </a:lnTo>
                  <a:lnTo>
                    <a:pt x="30" y="74"/>
                  </a:lnTo>
                  <a:lnTo>
                    <a:pt x="34" y="74"/>
                  </a:lnTo>
                  <a:lnTo>
                    <a:pt x="34" y="74"/>
                  </a:lnTo>
                  <a:lnTo>
                    <a:pt x="34" y="74"/>
                  </a:lnTo>
                  <a:lnTo>
                    <a:pt x="34" y="74"/>
                  </a:lnTo>
                  <a:lnTo>
                    <a:pt x="34" y="74"/>
                  </a:lnTo>
                  <a:lnTo>
                    <a:pt x="34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41" y="78"/>
                  </a:lnTo>
                  <a:lnTo>
                    <a:pt x="41" y="78"/>
                  </a:lnTo>
                  <a:lnTo>
                    <a:pt x="41" y="78"/>
                  </a:lnTo>
                  <a:lnTo>
                    <a:pt x="41" y="78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47" y="74"/>
                  </a:lnTo>
                  <a:lnTo>
                    <a:pt x="47" y="74"/>
                  </a:lnTo>
                  <a:lnTo>
                    <a:pt x="51" y="74"/>
                  </a:lnTo>
                  <a:lnTo>
                    <a:pt x="51" y="74"/>
                  </a:lnTo>
                  <a:lnTo>
                    <a:pt x="54" y="74"/>
                  </a:lnTo>
                  <a:lnTo>
                    <a:pt x="54" y="74"/>
                  </a:lnTo>
                  <a:lnTo>
                    <a:pt x="54" y="74"/>
                  </a:lnTo>
                  <a:lnTo>
                    <a:pt x="54" y="74"/>
                  </a:lnTo>
                  <a:lnTo>
                    <a:pt x="58" y="74"/>
                  </a:lnTo>
                  <a:lnTo>
                    <a:pt x="58" y="74"/>
                  </a:lnTo>
                  <a:lnTo>
                    <a:pt x="54" y="74"/>
                  </a:lnTo>
                  <a:lnTo>
                    <a:pt x="54" y="74"/>
                  </a:lnTo>
                  <a:lnTo>
                    <a:pt x="54" y="74"/>
                  </a:lnTo>
                  <a:lnTo>
                    <a:pt x="54" y="74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8" y="78"/>
                  </a:lnTo>
                  <a:lnTo>
                    <a:pt x="58" y="78"/>
                  </a:lnTo>
                  <a:lnTo>
                    <a:pt x="61" y="81"/>
                  </a:lnTo>
                  <a:lnTo>
                    <a:pt x="61" y="81"/>
                  </a:lnTo>
                  <a:lnTo>
                    <a:pt x="61" y="81"/>
                  </a:lnTo>
                  <a:lnTo>
                    <a:pt x="61" y="81"/>
                  </a:lnTo>
                  <a:lnTo>
                    <a:pt x="61" y="81"/>
                  </a:lnTo>
                  <a:lnTo>
                    <a:pt x="61" y="81"/>
                  </a:lnTo>
                  <a:lnTo>
                    <a:pt x="68" y="78"/>
                  </a:lnTo>
                  <a:lnTo>
                    <a:pt x="68" y="78"/>
                  </a:lnTo>
                  <a:lnTo>
                    <a:pt x="68" y="78"/>
                  </a:lnTo>
                  <a:lnTo>
                    <a:pt x="68" y="78"/>
                  </a:lnTo>
                  <a:lnTo>
                    <a:pt x="71" y="78"/>
                  </a:lnTo>
                  <a:lnTo>
                    <a:pt x="71" y="78"/>
                  </a:lnTo>
                  <a:lnTo>
                    <a:pt x="71" y="74"/>
                  </a:lnTo>
                  <a:lnTo>
                    <a:pt x="71" y="74"/>
                  </a:lnTo>
                  <a:lnTo>
                    <a:pt x="75" y="74"/>
                  </a:lnTo>
                  <a:lnTo>
                    <a:pt x="75" y="74"/>
                  </a:lnTo>
                  <a:lnTo>
                    <a:pt x="75" y="74"/>
                  </a:lnTo>
                  <a:lnTo>
                    <a:pt x="75" y="78"/>
                  </a:lnTo>
                  <a:lnTo>
                    <a:pt x="75" y="78"/>
                  </a:lnTo>
                  <a:lnTo>
                    <a:pt x="75" y="78"/>
                  </a:lnTo>
                  <a:lnTo>
                    <a:pt x="75" y="78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75" y="85"/>
                  </a:lnTo>
                  <a:lnTo>
                    <a:pt x="75" y="85"/>
                  </a:lnTo>
                  <a:lnTo>
                    <a:pt x="78" y="85"/>
                  </a:lnTo>
                  <a:lnTo>
                    <a:pt x="78" y="85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92" y="85"/>
                  </a:lnTo>
                  <a:lnTo>
                    <a:pt x="92" y="85"/>
                  </a:lnTo>
                  <a:lnTo>
                    <a:pt x="92" y="85"/>
                  </a:lnTo>
                  <a:lnTo>
                    <a:pt x="92" y="85"/>
                  </a:lnTo>
                  <a:lnTo>
                    <a:pt x="98" y="85"/>
                  </a:lnTo>
                  <a:lnTo>
                    <a:pt x="98" y="85"/>
                  </a:lnTo>
                  <a:lnTo>
                    <a:pt x="98" y="85"/>
                  </a:lnTo>
                  <a:lnTo>
                    <a:pt x="98" y="85"/>
                  </a:lnTo>
                  <a:lnTo>
                    <a:pt x="102" y="85"/>
                  </a:lnTo>
                  <a:lnTo>
                    <a:pt x="102" y="85"/>
                  </a:lnTo>
                  <a:lnTo>
                    <a:pt x="105" y="81"/>
                  </a:lnTo>
                  <a:lnTo>
                    <a:pt x="105" y="81"/>
                  </a:lnTo>
                  <a:lnTo>
                    <a:pt x="109" y="81"/>
                  </a:lnTo>
                  <a:lnTo>
                    <a:pt x="109" y="81"/>
                  </a:lnTo>
                  <a:lnTo>
                    <a:pt x="109" y="81"/>
                  </a:lnTo>
                  <a:lnTo>
                    <a:pt x="112" y="78"/>
                  </a:lnTo>
                  <a:lnTo>
                    <a:pt x="112" y="78"/>
                  </a:lnTo>
                  <a:lnTo>
                    <a:pt x="112" y="78"/>
                  </a:lnTo>
                  <a:lnTo>
                    <a:pt x="112" y="78"/>
                  </a:lnTo>
                  <a:lnTo>
                    <a:pt x="109" y="74"/>
                  </a:lnTo>
                  <a:lnTo>
                    <a:pt x="109" y="74"/>
                  </a:lnTo>
                  <a:lnTo>
                    <a:pt x="109" y="74"/>
                  </a:lnTo>
                  <a:lnTo>
                    <a:pt x="109" y="74"/>
                  </a:lnTo>
                  <a:lnTo>
                    <a:pt x="109" y="74"/>
                  </a:lnTo>
                  <a:lnTo>
                    <a:pt x="109" y="74"/>
                  </a:lnTo>
                  <a:lnTo>
                    <a:pt x="109" y="78"/>
                  </a:lnTo>
                  <a:lnTo>
                    <a:pt x="109" y="78"/>
                  </a:lnTo>
                  <a:lnTo>
                    <a:pt x="105" y="74"/>
                  </a:lnTo>
                  <a:lnTo>
                    <a:pt x="105" y="74"/>
                  </a:lnTo>
                  <a:lnTo>
                    <a:pt x="105" y="74"/>
                  </a:lnTo>
                  <a:lnTo>
                    <a:pt x="105" y="74"/>
                  </a:lnTo>
                  <a:lnTo>
                    <a:pt x="109" y="74"/>
                  </a:lnTo>
                  <a:lnTo>
                    <a:pt x="109" y="74"/>
                  </a:lnTo>
                  <a:lnTo>
                    <a:pt x="109" y="74"/>
                  </a:lnTo>
                  <a:lnTo>
                    <a:pt x="109" y="74"/>
                  </a:lnTo>
                  <a:lnTo>
                    <a:pt x="112" y="74"/>
                  </a:lnTo>
                  <a:lnTo>
                    <a:pt x="112" y="74"/>
                  </a:lnTo>
                  <a:lnTo>
                    <a:pt x="112" y="74"/>
                  </a:lnTo>
                  <a:lnTo>
                    <a:pt x="112" y="74"/>
                  </a:lnTo>
                  <a:lnTo>
                    <a:pt x="115" y="71"/>
                  </a:lnTo>
                  <a:lnTo>
                    <a:pt x="115" y="71"/>
                  </a:lnTo>
                  <a:lnTo>
                    <a:pt x="115" y="71"/>
                  </a:lnTo>
                  <a:lnTo>
                    <a:pt x="115" y="71"/>
                  </a:lnTo>
                  <a:lnTo>
                    <a:pt x="119" y="71"/>
                  </a:lnTo>
                  <a:lnTo>
                    <a:pt x="119" y="71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4"/>
                  </a:lnTo>
                  <a:lnTo>
                    <a:pt x="126" y="64"/>
                  </a:lnTo>
                  <a:lnTo>
                    <a:pt x="126" y="64"/>
                  </a:lnTo>
                  <a:lnTo>
                    <a:pt x="122" y="64"/>
                  </a:lnTo>
                  <a:lnTo>
                    <a:pt x="122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52" name="Freeform 159">
              <a:extLst>
                <a:ext uri="{FF2B5EF4-FFF2-40B4-BE49-F238E27FC236}">
                  <a16:creationId xmlns:a16="http://schemas.microsoft.com/office/drawing/2014/main" id="{17996217-C043-43AF-8693-86AE3F4A1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38163" y="7297738"/>
              <a:ext cx="236538" cy="107950"/>
            </a:xfrm>
            <a:custGeom>
              <a:avLst/>
              <a:gdLst>
                <a:gd name="T0" fmla="*/ 3 w 149"/>
                <a:gd name="T1" fmla="*/ 68 h 68"/>
                <a:gd name="T2" fmla="*/ 7 w 149"/>
                <a:gd name="T3" fmla="*/ 68 h 68"/>
                <a:gd name="T4" fmla="*/ 17 w 149"/>
                <a:gd name="T5" fmla="*/ 68 h 68"/>
                <a:gd name="T6" fmla="*/ 17 w 149"/>
                <a:gd name="T7" fmla="*/ 68 h 68"/>
                <a:gd name="T8" fmla="*/ 20 w 149"/>
                <a:gd name="T9" fmla="*/ 68 h 68"/>
                <a:gd name="T10" fmla="*/ 27 w 149"/>
                <a:gd name="T11" fmla="*/ 68 h 68"/>
                <a:gd name="T12" fmla="*/ 27 w 149"/>
                <a:gd name="T13" fmla="*/ 65 h 68"/>
                <a:gd name="T14" fmla="*/ 30 w 149"/>
                <a:gd name="T15" fmla="*/ 68 h 68"/>
                <a:gd name="T16" fmla="*/ 44 w 149"/>
                <a:gd name="T17" fmla="*/ 65 h 68"/>
                <a:gd name="T18" fmla="*/ 58 w 149"/>
                <a:gd name="T19" fmla="*/ 61 h 68"/>
                <a:gd name="T20" fmla="*/ 61 w 149"/>
                <a:gd name="T21" fmla="*/ 58 h 68"/>
                <a:gd name="T22" fmla="*/ 68 w 149"/>
                <a:gd name="T23" fmla="*/ 55 h 68"/>
                <a:gd name="T24" fmla="*/ 71 w 149"/>
                <a:gd name="T25" fmla="*/ 58 h 68"/>
                <a:gd name="T26" fmla="*/ 75 w 149"/>
                <a:gd name="T27" fmla="*/ 55 h 68"/>
                <a:gd name="T28" fmla="*/ 81 w 149"/>
                <a:gd name="T29" fmla="*/ 51 h 68"/>
                <a:gd name="T30" fmla="*/ 88 w 149"/>
                <a:gd name="T31" fmla="*/ 48 h 68"/>
                <a:gd name="T32" fmla="*/ 98 w 149"/>
                <a:gd name="T33" fmla="*/ 44 h 68"/>
                <a:gd name="T34" fmla="*/ 115 w 149"/>
                <a:gd name="T35" fmla="*/ 41 h 68"/>
                <a:gd name="T36" fmla="*/ 129 w 149"/>
                <a:gd name="T37" fmla="*/ 38 h 68"/>
                <a:gd name="T38" fmla="*/ 136 w 149"/>
                <a:gd name="T39" fmla="*/ 41 h 68"/>
                <a:gd name="T40" fmla="*/ 146 w 149"/>
                <a:gd name="T41" fmla="*/ 38 h 68"/>
                <a:gd name="T42" fmla="*/ 146 w 149"/>
                <a:gd name="T43" fmla="*/ 31 h 68"/>
                <a:gd name="T44" fmla="*/ 149 w 149"/>
                <a:gd name="T45" fmla="*/ 17 h 68"/>
                <a:gd name="T46" fmla="*/ 139 w 149"/>
                <a:gd name="T47" fmla="*/ 17 h 68"/>
                <a:gd name="T48" fmla="*/ 136 w 149"/>
                <a:gd name="T49" fmla="*/ 17 h 68"/>
                <a:gd name="T50" fmla="*/ 132 w 149"/>
                <a:gd name="T51" fmla="*/ 14 h 68"/>
                <a:gd name="T52" fmla="*/ 132 w 149"/>
                <a:gd name="T53" fmla="*/ 14 h 68"/>
                <a:gd name="T54" fmla="*/ 132 w 149"/>
                <a:gd name="T55" fmla="*/ 10 h 68"/>
                <a:gd name="T56" fmla="*/ 129 w 149"/>
                <a:gd name="T57" fmla="*/ 4 h 68"/>
                <a:gd name="T58" fmla="*/ 126 w 149"/>
                <a:gd name="T59" fmla="*/ 0 h 68"/>
                <a:gd name="T60" fmla="*/ 119 w 149"/>
                <a:gd name="T61" fmla="*/ 4 h 68"/>
                <a:gd name="T62" fmla="*/ 115 w 149"/>
                <a:gd name="T63" fmla="*/ 4 h 68"/>
                <a:gd name="T64" fmla="*/ 98 w 149"/>
                <a:gd name="T65" fmla="*/ 0 h 68"/>
                <a:gd name="T66" fmla="*/ 92 w 149"/>
                <a:gd name="T67" fmla="*/ 4 h 68"/>
                <a:gd name="T68" fmla="*/ 92 w 149"/>
                <a:gd name="T69" fmla="*/ 0 h 68"/>
                <a:gd name="T70" fmla="*/ 88 w 149"/>
                <a:gd name="T71" fmla="*/ 4 h 68"/>
                <a:gd name="T72" fmla="*/ 78 w 149"/>
                <a:gd name="T73" fmla="*/ 14 h 68"/>
                <a:gd name="T74" fmla="*/ 68 w 149"/>
                <a:gd name="T75" fmla="*/ 21 h 68"/>
                <a:gd name="T76" fmla="*/ 58 w 149"/>
                <a:gd name="T77" fmla="*/ 21 h 68"/>
                <a:gd name="T78" fmla="*/ 51 w 149"/>
                <a:gd name="T79" fmla="*/ 24 h 68"/>
                <a:gd name="T80" fmla="*/ 47 w 149"/>
                <a:gd name="T81" fmla="*/ 24 h 68"/>
                <a:gd name="T82" fmla="*/ 44 w 149"/>
                <a:gd name="T83" fmla="*/ 24 h 68"/>
                <a:gd name="T84" fmla="*/ 44 w 149"/>
                <a:gd name="T85" fmla="*/ 27 h 68"/>
                <a:gd name="T86" fmla="*/ 41 w 149"/>
                <a:gd name="T87" fmla="*/ 27 h 68"/>
                <a:gd name="T88" fmla="*/ 37 w 149"/>
                <a:gd name="T89" fmla="*/ 27 h 68"/>
                <a:gd name="T90" fmla="*/ 37 w 149"/>
                <a:gd name="T91" fmla="*/ 31 h 68"/>
                <a:gd name="T92" fmla="*/ 34 w 149"/>
                <a:gd name="T93" fmla="*/ 34 h 68"/>
                <a:gd name="T94" fmla="*/ 30 w 149"/>
                <a:gd name="T95" fmla="*/ 34 h 68"/>
                <a:gd name="T96" fmla="*/ 24 w 149"/>
                <a:gd name="T97" fmla="*/ 34 h 68"/>
                <a:gd name="T98" fmla="*/ 20 w 149"/>
                <a:gd name="T99" fmla="*/ 38 h 68"/>
                <a:gd name="T100" fmla="*/ 17 w 149"/>
                <a:gd name="T101" fmla="*/ 38 h 68"/>
                <a:gd name="T102" fmla="*/ 13 w 149"/>
                <a:gd name="T103" fmla="*/ 38 h 68"/>
                <a:gd name="T104" fmla="*/ 10 w 149"/>
                <a:gd name="T105" fmla="*/ 41 h 68"/>
                <a:gd name="T106" fmla="*/ 10 w 149"/>
                <a:gd name="T107" fmla="*/ 41 h 68"/>
                <a:gd name="T108" fmla="*/ 7 w 149"/>
                <a:gd name="T109" fmla="*/ 41 h 68"/>
                <a:gd name="T110" fmla="*/ 3 w 149"/>
                <a:gd name="T111" fmla="*/ 41 h 68"/>
                <a:gd name="T112" fmla="*/ 10 w 149"/>
                <a:gd name="T113" fmla="*/ 48 h 68"/>
                <a:gd name="T114" fmla="*/ 13 w 149"/>
                <a:gd name="T115" fmla="*/ 48 h 68"/>
                <a:gd name="T116" fmla="*/ 13 w 149"/>
                <a:gd name="T117" fmla="*/ 48 h 68"/>
                <a:gd name="T118" fmla="*/ 10 w 149"/>
                <a:gd name="T119" fmla="*/ 55 h 68"/>
                <a:gd name="T120" fmla="*/ 7 w 149"/>
                <a:gd name="T121" fmla="*/ 61 h 68"/>
                <a:gd name="T122" fmla="*/ 0 w 149"/>
                <a:gd name="T12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9" h="68">
                  <a:moveTo>
                    <a:pt x="0" y="68"/>
                  </a:moveTo>
                  <a:lnTo>
                    <a:pt x="0" y="68"/>
                  </a:lnTo>
                  <a:lnTo>
                    <a:pt x="0" y="68"/>
                  </a:lnTo>
                  <a:lnTo>
                    <a:pt x="3" y="68"/>
                  </a:lnTo>
                  <a:lnTo>
                    <a:pt x="3" y="68"/>
                  </a:lnTo>
                  <a:lnTo>
                    <a:pt x="3" y="68"/>
                  </a:lnTo>
                  <a:lnTo>
                    <a:pt x="3" y="68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10" y="68"/>
                  </a:lnTo>
                  <a:lnTo>
                    <a:pt x="10" y="68"/>
                  </a:lnTo>
                  <a:lnTo>
                    <a:pt x="17" y="68"/>
                  </a:lnTo>
                  <a:lnTo>
                    <a:pt x="17" y="68"/>
                  </a:lnTo>
                  <a:lnTo>
                    <a:pt x="17" y="68"/>
                  </a:lnTo>
                  <a:lnTo>
                    <a:pt x="17" y="68"/>
                  </a:lnTo>
                  <a:lnTo>
                    <a:pt x="17" y="68"/>
                  </a:lnTo>
                  <a:lnTo>
                    <a:pt x="20" y="68"/>
                  </a:lnTo>
                  <a:lnTo>
                    <a:pt x="20" y="68"/>
                  </a:lnTo>
                  <a:lnTo>
                    <a:pt x="20" y="68"/>
                  </a:lnTo>
                  <a:lnTo>
                    <a:pt x="20" y="68"/>
                  </a:lnTo>
                  <a:lnTo>
                    <a:pt x="24" y="68"/>
                  </a:lnTo>
                  <a:lnTo>
                    <a:pt x="24" y="68"/>
                  </a:lnTo>
                  <a:lnTo>
                    <a:pt x="27" y="68"/>
                  </a:lnTo>
                  <a:lnTo>
                    <a:pt x="27" y="68"/>
                  </a:lnTo>
                  <a:lnTo>
                    <a:pt x="27" y="65"/>
                  </a:lnTo>
                  <a:lnTo>
                    <a:pt x="27" y="65"/>
                  </a:lnTo>
                  <a:lnTo>
                    <a:pt x="27" y="65"/>
                  </a:lnTo>
                  <a:lnTo>
                    <a:pt x="27" y="65"/>
                  </a:lnTo>
                  <a:lnTo>
                    <a:pt x="30" y="68"/>
                  </a:lnTo>
                  <a:lnTo>
                    <a:pt x="30" y="68"/>
                  </a:lnTo>
                  <a:lnTo>
                    <a:pt x="30" y="68"/>
                  </a:lnTo>
                  <a:lnTo>
                    <a:pt x="30" y="68"/>
                  </a:lnTo>
                  <a:lnTo>
                    <a:pt x="34" y="68"/>
                  </a:lnTo>
                  <a:lnTo>
                    <a:pt x="34" y="68"/>
                  </a:lnTo>
                  <a:lnTo>
                    <a:pt x="41" y="68"/>
                  </a:lnTo>
                  <a:lnTo>
                    <a:pt x="44" y="65"/>
                  </a:lnTo>
                  <a:lnTo>
                    <a:pt x="44" y="65"/>
                  </a:lnTo>
                  <a:lnTo>
                    <a:pt x="51" y="61"/>
                  </a:lnTo>
                  <a:lnTo>
                    <a:pt x="58" y="61"/>
                  </a:lnTo>
                  <a:lnTo>
                    <a:pt x="58" y="61"/>
                  </a:lnTo>
                  <a:lnTo>
                    <a:pt x="58" y="61"/>
                  </a:lnTo>
                  <a:lnTo>
                    <a:pt x="61" y="61"/>
                  </a:lnTo>
                  <a:lnTo>
                    <a:pt x="61" y="58"/>
                  </a:lnTo>
                  <a:lnTo>
                    <a:pt x="61" y="58"/>
                  </a:lnTo>
                  <a:lnTo>
                    <a:pt x="64" y="55"/>
                  </a:lnTo>
                  <a:lnTo>
                    <a:pt x="64" y="55"/>
                  </a:lnTo>
                  <a:lnTo>
                    <a:pt x="68" y="55"/>
                  </a:lnTo>
                  <a:lnTo>
                    <a:pt x="68" y="55"/>
                  </a:lnTo>
                  <a:lnTo>
                    <a:pt x="68" y="55"/>
                  </a:lnTo>
                  <a:lnTo>
                    <a:pt x="68" y="55"/>
                  </a:lnTo>
                  <a:lnTo>
                    <a:pt x="71" y="58"/>
                  </a:lnTo>
                  <a:lnTo>
                    <a:pt x="71" y="58"/>
                  </a:lnTo>
                  <a:lnTo>
                    <a:pt x="71" y="58"/>
                  </a:lnTo>
                  <a:lnTo>
                    <a:pt x="71" y="58"/>
                  </a:lnTo>
                  <a:lnTo>
                    <a:pt x="75" y="55"/>
                  </a:lnTo>
                  <a:lnTo>
                    <a:pt x="75" y="55"/>
                  </a:lnTo>
                  <a:lnTo>
                    <a:pt x="78" y="55"/>
                  </a:lnTo>
                  <a:lnTo>
                    <a:pt x="78" y="55"/>
                  </a:lnTo>
                  <a:lnTo>
                    <a:pt x="81" y="51"/>
                  </a:lnTo>
                  <a:lnTo>
                    <a:pt x="81" y="51"/>
                  </a:lnTo>
                  <a:lnTo>
                    <a:pt x="88" y="48"/>
                  </a:lnTo>
                  <a:lnTo>
                    <a:pt x="88" y="48"/>
                  </a:lnTo>
                  <a:lnTo>
                    <a:pt x="88" y="48"/>
                  </a:lnTo>
                  <a:lnTo>
                    <a:pt x="88" y="48"/>
                  </a:lnTo>
                  <a:lnTo>
                    <a:pt x="95" y="48"/>
                  </a:lnTo>
                  <a:lnTo>
                    <a:pt x="95" y="48"/>
                  </a:lnTo>
                  <a:lnTo>
                    <a:pt x="98" y="44"/>
                  </a:lnTo>
                  <a:lnTo>
                    <a:pt x="98" y="44"/>
                  </a:lnTo>
                  <a:lnTo>
                    <a:pt x="109" y="44"/>
                  </a:lnTo>
                  <a:lnTo>
                    <a:pt x="109" y="44"/>
                  </a:lnTo>
                  <a:lnTo>
                    <a:pt x="115" y="41"/>
                  </a:lnTo>
                  <a:lnTo>
                    <a:pt x="115" y="41"/>
                  </a:lnTo>
                  <a:lnTo>
                    <a:pt x="119" y="41"/>
                  </a:lnTo>
                  <a:lnTo>
                    <a:pt x="119" y="41"/>
                  </a:lnTo>
                  <a:lnTo>
                    <a:pt x="126" y="38"/>
                  </a:lnTo>
                  <a:lnTo>
                    <a:pt x="129" y="38"/>
                  </a:lnTo>
                  <a:lnTo>
                    <a:pt x="129" y="38"/>
                  </a:lnTo>
                  <a:lnTo>
                    <a:pt x="132" y="38"/>
                  </a:lnTo>
                  <a:lnTo>
                    <a:pt x="132" y="38"/>
                  </a:lnTo>
                  <a:lnTo>
                    <a:pt x="136" y="41"/>
                  </a:lnTo>
                  <a:lnTo>
                    <a:pt x="136" y="41"/>
                  </a:lnTo>
                  <a:lnTo>
                    <a:pt x="139" y="41"/>
                  </a:lnTo>
                  <a:lnTo>
                    <a:pt x="139" y="41"/>
                  </a:lnTo>
                  <a:lnTo>
                    <a:pt x="146" y="38"/>
                  </a:lnTo>
                  <a:lnTo>
                    <a:pt x="146" y="31"/>
                  </a:lnTo>
                  <a:lnTo>
                    <a:pt x="146" y="31"/>
                  </a:lnTo>
                  <a:lnTo>
                    <a:pt x="146" y="31"/>
                  </a:lnTo>
                  <a:lnTo>
                    <a:pt x="146" y="31"/>
                  </a:lnTo>
                  <a:lnTo>
                    <a:pt x="146" y="27"/>
                  </a:lnTo>
                  <a:lnTo>
                    <a:pt x="146" y="27"/>
                  </a:lnTo>
                  <a:lnTo>
                    <a:pt x="149" y="21"/>
                  </a:lnTo>
                  <a:lnTo>
                    <a:pt x="149" y="17"/>
                  </a:lnTo>
                  <a:lnTo>
                    <a:pt x="149" y="17"/>
                  </a:lnTo>
                  <a:lnTo>
                    <a:pt x="143" y="14"/>
                  </a:lnTo>
                  <a:lnTo>
                    <a:pt x="143" y="14"/>
                  </a:lnTo>
                  <a:lnTo>
                    <a:pt x="139" y="17"/>
                  </a:lnTo>
                  <a:lnTo>
                    <a:pt x="139" y="17"/>
                  </a:lnTo>
                  <a:lnTo>
                    <a:pt x="139" y="17"/>
                  </a:lnTo>
                  <a:lnTo>
                    <a:pt x="136" y="17"/>
                  </a:lnTo>
                  <a:lnTo>
                    <a:pt x="136" y="17"/>
                  </a:lnTo>
                  <a:lnTo>
                    <a:pt x="136" y="17"/>
                  </a:lnTo>
                  <a:lnTo>
                    <a:pt x="136" y="14"/>
                  </a:lnTo>
                  <a:lnTo>
                    <a:pt x="136" y="14"/>
                  </a:lnTo>
                  <a:lnTo>
                    <a:pt x="132" y="14"/>
                  </a:lnTo>
                  <a:lnTo>
                    <a:pt x="132" y="14"/>
                  </a:lnTo>
                  <a:lnTo>
                    <a:pt x="132" y="14"/>
                  </a:lnTo>
                  <a:lnTo>
                    <a:pt x="132" y="14"/>
                  </a:lnTo>
                  <a:lnTo>
                    <a:pt x="132" y="14"/>
                  </a:lnTo>
                  <a:lnTo>
                    <a:pt x="132" y="14"/>
                  </a:lnTo>
                  <a:lnTo>
                    <a:pt x="132" y="14"/>
                  </a:lnTo>
                  <a:lnTo>
                    <a:pt x="132" y="14"/>
                  </a:lnTo>
                  <a:lnTo>
                    <a:pt x="132" y="10"/>
                  </a:lnTo>
                  <a:lnTo>
                    <a:pt x="132" y="10"/>
                  </a:lnTo>
                  <a:lnTo>
                    <a:pt x="129" y="7"/>
                  </a:lnTo>
                  <a:lnTo>
                    <a:pt x="129" y="7"/>
                  </a:lnTo>
                  <a:lnTo>
                    <a:pt x="129" y="4"/>
                  </a:lnTo>
                  <a:lnTo>
                    <a:pt x="129" y="4"/>
                  </a:lnTo>
                  <a:lnTo>
                    <a:pt x="129" y="4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5" y="4"/>
                  </a:lnTo>
                  <a:lnTo>
                    <a:pt x="115" y="4"/>
                  </a:lnTo>
                  <a:lnTo>
                    <a:pt x="115" y="4"/>
                  </a:lnTo>
                  <a:lnTo>
                    <a:pt x="105" y="4"/>
                  </a:lnTo>
                  <a:lnTo>
                    <a:pt x="98" y="0"/>
                  </a:lnTo>
                  <a:lnTo>
                    <a:pt x="98" y="0"/>
                  </a:lnTo>
                  <a:lnTo>
                    <a:pt x="98" y="0"/>
                  </a:lnTo>
                  <a:lnTo>
                    <a:pt x="98" y="0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4"/>
                  </a:lnTo>
                  <a:lnTo>
                    <a:pt x="88" y="4"/>
                  </a:lnTo>
                  <a:lnTo>
                    <a:pt x="81" y="10"/>
                  </a:lnTo>
                  <a:lnTo>
                    <a:pt x="81" y="10"/>
                  </a:lnTo>
                  <a:lnTo>
                    <a:pt x="78" y="14"/>
                  </a:lnTo>
                  <a:lnTo>
                    <a:pt x="78" y="14"/>
                  </a:lnTo>
                  <a:lnTo>
                    <a:pt x="75" y="17"/>
                  </a:lnTo>
                  <a:lnTo>
                    <a:pt x="68" y="21"/>
                  </a:lnTo>
                  <a:lnTo>
                    <a:pt x="68" y="21"/>
                  </a:lnTo>
                  <a:lnTo>
                    <a:pt x="68" y="21"/>
                  </a:lnTo>
                  <a:lnTo>
                    <a:pt x="68" y="21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58" y="21"/>
                  </a:lnTo>
                  <a:lnTo>
                    <a:pt x="58" y="21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51" y="24"/>
                  </a:lnTo>
                  <a:lnTo>
                    <a:pt x="51" y="24"/>
                  </a:lnTo>
                  <a:lnTo>
                    <a:pt x="51" y="24"/>
                  </a:lnTo>
                  <a:lnTo>
                    <a:pt x="51" y="24"/>
                  </a:lnTo>
                  <a:lnTo>
                    <a:pt x="47" y="24"/>
                  </a:lnTo>
                  <a:lnTo>
                    <a:pt x="47" y="24"/>
                  </a:lnTo>
                  <a:lnTo>
                    <a:pt x="47" y="24"/>
                  </a:lnTo>
                  <a:lnTo>
                    <a:pt x="47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7"/>
                  </a:lnTo>
                  <a:lnTo>
                    <a:pt x="44" y="27"/>
                  </a:lnTo>
                  <a:lnTo>
                    <a:pt x="44" y="27"/>
                  </a:lnTo>
                  <a:lnTo>
                    <a:pt x="44" y="27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37" y="31"/>
                  </a:lnTo>
                  <a:lnTo>
                    <a:pt x="37" y="31"/>
                  </a:lnTo>
                  <a:lnTo>
                    <a:pt x="37" y="31"/>
                  </a:lnTo>
                  <a:lnTo>
                    <a:pt x="37" y="31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0" y="34"/>
                  </a:lnTo>
                  <a:lnTo>
                    <a:pt x="30" y="34"/>
                  </a:lnTo>
                  <a:lnTo>
                    <a:pt x="30" y="34"/>
                  </a:lnTo>
                  <a:lnTo>
                    <a:pt x="30" y="34"/>
                  </a:lnTo>
                  <a:lnTo>
                    <a:pt x="30" y="31"/>
                  </a:lnTo>
                  <a:lnTo>
                    <a:pt x="30" y="31"/>
                  </a:lnTo>
                  <a:lnTo>
                    <a:pt x="24" y="34"/>
                  </a:lnTo>
                  <a:lnTo>
                    <a:pt x="24" y="34"/>
                  </a:lnTo>
                  <a:lnTo>
                    <a:pt x="20" y="38"/>
                  </a:lnTo>
                  <a:lnTo>
                    <a:pt x="20" y="38"/>
                  </a:lnTo>
                  <a:lnTo>
                    <a:pt x="20" y="38"/>
                  </a:lnTo>
                  <a:lnTo>
                    <a:pt x="20" y="38"/>
                  </a:lnTo>
                  <a:lnTo>
                    <a:pt x="17" y="38"/>
                  </a:lnTo>
                  <a:lnTo>
                    <a:pt x="17" y="38"/>
                  </a:lnTo>
                  <a:lnTo>
                    <a:pt x="17" y="38"/>
                  </a:lnTo>
                  <a:lnTo>
                    <a:pt x="17" y="38"/>
                  </a:lnTo>
                  <a:lnTo>
                    <a:pt x="17" y="38"/>
                  </a:lnTo>
                  <a:lnTo>
                    <a:pt x="17" y="38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7" y="44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3" y="48"/>
                  </a:lnTo>
                  <a:lnTo>
                    <a:pt x="13" y="48"/>
                  </a:lnTo>
                  <a:lnTo>
                    <a:pt x="13" y="48"/>
                  </a:lnTo>
                  <a:lnTo>
                    <a:pt x="13" y="48"/>
                  </a:lnTo>
                  <a:lnTo>
                    <a:pt x="13" y="48"/>
                  </a:lnTo>
                  <a:lnTo>
                    <a:pt x="13" y="48"/>
                  </a:lnTo>
                  <a:lnTo>
                    <a:pt x="10" y="48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5"/>
                  </a:lnTo>
                  <a:lnTo>
                    <a:pt x="10" y="55"/>
                  </a:lnTo>
                  <a:lnTo>
                    <a:pt x="10" y="58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3" y="65"/>
                  </a:lnTo>
                  <a:lnTo>
                    <a:pt x="0" y="68"/>
                  </a:lnTo>
                  <a:lnTo>
                    <a:pt x="0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53" name="Freeform 160">
              <a:extLst>
                <a:ext uri="{FF2B5EF4-FFF2-40B4-BE49-F238E27FC236}">
                  <a16:creationId xmlns:a16="http://schemas.microsoft.com/office/drawing/2014/main" id="{A4F5C292-4BEB-461E-A28F-7C33F85DA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0925" y="7304088"/>
              <a:ext cx="96838" cy="63500"/>
            </a:xfrm>
            <a:custGeom>
              <a:avLst/>
              <a:gdLst>
                <a:gd name="T0" fmla="*/ 30 w 61"/>
                <a:gd name="T1" fmla="*/ 17 h 40"/>
                <a:gd name="T2" fmla="*/ 30 w 61"/>
                <a:gd name="T3" fmla="*/ 10 h 40"/>
                <a:gd name="T4" fmla="*/ 30 w 61"/>
                <a:gd name="T5" fmla="*/ 0 h 40"/>
                <a:gd name="T6" fmla="*/ 27 w 61"/>
                <a:gd name="T7" fmla="*/ 0 h 40"/>
                <a:gd name="T8" fmla="*/ 24 w 61"/>
                <a:gd name="T9" fmla="*/ 6 h 40"/>
                <a:gd name="T10" fmla="*/ 20 w 61"/>
                <a:gd name="T11" fmla="*/ 10 h 40"/>
                <a:gd name="T12" fmla="*/ 17 w 61"/>
                <a:gd name="T13" fmla="*/ 17 h 40"/>
                <a:gd name="T14" fmla="*/ 13 w 61"/>
                <a:gd name="T15" fmla="*/ 17 h 40"/>
                <a:gd name="T16" fmla="*/ 10 w 61"/>
                <a:gd name="T17" fmla="*/ 17 h 40"/>
                <a:gd name="T18" fmla="*/ 7 w 61"/>
                <a:gd name="T19" fmla="*/ 17 h 40"/>
                <a:gd name="T20" fmla="*/ 3 w 61"/>
                <a:gd name="T21" fmla="*/ 17 h 40"/>
                <a:gd name="T22" fmla="*/ 0 w 61"/>
                <a:gd name="T23" fmla="*/ 17 h 40"/>
                <a:gd name="T24" fmla="*/ 3 w 61"/>
                <a:gd name="T25" fmla="*/ 23 h 40"/>
                <a:gd name="T26" fmla="*/ 7 w 61"/>
                <a:gd name="T27" fmla="*/ 20 h 40"/>
                <a:gd name="T28" fmla="*/ 13 w 61"/>
                <a:gd name="T29" fmla="*/ 20 h 40"/>
                <a:gd name="T30" fmla="*/ 20 w 61"/>
                <a:gd name="T31" fmla="*/ 23 h 40"/>
                <a:gd name="T32" fmla="*/ 24 w 61"/>
                <a:gd name="T33" fmla="*/ 23 h 40"/>
                <a:gd name="T34" fmla="*/ 27 w 61"/>
                <a:gd name="T35" fmla="*/ 27 h 40"/>
                <a:gd name="T36" fmla="*/ 24 w 61"/>
                <a:gd name="T37" fmla="*/ 27 h 40"/>
                <a:gd name="T38" fmla="*/ 10 w 61"/>
                <a:gd name="T39" fmla="*/ 30 h 40"/>
                <a:gd name="T40" fmla="*/ 7 w 61"/>
                <a:gd name="T41" fmla="*/ 27 h 40"/>
                <a:gd name="T42" fmla="*/ 3 w 61"/>
                <a:gd name="T43" fmla="*/ 30 h 40"/>
                <a:gd name="T44" fmla="*/ 7 w 61"/>
                <a:gd name="T45" fmla="*/ 34 h 40"/>
                <a:gd name="T46" fmla="*/ 3 w 61"/>
                <a:gd name="T47" fmla="*/ 34 h 40"/>
                <a:gd name="T48" fmla="*/ 0 w 61"/>
                <a:gd name="T49" fmla="*/ 37 h 40"/>
                <a:gd name="T50" fmla="*/ 3 w 61"/>
                <a:gd name="T51" fmla="*/ 40 h 40"/>
                <a:gd name="T52" fmla="*/ 10 w 61"/>
                <a:gd name="T53" fmla="*/ 37 h 40"/>
                <a:gd name="T54" fmla="*/ 17 w 61"/>
                <a:gd name="T55" fmla="*/ 40 h 40"/>
                <a:gd name="T56" fmla="*/ 20 w 61"/>
                <a:gd name="T57" fmla="*/ 40 h 40"/>
                <a:gd name="T58" fmla="*/ 24 w 61"/>
                <a:gd name="T59" fmla="*/ 40 h 40"/>
                <a:gd name="T60" fmla="*/ 24 w 61"/>
                <a:gd name="T61" fmla="*/ 40 h 40"/>
                <a:gd name="T62" fmla="*/ 27 w 61"/>
                <a:gd name="T63" fmla="*/ 34 h 40"/>
                <a:gd name="T64" fmla="*/ 37 w 61"/>
                <a:gd name="T65" fmla="*/ 30 h 40"/>
                <a:gd name="T66" fmla="*/ 37 w 61"/>
                <a:gd name="T67" fmla="*/ 34 h 40"/>
                <a:gd name="T68" fmla="*/ 44 w 61"/>
                <a:gd name="T69" fmla="*/ 30 h 40"/>
                <a:gd name="T70" fmla="*/ 44 w 61"/>
                <a:gd name="T71" fmla="*/ 30 h 40"/>
                <a:gd name="T72" fmla="*/ 47 w 61"/>
                <a:gd name="T73" fmla="*/ 30 h 40"/>
                <a:gd name="T74" fmla="*/ 44 w 61"/>
                <a:gd name="T75" fmla="*/ 27 h 40"/>
                <a:gd name="T76" fmla="*/ 44 w 61"/>
                <a:gd name="T77" fmla="*/ 23 h 40"/>
                <a:gd name="T78" fmla="*/ 44 w 61"/>
                <a:gd name="T79" fmla="*/ 23 h 40"/>
                <a:gd name="T80" fmla="*/ 47 w 61"/>
                <a:gd name="T81" fmla="*/ 23 h 40"/>
                <a:gd name="T82" fmla="*/ 54 w 61"/>
                <a:gd name="T83" fmla="*/ 17 h 40"/>
                <a:gd name="T84" fmla="*/ 61 w 61"/>
                <a:gd name="T85" fmla="*/ 13 h 40"/>
                <a:gd name="T86" fmla="*/ 61 w 61"/>
                <a:gd name="T87" fmla="*/ 3 h 40"/>
                <a:gd name="T88" fmla="*/ 58 w 61"/>
                <a:gd name="T89" fmla="*/ 6 h 40"/>
                <a:gd name="T90" fmla="*/ 54 w 61"/>
                <a:gd name="T91" fmla="*/ 10 h 40"/>
                <a:gd name="T92" fmla="*/ 51 w 61"/>
                <a:gd name="T93" fmla="*/ 3 h 40"/>
                <a:gd name="T94" fmla="*/ 51 w 61"/>
                <a:gd name="T95" fmla="*/ 3 h 40"/>
                <a:gd name="T96" fmla="*/ 44 w 61"/>
                <a:gd name="T97" fmla="*/ 0 h 40"/>
                <a:gd name="T98" fmla="*/ 44 w 61"/>
                <a:gd name="T99" fmla="*/ 3 h 40"/>
                <a:gd name="T100" fmla="*/ 41 w 61"/>
                <a:gd name="T101" fmla="*/ 6 h 40"/>
                <a:gd name="T102" fmla="*/ 41 w 61"/>
                <a:gd name="T103" fmla="*/ 10 h 40"/>
                <a:gd name="T104" fmla="*/ 37 w 61"/>
                <a:gd name="T105" fmla="*/ 6 h 40"/>
                <a:gd name="T106" fmla="*/ 37 w 61"/>
                <a:gd name="T107" fmla="*/ 10 h 40"/>
                <a:gd name="T108" fmla="*/ 30 w 61"/>
                <a:gd name="T109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1" h="40">
                  <a:moveTo>
                    <a:pt x="30" y="17"/>
                  </a:move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0" y="6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20" y="23"/>
                  </a:lnTo>
                  <a:lnTo>
                    <a:pt x="20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0" y="27"/>
                  </a:lnTo>
                  <a:lnTo>
                    <a:pt x="20" y="27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3" y="34"/>
                  </a:lnTo>
                  <a:lnTo>
                    <a:pt x="3" y="34"/>
                  </a:lnTo>
                  <a:lnTo>
                    <a:pt x="3" y="34"/>
                  </a:lnTo>
                  <a:lnTo>
                    <a:pt x="3" y="34"/>
                  </a:lnTo>
                  <a:lnTo>
                    <a:pt x="3" y="34"/>
                  </a:lnTo>
                  <a:lnTo>
                    <a:pt x="3" y="34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0" y="37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7" y="37"/>
                  </a:lnTo>
                  <a:lnTo>
                    <a:pt x="24" y="37"/>
                  </a:lnTo>
                  <a:lnTo>
                    <a:pt x="24" y="34"/>
                  </a:lnTo>
                  <a:lnTo>
                    <a:pt x="24" y="34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1" y="30"/>
                  </a:lnTo>
                  <a:lnTo>
                    <a:pt x="41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7" y="30"/>
                  </a:lnTo>
                  <a:lnTo>
                    <a:pt x="47" y="30"/>
                  </a:lnTo>
                  <a:lnTo>
                    <a:pt x="47" y="30"/>
                  </a:lnTo>
                  <a:lnTo>
                    <a:pt x="47" y="30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4" y="27"/>
                  </a:lnTo>
                  <a:lnTo>
                    <a:pt x="44" y="27"/>
                  </a:lnTo>
                  <a:lnTo>
                    <a:pt x="44" y="27"/>
                  </a:lnTo>
                  <a:lnTo>
                    <a:pt x="44" y="27"/>
                  </a:lnTo>
                  <a:lnTo>
                    <a:pt x="44" y="27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7" y="23"/>
                  </a:lnTo>
                  <a:lnTo>
                    <a:pt x="47" y="23"/>
                  </a:lnTo>
                  <a:lnTo>
                    <a:pt x="47" y="23"/>
                  </a:lnTo>
                  <a:lnTo>
                    <a:pt x="47" y="23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8" y="13"/>
                  </a:lnTo>
                  <a:lnTo>
                    <a:pt x="58" y="13"/>
                  </a:lnTo>
                  <a:lnTo>
                    <a:pt x="61" y="13"/>
                  </a:lnTo>
                  <a:lnTo>
                    <a:pt x="61" y="13"/>
                  </a:lnTo>
                  <a:lnTo>
                    <a:pt x="61" y="6"/>
                  </a:lnTo>
                  <a:lnTo>
                    <a:pt x="61" y="6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58" y="3"/>
                  </a:lnTo>
                  <a:lnTo>
                    <a:pt x="58" y="3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1" y="3"/>
                  </a:lnTo>
                  <a:lnTo>
                    <a:pt x="51" y="3"/>
                  </a:lnTo>
                  <a:lnTo>
                    <a:pt x="51" y="3"/>
                  </a:lnTo>
                  <a:lnTo>
                    <a:pt x="51" y="3"/>
                  </a:lnTo>
                  <a:lnTo>
                    <a:pt x="51" y="3"/>
                  </a:lnTo>
                  <a:lnTo>
                    <a:pt x="51" y="3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7" y="10"/>
                  </a:lnTo>
                  <a:lnTo>
                    <a:pt x="37" y="10"/>
                  </a:lnTo>
                  <a:lnTo>
                    <a:pt x="37" y="10"/>
                  </a:lnTo>
                  <a:lnTo>
                    <a:pt x="37" y="10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3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54" name="Freeform 161">
              <a:extLst>
                <a:ext uri="{FF2B5EF4-FFF2-40B4-BE49-F238E27FC236}">
                  <a16:creationId xmlns:a16="http://schemas.microsoft.com/office/drawing/2014/main" id="{7AEDE335-5D61-4463-A776-1A449E1A32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09663" y="7659688"/>
              <a:ext cx="49213" cy="42863"/>
            </a:xfrm>
            <a:custGeom>
              <a:avLst/>
              <a:gdLst>
                <a:gd name="T0" fmla="*/ 4 w 31"/>
                <a:gd name="T1" fmla="*/ 27 h 27"/>
                <a:gd name="T2" fmla="*/ 4 w 31"/>
                <a:gd name="T3" fmla="*/ 27 h 27"/>
                <a:gd name="T4" fmla="*/ 7 w 31"/>
                <a:gd name="T5" fmla="*/ 27 h 27"/>
                <a:gd name="T6" fmla="*/ 7 w 31"/>
                <a:gd name="T7" fmla="*/ 27 h 27"/>
                <a:gd name="T8" fmla="*/ 7 w 31"/>
                <a:gd name="T9" fmla="*/ 27 h 27"/>
                <a:gd name="T10" fmla="*/ 7 w 31"/>
                <a:gd name="T11" fmla="*/ 27 h 27"/>
                <a:gd name="T12" fmla="*/ 10 w 31"/>
                <a:gd name="T13" fmla="*/ 27 h 27"/>
                <a:gd name="T14" fmla="*/ 10 w 31"/>
                <a:gd name="T15" fmla="*/ 27 h 27"/>
                <a:gd name="T16" fmla="*/ 10 w 31"/>
                <a:gd name="T17" fmla="*/ 27 h 27"/>
                <a:gd name="T18" fmla="*/ 10 w 31"/>
                <a:gd name="T19" fmla="*/ 27 h 27"/>
                <a:gd name="T20" fmla="*/ 14 w 31"/>
                <a:gd name="T21" fmla="*/ 27 h 27"/>
                <a:gd name="T22" fmla="*/ 14 w 31"/>
                <a:gd name="T23" fmla="*/ 27 h 27"/>
                <a:gd name="T24" fmla="*/ 17 w 31"/>
                <a:gd name="T25" fmla="*/ 27 h 27"/>
                <a:gd name="T26" fmla="*/ 17 w 31"/>
                <a:gd name="T27" fmla="*/ 27 h 27"/>
                <a:gd name="T28" fmla="*/ 21 w 31"/>
                <a:gd name="T29" fmla="*/ 20 h 27"/>
                <a:gd name="T30" fmla="*/ 21 w 31"/>
                <a:gd name="T31" fmla="*/ 20 h 27"/>
                <a:gd name="T32" fmla="*/ 21 w 31"/>
                <a:gd name="T33" fmla="*/ 20 h 27"/>
                <a:gd name="T34" fmla="*/ 21 w 31"/>
                <a:gd name="T35" fmla="*/ 20 h 27"/>
                <a:gd name="T36" fmla="*/ 27 w 31"/>
                <a:gd name="T37" fmla="*/ 14 h 27"/>
                <a:gd name="T38" fmla="*/ 27 w 31"/>
                <a:gd name="T39" fmla="*/ 14 h 27"/>
                <a:gd name="T40" fmla="*/ 31 w 31"/>
                <a:gd name="T41" fmla="*/ 10 h 27"/>
                <a:gd name="T42" fmla="*/ 31 w 31"/>
                <a:gd name="T43" fmla="*/ 3 h 27"/>
                <a:gd name="T44" fmla="*/ 31 w 31"/>
                <a:gd name="T45" fmla="*/ 3 h 27"/>
                <a:gd name="T46" fmla="*/ 27 w 31"/>
                <a:gd name="T47" fmla="*/ 0 h 27"/>
                <a:gd name="T48" fmla="*/ 24 w 31"/>
                <a:gd name="T49" fmla="*/ 0 h 27"/>
                <a:gd name="T50" fmla="*/ 24 w 31"/>
                <a:gd name="T51" fmla="*/ 0 h 27"/>
                <a:gd name="T52" fmla="*/ 24 w 31"/>
                <a:gd name="T53" fmla="*/ 0 h 27"/>
                <a:gd name="T54" fmla="*/ 21 w 31"/>
                <a:gd name="T55" fmla="*/ 0 h 27"/>
                <a:gd name="T56" fmla="*/ 21 w 31"/>
                <a:gd name="T57" fmla="*/ 0 h 27"/>
                <a:gd name="T58" fmla="*/ 21 w 31"/>
                <a:gd name="T59" fmla="*/ 0 h 27"/>
                <a:gd name="T60" fmla="*/ 21 w 31"/>
                <a:gd name="T61" fmla="*/ 0 h 27"/>
                <a:gd name="T62" fmla="*/ 17 w 31"/>
                <a:gd name="T63" fmla="*/ 3 h 27"/>
                <a:gd name="T64" fmla="*/ 17 w 31"/>
                <a:gd name="T65" fmla="*/ 3 h 27"/>
                <a:gd name="T66" fmla="*/ 14 w 31"/>
                <a:gd name="T67" fmla="*/ 3 h 27"/>
                <a:gd name="T68" fmla="*/ 14 w 31"/>
                <a:gd name="T69" fmla="*/ 3 h 27"/>
                <a:gd name="T70" fmla="*/ 14 w 31"/>
                <a:gd name="T71" fmla="*/ 7 h 27"/>
                <a:gd name="T72" fmla="*/ 14 w 31"/>
                <a:gd name="T73" fmla="*/ 7 h 27"/>
                <a:gd name="T74" fmla="*/ 7 w 31"/>
                <a:gd name="T75" fmla="*/ 10 h 27"/>
                <a:gd name="T76" fmla="*/ 7 w 31"/>
                <a:gd name="T77" fmla="*/ 10 h 27"/>
                <a:gd name="T78" fmla="*/ 7 w 31"/>
                <a:gd name="T79" fmla="*/ 10 h 27"/>
                <a:gd name="T80" fmla="*/ 4 w 31"/>
                <a:gd name="T81" fmla="*/ 17 h 27"/>
                <a:gd name="T82" fmla="*/ 4 w 31"/>
                <a:gd name="T83" fmla="*/ 17 h 27"/>
                <a:gd name="T84" fmla="*/ 0 w 31"/>
                <a:gd name="T85" fmla="*/ 17 h 27"/>
                <a:gd name="T86" fmla="*/ 0 w 31"/>
                <a:gd name="T87" fmla="*/ 17 h 27"/>
                <a:gd name="T88" fmla="*/ 0 w 31"/>
                <a:gd name="T89" fmla="*/ 17 h 27"/>
                <a:gd name="T90" fmla="*/ 0 w 31"/>
                <a:gd name="T91" fmla="*/ 17 h 27"/>
                <a:gd name="T92" fmla="*/ 0 w 31"/>
                <a:gd name="T93" fmla="*/ 20 h 27"/>
                <a:gd name="T94" fmla="*/ 0 w 31"/>
                <a:gd name="T95" fmla="*/ 24 h 27"/>
                <a:gd name="T96" fmla="*/ 0 w 31"/>
                <a:gd name="T97" fmla="*/ 24 h 27"/>
                <a:gd name="T98" fmla="*/ 4 w 31"/>
                <a:gd name="T99" fmla="*/ 27 h 27"/>
                <a:gd name="T100" fmla="*/ 4 w 31"/>
                <a:gd name="T10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1" h="27">
                  <a:moveTo>
                    <a:pt x="4" y="27"/>
                  </a:moveTo>
                  <a:lnTo>
                    <a:pt x="4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7" y="14"/>
                  </a:lnTo>
                  <a:lnTo>
                    <a:pt x="27" y="14"/>
                  </a:lnTo>
                  <a:lnTo>
                    <a:pt x="31" y="10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27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4" y="27"/>
                  </a:lnTo>
                  <a:lnTo>
                    <a:pt x="4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55" name="Freeform 162">
              <a:extLst>
                <a:ext uri="{FF2B5EF4-FFF2-40B4-BE49-F238E27FC236}">
                  <a16:creationId xmlns:a16="http://schemas.microsoft.com/office/drawing/2014/main" id="{1411D72B-0A30-4D86-9004-0BE228E8C1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01688" y="7713663"/>
              <a:ext cx="130175" cy="107950"/>
            </a:xfrm>
            <a:custGeom>
              <a:avLst/>
              <a:gdLst>
                <a:gd name="T0" fmla="*/ 62 w 82"/>
                <a:gd name="T1" fmla="*/ 61 h 68"/>
                <a:gd name="T2" fmla="*/ 62 w 82"/>
                <a:gd name="T3" fmla="*/ 65 h 68"/>
                <a:gd name="T4" fmla="*/ 68 w 82"/>
                <a:gd name="T5" fmla="*/ 68 h 68"/>
                <a:gd name="T6" fmla="*/ 72 w 82"/>
                <a:gd name="T7" fmla="*/ 65 h 68"/>
                <a:gd name="T8" fmla="*/ 79 w 82"/>
                <a:gd name="T9" fmla="*/ 65 h 68"/>
                <a:gd name="T10" fmla="*/ 82 w 82"/>
                <a:gd name="T11" fmla="*/ 65 h 68"/>
                <a:gd name="T12" fmla="*/ 82 w 82"/>
                <a:gd name="T13" fmla="*/ 61 h 68"/>
                <a:gd name="T14" fmla="*/ 82 w 82"/>
                <a:gd name="T15" fmla="*/ 54 h 68"/>
                <a:gd name="T16" fmla="*/ 82 w 82"/>
                <a:gd name="T17" fmla="*/ 54 h 68"/>
                <a:gd name="T18" fmla="*/ 79 w 82"/>
                <a:gd name="T19" fmla="*/ 58 h 68"/>
                <a:gd name="T20" fmla="*/ 79 w 82"/>
                <a:gd name="T21" fmla="*/ 54 h 68"/>
                <a:gd name="T22" fmla="*/ 72 w 82"/>
                <a:gd name="T23" fmla="*/ 51 h 68"/>
                <a:gd name="T24" fmla="*/ 72 w 82"/>
                <a:gd name="T25" fmla="*/ 51 h 68"/>
                <a:gd name="T26" fmla="*/ 72 w 82"/>
                <a:gd name="T27" fmla="*/ 51 h 68"/>
                <a:gd name="T28" fmla="*/ 75 w 82"/>
                <a:gd name="T29" fmla="*/ 51 h 68"/>
                <a:gd name="T30" fmla="*/ 75 w 82"/>
                <a:gd name="T31" fmla="*/ 51 h 68"/>
                <a:gd name="T32" fmla="*/ 82 w 82"/>
                <a:gd name="T33" fmla="*/ 48 h 68"/>
                <a:gd name="T34" fmla="*/ 79 w 82"/>
                <a:gd name="T35" fmla="*/ 41 h 68"/>
                <a:gd name="T36" fmla="*/ 79 w 82"/>
                <a:gd name="T37" fmla="*/ 34 h 68"/>
                <a:gd name="T38" fmla="*/ 75 w 82"/>
                <a:gd name="T39" fmla="*/ 31 h 68"/>
                <a:gd name="T40" fmla="*/ 75 w 82"/>
                <a:gd name="T41" fmla="*/ 27 h 68"/>
                <a:gd name="T42" fmla="*/ 72 w 82"/>
                <a:gd name="T43" fmla="*/ 24 h 68"/>
                <a:gd name="T44" fmla="*/ 72 w 82"/>
                <a:gd name="T45" fmla="*/ 24 h 68"/>
                <a:gd name="T46" fmla="*/ 72 w 82"/>
                <a:gd name="T47" fmla="*/ 20 h 68"/>
                <a:gd name="T48" fmla="*/ 68 w 82"/>
                <a:gd name="T49" fmla="*/ 17 h 68"/>
                <a:gd name="T50" fmla="*/ 65 w 82"/>
                <a:gd name="T51" fmla="*/ 17 h 68"/>
                <a:gd name="T52" fmla="*/ 65 w 82"/>
                <a:gd name="T53" fmla="*/ 14 h 68"/>
                <a:gd name="T54" fmla="*/ 68 w 82"/>
                <a:gd name="T55" fmla="*/ 10 h 68"/>
                <a:gd name="T56" fmla="*/ 68 w 82"/>
                <a:gd name="T57" fmla="*/ 10 h 68"/>
                <a:gd name="T58" fmla="*/ 72 w 82"/>
                <a:gd name="T59" fmla="*/ 3 h 68"/>
                <a:gd name="T60" fmla="*/ 72 w 82"/>
                <a:gd name="T61" fmla="*/ 0 h 68"/>
                <a:gd name="T62" fmla="*/ 68 w 82"/>
                <a:gd name="T63" fmla="*/ 3 h 68"/>
                <a:gd name="T64" fmla="*/ 62 w 82"/>
                <a:gd name="T65" fmla="*/ 7 h 68"/>
                <a:gd name="T66" fmla="*/ 55 w 82"/>
                <a:gd name="T67" fmla="*/ 17 h 68"/>
                <a:gd name="T68" fmla="*/ 48 w 82"/>
                <a:gd name="T69" fmla="*/ 24 h 68"/>
                <a:gd name="T70" fmla="*/ 34 w 82"/>
                <a:gd name="T71" fmla="*/ 31 h 68"/>
                <a:gd name="T72" fmla="*/ 28 w 82"/>
                <a:gd name="T73" fmla="*/ 37 h 68"/>
                <a:gd name="T74" fmla="*/ 14 w 82"/>
                <a:gd name="T75" fmla="*/ 44 h 68"/>
                <a:gd name="T76" fmla="*/ 4 w 82"/>
                <a:gd name="T77" fmla="*/ 51 h 68"/>
                <a:gd name="T78" fmla="*/ 0 w 82"/>
                <a:gd name="T79" fmla="*/ 54 h 68"/>
                <a:gd name="T80" fmla="*/ 7 w 82"/>
                <a:gd name="T81" fmla="*/ 54 h 68"/>
                <a:gd name="T82" fmla="*/ 7 w 82"/>
                <a:gd name="T83" fmla="*/ 54 h 68"/>
                <a:gd name="T84" fmla="*/ 14 w 82"/>
                <a:gd name="T85" fmla="*/ 54 h 68"/>
                <a:gd name="T86" fmla="*/ 17 w 82"/>
                <a:gd name="T87" fmla="*/ 54 h 68"/>
                <a:gd name="T88" fmla="*/ 21 w 82"/>
                <a:gd name="T89" fmla="*/ 51 h 68"/>
                <a:gd name="T90" fmla="*/ 24 w 82"/>
                <a:gd name="T91" fmla="*/ 51 h 68"/>
                <a:gd name="T92" fmla="*/ 24 w 82"/>
                <a:gd name="T93" fmla="*/ 51 h 68"/>
                <a:gd name="T94" fmla="*/ 17 w 82"/>
                <a:gd name="T95" fmla="*/ 54 h 68"/>
                <a:gd name="T96" fmla="*/ 17 w 82"/>
                <a:gd name="T97" fmla="*/ 58 h 68"/>
                <a:gd name="T98" fmla="*/ 14 w 82"/>
                <a:gd name="T99" fmla="*/ 65 h 68"/>
                <a:gd name="T100" fmla="*/ 14 w 82"/>
                <a:gd name="T101" fmla="*/ 65 h 68"/>
                <a:gd name="T102" fmla="*/ 17 w 82"/>
                <a:gd name="T103" fmla="*/ 61 h 68"/>
                <a:gd name="T104" fmla="*/ 21 w 82"/>
                <a:gd name="T105" fmla="*/ 65 h 68"/>
                <a:gd name="T106" fmla="*/ 24 w 82"/>
                <a:gd name="T107" fmla="*/ 65 h 68"/>
                <a:gd name="T108" fmla="*/ 28 w 82"/>
                <a:gd name="T109" fmla="*/ 65 h 68"/>
                <a:gd name="T110" fmla="*/ 38 w 82"/>
                <a:gd name="T111" fmla="*/ 58 h 68"/>
                <a:gd name="T112" fmla="*/ 45 w 82"/>
                <a:gd name="T113" fmla="*/ 54 h 68"/>
                <a:gd name="T114" fmla="*/ 55 w 82"/>
                <a:gd name="T115" fmla="*/ 48 h 68"/>
                <a:gd name="T116" fmla="*/ 58 w 82"/>
                <a:gd name="T117" fmla="*/ 48 h 68"/>
                <a:gd name="T118" fmla="*/ 58 w 82"/>
                <a:gd name="T119" fmla="*/ 51 h 68"/>
                <a:gd name="T120" fmla="*/ 55 w 82"/>
                <a:gd name="T121" fmla="*/ 54 h 68"/>
                <a:gd name="T122" fmla="*/ 58 w 82"/>
                <a:gd name="T123" fmla="*/ 54 h 68"/>
                <a:gd name="T124" fmla="*/ 58 w 82"/>
                <a:gd name="T125" fmla="*/ 5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2" h="68">
                  <a:moveTo>
                    <a:pt x="58" y="58"/>
                  </a:moveTo>
                  <a:lnTo>
                    <a:pt x="58" y="58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62" y="65"/>
                  </a:lnTo>
                  <a:lnTo>
                    <a:pt x="62" y="65"/>
                  </a:lnTo>
                  <a:lnTo>
                    <a:pt x="65" y="68"/>
                  </a:lnTo>
                  <a:lnTo>
                    <a:pt x="65" y="68"/>
                  </a:lnTo>
                  <a:lnTo>
                    <a:pt x="65" y="68"/>
                  </a:lnTo>
                  <a:lnTo>
                    <a:pt x="65" y="68"/>
                  </a:lnTo>
                  <a:lnTo>
                    <a:pt x="68" y="68"/>
                  </a:lnTo>
                  <a:lnTo>
                    <a:pt x="68" y="68"/>
                  </a:lnTo>
                  <a:lnTo>
                    <a:pt x="68" y="68"/>
                  </a:lnTo>
                  <a:lnTo>
                    <a:pt x="68" y="68"/>
                  </a:lnTo>
                  <a:lnTo>
                    <a:pt x="72" y="65"/>
                  </a:lnTo>
                  <a:lnTo>
                    <a:pt x="72" y="65"/>
                  </a:lnTo>
                  <a:lnTo>
                    <a:pt x="75" y="65"/>
                  </a:lnTo>
                  <a:lnTo>
                    <a:pt x="75" y="65"/>
                  </a:lnTo>
                  <a:lnTo>
                    <a:pt x="75" y="65"/>
                  </a:lnTo>
                  <a:lnTo>
                    <a:pt x="75" y="65"/>
                  </a:lnTo>
                  <a:lnTo>
                    <a:pt x="79" y="65"/>
                  </a:lnTo>
                  <a:lnTo>
                    <a:pt x="79" y="65"/>
                  </a:lnTo>
                  <a:lnTo>
                    <a:pt x="79" y="65"/>
                  </a:lnTo>
                  <a:lnTo>
                    <a:pt x="79" y="65"/>
                  </a:lnTo>
                  <a:lnTo>
                    <a:pt x="82" y="65"/>
                  </a:lnTo>
                  <a:lnTo>
                    <a:pt x="82" y="65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2" y="58"/>
                  </a:lnTo>
                  <a:lnTo>
                    <a:pt x="82" y="58"/>
                  </a:lnTo>
                  <a:lnTo>
                    <a:pt x="82" y="58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9" y="58"/>
                  </a:lnTo>
                  <a:lnTo>
                    <a:pt x="79" y="58"/>
                  </a:lnTo>
                  <a:lnTo>
                    <a:pt x="79" y="58"/>
                  </a:lnTo>
                  <a:lnTo>
                    <a:pt x="79" y="58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5" y="54"/>
                  </a:lnTo>
                  <a:lnTo>
                    <a:pt x="75" y="54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9" y="51"/>
                  </a:lnTo>
                  <a:lnTo>
                    <a:pt x="79" y="51"/>
                  </a:lnTo>
                  <a:lnTo>
                    <a:pt x="82" y="48"/>
                  </a:lnTo>
                  <a:lnTo>
                    <a:pt x="82" y="48"/>
                  </a:lnTo>
                  <a:lnTo>
                    <a:pt x="82" y="44"/>
                  </a:lnTo>
                  <a:lnTo>
                    <a:pt x="82" y="44"/>
                  </a:lnTo>
                  <a:lnTo>
                    <a:pt x="79" y="44"/>
                  </a:lnTo>
                  <a:lnTo>
                    <a:pt x="79" y="44"/>
                  </a:lnTo>
                  <a:lnTo>
                    <a:pt x="79" y="41"/>
                  </a:lnTo>
                  <a:lnTo>
                    <a:pt x="79" y="41"/>
                  </a:lnTo>
                  <a:lnTo>
                    <a:pt x="79" y="37"/>
                  </a:lnTo>
                  <a:lnTo>
                    <a:pt x="79" y="37"/>
                  </a:lnTo>
                  <a:lnTo>
                    <a:pt x="79" y="34"/>
                  </a:lnTo>
                  <a:lnTo>
                    <a:pt x="79" y="34"/>
                  </a:lnTo>
                  <a:lnTo>
                    <a:pt x="75" y="34"/>
                  </a:lnTo>
                  <a:lnTo>
                    <a:pt x="75" y="34"/>
                  </a:lnTo>
                  <a:lnTo>
                    <a:pt x="75" y="34"/>
                  </a:lnTo>
                  <a:lnTo>
                    <a:pt x="75" y="34"/>
                  </a:lnTo>
                  <a:lnTo>
                    <a:pt x="75" y="31"/>
                  </a:lnTo>
                  <a:lnTo>
                    <a:pt x="75" y="31"/>
                  </a:lnTo>
                  <a:lnTo>
                    <a:pt x="75" y="31"/>
                  </a:lnTo>
                  <a:lnTo>
                    <a:pt x="75" y="31"/>
                  </a:lnTo>
                  <a:lnTo>
                    <a:pt x="75" y="27"/>
                  </a:lnTo>
                  <a:lnTo>
                    <a:pt x="75" y="27"/>
                  </a:lnTo>
                  <a:lnTo>
                    <a:pt x="75" y="24"/>
                  </a:lnTo>
                  <a:lnTo>
                    <a:pt x="75" y="24"/>
                  </a:lnTo>
                  <a:lnTo>
                    <a:pt x="75" y="24"/>
                  </a:lnTo>
                  <a:lnTo>
                    <a:pt x="75" y="24"/>
                  </a:lnTo>
                  <a:lnTo>
                    <a:pt x="72" y="24"/>
                  </a:lnTo>
                  <a:lnTo>
                    <a:pt x="72" y="24"/>
                  </a:lnTo>
                  <a:lnTo>
                    <a:pt x="72" y="24"/>
                  </a:lnTo>
                  <a:lnTo>
                    <a:pt x="72" y="24"/>
                  </a:lnTo>
                  <a:lnTo>
                    <a:pt x="72" y="24"/>
                  </a:lnTo>
                  <a:lnTo>
                    <a:pt x="72" y="24"/>
                  </a:lnTo>
                  <a:lnTo>
                    <a:pt x="72" y="24"/>
                  </a:lnTo>
                  <a:lnTo>
                    <a:pt x="72" y="20"/>
                  </a:lnTo>
                  <a:lnTo>
                    <a:pt x="72" y="20"/>
                  </a:lnTo>
                  <a:lnTo>
                    <a:pt x="72" y="20"/>
                  </a:lnTo>
                  <a:lnTo>
                    <a:pt x="72" y="20"/>
                  </a:lnTo>
                  <a:lnTo>
                    <a:pt x="72" y="17"/>
                  </a:lnTo>
                  <a:lnTo>
                    <a:pt x="72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5" y="17"/>
                  </a:lnTo>
                  <a:lnTo>
                    <a:pt x="65" y="17"/>
                  </a:lnTo>
                  <a:lnTo>
                    <a:pt x="65" y="17"/>
                  </a:lnTo>
                  <a:lnTo>
                    <a:pt x="65" y="17"/>
                  </a:lnTo>
                  <a:lnTo>
                    <a:pt x="65" y="17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8" y="14"/>
                  </a:lnTo>
                  <a:lnTo>
                    <a:pt x="68" y="14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72" y="7"/>
                  </a:lnTo>
                  <a:lnTo>
                    <a:pt x="72" y="7"/>
                  </a:lnTo>
                  <a:lnTo>
                    <a:pt x="72" y="3"/>
                  </a:lnTo>
                  <a:lnTo>
                    <a:pt x="72" y="3"/>
                  </a:lnTo>
                  <a:lnTo>
                    <a:pt x="72" y="3"/>
                  </a:lnTo>
                  <a:lnTo>
                    <a:pt x="72" y="3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5" y="7"/>
                  </a:lnTo>
                  <a:lnTo>
                    <a:pt x="65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58" y="14"/>
                  </a:lnTo>
                  <a:lnTo>
                    <a:pt x="58" y="14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1" y="20"/>
                  </a:lnTo>
                  <a:lnTo>
                    <a:pt x="51" y="20"/>
                  </a:lnTo>
                  <a:lnTo>
                    <a:pt x="51" y="20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5" y="27"/>
                  </a:lnTo>
                  <a:lnTo>
                    <a:pt x="45" y="27"/>
                  </a:lnTo>
                  <a:lnTo>
                    <a:pt x="38" y="31"/>
                  </a:lnTo>
                  <a:lnTo>
                    <a:pt x="38" y="31"/>
                  </a:lnTo>
                  <a:lnTo>
                    <a:pt x="34" y="31"/>
                  </a:lnTo>
                  <a:lnTo>
                    <a:pt x="34" y="31"/>
                  </a:lnTo>
                  <a:lnTo>
                    <a:pt x="28" y="37"/>
                  </a:lnTo>
                  <a:lnTo>
                    <a:pt x="28" y="37"/>
                  </a:lnTo>
                  <a:lnTo>
                    <a:pt x="28" y="37"/>
                  </a:lnTo>
                  <a:lnTo>
                    <a:pt x="28" y="37"/>
                  </a:lnTo>
                  <a:lnTo>
                    <a:pt x="21" y="44"/>
                  </a:lnTo>
                  <a:lnTo>
                    <a:pt x="21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4" y="54"/>
                  </a:lnTo>
                  <a:lnTo>
                    <a:pt x="4" y="54"/>
                  </a:lnTo>
                  <a:lnTo>
                    <a:pt x="4" y="54"/>
                  </a:lnTo>
                  <a:lnTo>
                    <a:pt x="7" y="54"/>
                  </a:lnTo>
                  <a:lnTo>
                    <a:pt x="7" y="54"/>
                  </a:lnTo>
                  <a:lnTo>
                    <a:pt x="7" y="54"/>
                  </a:lnTo>
                  <a:lnTo>
                    <a:pt x="7" y="54"/>
                  </a:lnTo>
                  <a:lnTo>
                    <a:pt x="7" y="54"/>
                  </a:lnTo>
                  <a:lnTo>
                    <a:pt x="7" y="54"/>
                  </a:lnTo>
                  <a:lnTo>
                    <a:pt x="11" y="54"/>
                  </a:lnTo>
                  <a:lnTo>
                    <a:pt x="11" y="54"/>
                  </a:lnTo>
                  <a:lnTo>
                    <a:pt x="11" y="54"/>
                  </a:lnTo>
                  <a:lnTo>
                    <a:pt x="11" y="54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4" y="58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21" y="65"/>
                  </a:lnTo>
                  <a:lnTo>
                    <a:pt x="21" y="65"/>
                  </a:lnTo>
                  <a:lnTo>
                    <a:pt x="21" y="65"/>
                  </a:lnTo>
                  <a:lnTo>
                    <a:pt x="21" y="65"/>
                  </a:lnTo>
                  <a:lnTo>
                    <a:pt x="24" y="65"/>
                  </a:lnTo>
                  <a:lnTo>
                    <a:pt x="24" y="65"/>
                  </a:lnTo>
                  <a:lnTo>
                    <a:pt x="24" y="65"/>
                  </a:lnTo>
                  <a:lnTo>
                    <a:pt x="24" y="65"/>
                  </a:lnTo>
                  <a:lnTo>
                    <a:pt x="24" y="65"/>
                  </a:lnTo>
                  <a:lnTo>
                    <a:pt x="28" y="65"/>
                  </a:lnTo>
                  <a:lnTo>
                    <a:pt x="28" y="65"/>
                  </a:lnTo>
                  <a:lnTo>
                    <a:pt x="28" y="65"/>
                  </a:lnTo>
                  <a:lnTo>
                    <a:pt x="28" y="65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38" y="58"/>
                  </a:lnTo>
                  <a:lnTo>
                    <a:pt x="38" y="58"/>
                  </a:lnTo>
                  <a:lnTo>
                    <a:pt x="41" y="58"/>
                  </a:lnTo>
                  <a:lnTo>
                    <a:pt x="41" y="58"/>
                  </a:lnTo>
                  <a:lnTo>
                    <a:pt x="45" y="54"/>
                  </a:lnTo>
                  <a:lnTo>
                    <a:pt x="45" y="54"/>
                  </a:lnTo>
                  <a:lnTo>
                    <a:pt x="48" y="51"/>
                  </a:lnTo>
                  <a:lnTo>
                    <a:pt x="48" y="51"/>
                  </a:lnTo>
                  <a:lnTo>
                    <a:pt x="48" y="51"/>
                  </a:lnTo>
                  <a:lnTo>
                    <a:pt x="48" y="51"/>
                  </a:lnTo>
                  <a:lnTo>
                    <a:pt x="55" y="48"/>
                  </a:lnTo>
                  <a:lnTo>
                    <a:pt x="55" y="48"/>
                  </a:lnTo>
                  <a:lnTo>
                    <a:pt x="55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51"/>
                  </a:lnTo>
                  <a:lnTo>
                    <a:pt x="58" y="51"/>
                  </a:lnTo>
                  <a:lnTo>
                    <a:pt x="55" y="51"/>
                  </a:lnTo>
                  <a:lnTo>
                    <a:pt x="55" y="51"/>
                  </a:lnTo>
                  <a:lnTo>
                    <a:pt x="55" y="51"/>
                  </a:lnTo>
                  <a:lnTo>
                    <a:pt x="55" y="51"/>
                  </a:lnTo>
                  <a:lnTo>
                    <a:pt x="55" y="54"/>
                  </a:lnTo>
                  <a:lnTo>
                    <a:pt x="55" y="54"/>
                  </a:lnTo>
                  <a:lnTo>
                    <a:pt x="58" y="54"/>
                  </a:lnTo>
                  <a:lnTo>
                    <a:pt x="58" y="54"/>
                  </a:lnTo>
                  <a:lnTo>
                    <a:pt x="58" y="54"/>
                  </a:lnTo>
                  <a:lnTo>
                    <a:pt x="58" y="54"/>
                  </a:lnTo>
                  <a:lnTo>
                    <a:pt x="58" y="54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58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56" name="Freeform 163">
              <a:extLst>
                <a:ext uri="{FF2B5EF4-FFF2-40B4-BE49-F238E27FC236}">
                  <a16:creationId xmlns:a16="http://schemas.microsoft.com/office/drawing/2014/main" id="{4FE3DB83-18CA-476A-BE62-15539DBFA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96950" y="7412038"/>
              <a:ext cx="146050" cy="80963"/>
            </a:xfrm>
            <a:custGeom>
              <a:avLst/>
              <a:gdLst>
                <a:gd name="T0" fmla="*/ 30 w 92"/>
                <a:gd name="T1" fmla="*/ 27 h 51"/>
                <a:gd name="T2" fmla="*/ 37 w 92"/>
                <a:gd name="T3" fmla="*/ 30 h 51"/>
                <a:gd name="T4" fmla="*/ 41 w 92"/>
                <a:gd name="T5" fmla="*/ 30 h 51"/>
                <a:gd name="T6" fmla="*/ 44 w 92"/>
                <a:gd name="T7" fmla="*/ 30 h 51"/>
                <a:gd name="T8" fmla="*/ 47 w 92"/>
                <a:gd name="T9" fmla="*/ 34 h 51"/>
                <a:gd name="T10" fmla="*/ 51 w 92"/>
                <a:gd name="T11" fmla="*/ 34 h 51"/>
                <a:gd name="T12" fmla="*/ 54 w 92"/>
                <a:gd name="T13" fmla="*/ 30 h 51"/>
                <a:gd name="T14" fmla="*/ 58 w 92"/>
                <a:gd name="T15" fmla="*/ 30 h 51"/>
                <a:gd name="T16" fmla="*/ 64 w 92"/>
                <a:gd name="T17" fmla="*/ 27 h 51"/>
                <a:gd name="T18" fmla="*/ 64 w 92"/>
                <a:gd name="T19" fmla="*/ 27 h 51"/>
                <a:gd name="T20" fmla="*/ 68 w 92"/>
                <a:gd name="T21" fmla="*/ 27 h 51"/>
                <a:gd name="T22" fmla="*/ 75 w 92"/>
                <a:gd name="T23" fmla="*/ 20 h 51"/>
                <a:gd name="T24" fmla="*/ 81 w 92"/>
                <a:gd name="T25" fmla="*/ 17 h 51"/>
                <a:gd name="T26" fmla="*/ 85 w 92"/>
                <a:gd name="T27" fmla="*/ 17 h 51"/>
                <a:gd name="T28" fmla="*/ 92 w 92"/>
                <a:gd name="T29" fmla="*/ 13 h 51"/>
                <a:gd name="T30" fmla="*/ 88 w 92"/>
                <a:gd name="T31" fmla="*/ 10 h 51"/>
                <a:gd name="T32" fmla="*/ 85 w 92"/>
                <a:gd name="T33" fmla="*/ 6 h 51"/>
                <a:gd name="T34" fmla="*/ 81 w 92"/>
                <a:gd name="T35" fmla="*/ 6 h 51"/>
                <a:gd name="T36" fmla="*/ 78 w 92"/>
                <a:gd name="T37" fmla="*/ 10 h 51"/>
                <a:gd name="T38" fmla="*/ 78 w 92"/>
                <a:gd name="T39" fmla="*/ 6 h 51"/>
                <a:gd name="T40" fmla="*/ 75 w 92"/>
                <a:gd name="T41" fmla="*/ 3 h 51"/>
                <a:gd name="T42" fmla="*/ 68 w 92"/>
                <a:gd name="T43" fmla="*/ 3 h 51"/>
                <a:gd name="T44" fmla="*/ 64 w 92"/>
                <a:gd name="T45" fmla="*/ 3 h 51"/>
                <a:gd name="T46" fmla="*/ 61 w 92"/>
                <a:gd name="T47" fmla="*/ 3 h 51"/>
                <a:gd name="T48" fmla="*/ 58 w 92"/>
                <a:gd name="T49" fmla="*/ 3 h 51"/>
                <a:gd name="T50" fmla="*/ 61 w 92"/>
                <a:gd name="T51" fmla="*/ 3 h 51"/>
                <a:gd name="T52" fmla="*/ 58 w 92"/>
                <a:gd name="T53" fmla="*/ 0 h 51"/>
                <a:gd name="T54" fmla="*/ 54 w 92"/>
                <a:gd name="T55" fmla="*/ 0 h 51"/>
                <a:gd name="T56" fmla="*/ 47 w 92"/>
                <a:gd name="T57" fmla="*/ 6 h 51"/>
                <a:gd name="T58" fmla="*/ 44 w 92"/>
                <a:gd name="T59" fmla="*/ 6 h 51"/>
                <a:gd name="T60" fmla="*/ 44 w 92"/>
                <a:gd name="T61" fmla="*/ 6 h 51"/>
                <a:gd name="T62" fmla="*/ 41 w 92"/>
                <a:gd name="T63" fmla="*/ 6 h 51"/>
                <a:gd name="T64" fmla="*/ 41 w 92"/>
                <a:gd name="T65" fmla="*/ 6 h 51"/>
                <a:gd name="T66" fmla="*/ 34 w 92"/>
                <a:gd name="T67" fmla="*/ 10 h 51"/>
                <a:gd name="T68" fmla="*/ 34 w 92"/>
                <a:gd name="T69" fmla="*/ 10 h 51"/>
                <a:gd name="T70" fmla="*/ 27 w 92"/>
                <a:gd name="T71" fmla="*/ 13 h 51"/>
                <a:gd name="T72" fmla="*/ 24 w 92"/>
                <a:gd name="T73" fmla="*/ 13 h 51"/>
                <a:gd name="T74" fmla="*/ 20 w 92"/>
                <a:gd name="T75" fmla="*/ 17 h 51"/>
                <a:gd name="T76" fmla="*/ 17 w 92"/>
                <a:gd name="T77" fmla="*/ 20 h 51"/>
                <a:gd name="T78" fmla="*/ 13 w 92"/>
                <a:gd name="T79" fmla="*/ 27 h 51"/>
                <a:gd name="T80" fmla="*/ 13 w 92"/>
                <a:gd name="T81" fmla="*/ 27 h 51"/>
                <a:gd name="T82" fmla="*/ 13 w 92"/>
                <a:gd name="T83" fmla="*/ 27 h 51"/>
                <a:gd name="T84" fmla="*/ 10 w 92"/>
                <a:gd name="T85" fmla="*/ 34 h 51"/>
                <a:gd name="T86" fmla="*/ 7 w 92"/>
                <a:gd name="T87" fmla="*/ 37 h 51"/>
                <a:gd name="T88" fmla="*/ 3 w 92"/>
                <a:gd name="T89" fmla="*/ 40 h 51"/>
                <a:gd name="T90" fmla="*/ 3 w 92"/>
                <a:gd name="T91" fmla="*/ 40 h 51"/>
                <a:gd name="T92" fmla="*/ 0 w 92"/>
                <a:gd name="T93" fmla="*/ 44 h 51"/>
                <a:gd name="T94" fmla="*/ 3 w 92"/>
                <a:gd name="T95" fmla="*/ 47 h 51"/>
                <a:gd name="T96" fmla="*/ 7 w 92"/>
                <a:gd name="T97" fmla="*/ 47 h 51"/>
                <a:gd name="T98" fmla="*/ 10 w 92"/>
                <a:gd name="T99" fmla="*/ 51 h 51"/>
                <a:gd name="T100" fmla="*/ 10 w 92"/>
                <a:gd name="T101" fmla="*/ 47 h 51"/>
                <a:gd name="T102" fmla="*/ 13 w 92"/>
                <a:gd name="T103" fmla="*/ 44 h 51"/>
                <a:gd name="T104" fmla="*/ 13 w 92"/>
                <a:gd name="T105" fmla="*/ 44 h 51"/>
                <a:gd name="T106" fmla="*/ 20 w 92"/>
                <a:gd name="T107" fmla="*/ 40 h 51"/>
                <a:gd name="T108" fmla="*/ 27 w 92"/>
                <a:gd name="T109" fmla="*/ 37 h 51"/>
                <a:gd name="T110" fmla="*/ 30 w 92"/>
                <a:gd name="T111" fmla="*/ 30 h 51"/>
                <a:gd name="T112" fmla="*/ 27 w 92"/>
                <a:gd name="T113" fmla="*/ 30 h 51"/>
                <a:gd name="T114" fmla="*/ 30 w 92"/>
                <a:gd name="T115" fmla="*/ 2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2" h="51">
                  <a:moveTo>
                    <a:pt x="30" y="27"/>
                  </a:moveTo>
                  <a:lnTo>
                    <a:pt x="30" y="27"/>
                  </a:lnTo>
                  <a:lnTo>
                    <a:pt x="30" y="27"/>
                  </a:lnTo>
                  <a:lnTo>
                    <a:pt x="30" y="27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41" y="30"/>
                  </a:lnTo>
                  <a:lnTo>
                    <a:pt x="41" y="30"/>
                  </a:lnTo>
                  <a:lnTo>
                    <a:pt x="41" y="30"/>
                  </a:lnTo>
                  <a:lnTo>
                    <a:pt x="41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4"/>
                  </a:lnTo>
                  <a:lnTo>
                    <a:pt x="47" y="34"/>
                  </a:lnTo>
                  <a:lnTo>
                    <a:pt x="47" y="34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51" y="34"/>
                  </a:lnTo>
                  <a:lnTo>
                    <a:pt x="54" y="30"/>
                  </a:lnTo>
                  <a:lnTo>
                    <a:pt x="54" y="30"/>
                  </a:lnTo>
                  <a:lnTo>
                    <a:pt x="54" y="30"/>
                  </a:lnTo>
                  <a:lnTo>
                    <a:pt x="54" y="30"/>
                  </a:lnTo>
                  <a:lnTo>
                    <a:pt x="58" y="30"/>
                  </a:lnTo>
                  <a:lnTo>
                    <a:pt x="58" y="30"/>
                  </a:lnTo>
                  <a:lnTo>
                    <a:pt x="58" y="30"/>
                  </a:lnTo>
                  <a:lnTo>
                    <a:pt x="58" y="30"/>
                  </a:lnTo>
                  <a:lnTo>
                    <a:pt x="61" y="30"/>
                  </a:lnTo>
                  <a:lnTo>
                    <a:pt x="61" y="30"/>
                  </a:lnTo>
                  <a:lnTo>
                    <a:pt x="64" y="27"/>
                  </a:lnTo>
                  <a:lnTo>
                    <a:pt x="64" y="27"/>
                  </a:lnTo>
                  <a:lnTo>
                    <a:pt x="64" y="27"/>
                  </a:lnTo>
                  <a:lnTo>
                    <a:pt x="64" y="27"/>
                  </a:lnTo>
                  <a:lnTo>
                    <a:pt x="64" y="27"/>
                  </a:lnTo>
                  <a:lnTo>
                    <a:pt x="64" y="27"/>
                  </a:lnTo>
                  <a:lnTo>
                    <a:pt x="68" y="27"/>
                  </a:lnTo>
                  <a:lnTo>
                    <a:pt x="68" y="27"/>
                  </a:lnTo>
                  <a:lnTo>
                    <a:pt x="68" y="27"/>
                  </a:lnTo>
                  <a:lnTo>
                    <a:pt x="68" y="27"/>
                  </a:lnTo>
                  <a:lnTo>
                    <a:pt x="75" y="23"/>
                  </a:lnTo>
                  <a:lnTo>
                    <a:pt x="75" y="23"/>
                  </a:lnTo>
                  <a:lnTo>
                    <a:pt x="75" y="20"/>
                  </a:lnTo>
                  <a:lnTo>
                    <a:pt x="75" y="20"/>
                  </a:lnTo>
                  <a:lnTo>
                    <a:pt x="78" y="20"/>
                  </a:lnTo>
                  <a:lnTo>
                    <a:pt x="81" y="20"/>
                  </a:lnTo>
                  <a:lnTo>
                    <a:pt x="81" y="20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5" y="10"/>
                  </a:lnTo>
                  <a:lnTo>
                    <a:pt x="85" y="10"/>
                  </a:lnTo>
                  <a:lnTo>
                    <a:pt x="85" y="6"/>
                  </a:lnTo>
                  <a:lnTo>
                    <a:pt x="85" y="6"/>
                  </a:lnTo>
                  <a:lnTo>
                    <a:pt x="81" y="6"/>
                  </a:lnTo>
                  <a:lnTo>
                    <a:pt x="81" y="6"/>
                  </a:lnTo>
                  <a:lnTo>
                    <a:pt x="81" y="6"/>
                  </a:lnTo>
                  <a:lnTo>
                    <a:pt x="81" y="6"/>
                  </a:lnTo>
                  <a:lnTo>
                    <a:pt x="78" y="6"/>
                  </a:lnTo>
                  <a:lnTo>
                    <a:pt x="78" y="6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8" y="6"/>
                  </a:lnTo>
                  <a:lnTo>
                    <a:pt x="78" y="6"/>
                  </a:lnTo>
                  <a:lnTo>
                    <a:pt x="78" y="6"/>
                  </a:lnTo>
                  <a:lnTo>
                    <a:pt x="78" y="6"/>
                  </a:lnTo>
                  <a:lnTo>
                    <a:pt x="78" y="6"/>
                  </a:lnTo>
                  <a:lnTo>
                    <a:pt x="78" y="6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1" y="3"/>
                  </a:lnTo>
                  <a:lnTo>
                    <a:pt x="68" y="3"/>
                  </a:lnTo>
                  <a:lnTo>
                    <a:pt x="68" y="3"/>
                  </a:lnTo>
                  <a:lnTo>
                    <a:pt x="68" y="0"/>
                  </a:lnTo>
                  <a:lnTo>
                    <a:pt x="68" y="0"/>
                  </a:lnTo>
                  <a:lnTo>
                    <a:pt x="64" y="3"/>
                  </a:lnTo>
                  <a:lnTo>
                    <a:pt x="64" y="3"/>
                  </a:lnTo>
                  <a:lnTo>
                    <a:pt x="64" y="3"/>
                  </a:lnTo>
                  <a:lnTo>
                    <a:pt x="64" y="3"/>
                  </a:lnTo>
                  <a:lnTo>
                    <a:pt x="64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58" y="3"/>
                  </a:lnTo>
                  <a:lnTo>
                    <a:pt x="58" y="3"/>
                  </a:lnTo>
                  <a:lnTo>
                    <a:pt x="58" y="3"/>
                  </a:lnTo>
                  <a:lnTo>
                    <a:pt x="61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61" y="3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47" y="6"/>
                  </a:lnTo>
                  <a:lnTo>
                    <a:pt x="47" y="6"/>
                  </a:lnTo>
                  <a:lnTo>
                    <a:pt x="47" y="6"/>
                  </a:lnTo>
                  <a:lnTo>
                    <a:pt x="47" y="6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3" y="23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3" y="37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7" y="37"/>
                  </a:lnTo>
                  <a:lnTo>
                    <a:pt x="27" y="37"/>
                  </a:lnTo>
                  <a:lnTo>
                    <a:pt x="30" y="34"/>
                  </a:lnTo>
                  <a:lnTo>
                    <a:pt x="30" y="34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7" y="30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30" y="27"/>
                  </a:lnTo>
                  <a:lnTo>
                    <a:pt x="30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57" name="Freeform 164">
              <a:extLst>
                <a:ext uri="{FF2B5EF4-FFF2-40B4-BE49-F238E27FC236}">
                  <a16:creationId xmlns:a16="http://schemas.microsoft.com/office/drawing/2014/main" id="{07A0B64D-C411-4B83-AFD0-7FD7D448F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98550" y="7358063"/>
              <a:ext cx="60325" cy="36513"/>
            </a:xfrm>
            <a:custGeom>
              <a:avLst/>
              <a:gdLst>
                <a:gd name="T0" fmla="*/ 24 w 38"/>
                <a:gd name="T1" fmla="*/ 3 h 23"/>
                <a:gd name="T2" fmla="*/ 24 w 38"/>
                <a:gd name="T3" fmla="*/ 3 h 23"/>
                <a:gd name="T4" fmla="*/ 21 w 38"/>
                <a:gd name="T5" fmla="*/ 3 h 23"/>
                <a:gd name="T6" fmla="*/ 21 w 38"/>
                <a:gd name="T7" fmla="*/ 3 h 23"/>
                <a:gd name="T8" fmla="*/ 14 w 38"/>
                <a:gd name="T9" fmla="*/ 6 h 23"/>
                <a:gd name="T10" fmla="*/ 14 w 38"/>
                <a:gd name="T11" fmla="*/ 6 h 23"/>
                <a:gd name="T12" fmla="*/ 11 w 38"/>
                <a:gd name="T13" fmla="*/ 6 h 23"/>
                <a:gd name="T14" fmla="*/ 7 w 38"/>
                <a:gd name="T15" fmla="*/ 6 h 23"/>
                <a:gd name="T16" fmla="*/ 7 w 38"/>
                <a:gd name="T17" fmla="*/ 6 h 23"/>
                <a:gd name="T18" fmla="*/ 7 w 38"/>
                <a:gd name="T19" fmla="*/ 6 h 23"/>
                <a:gd name="T20" fmla="*/ 7 w 38"/>
                <a:gd name="T21" fmla="*/ 6 h 23"/>
                <a:gd name="T22" fmla="*/ 4 w 38"/>
                <a:gd name="T23" fmla="*/ 6 h 23"/>
                <a:gd name="T24" fmla="*/ 4 w 38"/>
                <a:gd name="T25" fmla="*/ 6 h 23"/>
                <a:gd name="T26" fmla="*/ 0 w 38"/>
                <a:gd name="T27" fmla="*/ 10 h 23"/>
                <a:gd name="T28" fmla="*/ 0 w 38"/>
                <a:gd name="T29" fmla="*/ 10 h 23"/>
                <a:gd name="T30" fmla="*/ 4 w 38"/>
                <a:gd name="T31" fmla="*/ 13 h 23"/>
                <a:gd name="T32" fmla="*/ 4 w 38"/>
                <a:gd name="T33" fmla="*/ 13 h 23"/>
                <a:gd name="T34" fmla="*/ 4 w 38"/>
                <a:gd name="T35" fmla="*/ 13 h 23"/>
                <a:gd name="T36" fmla="*/ 7 w 38"/>
                <a:gd name="T37" fmla="*/ 13 h 23"/>
                <a:gd name="T38" fmla="*/ 7 w 38"/>
                <a:gd name="T39" fmla="*/ 13 h 23"/>
                <a:gd name="T40" fmla="*/ 4 w 38"/>
                <a:gd name="T41" fmla="*/ 13 h 23"/>
                <a:gd name="T42" fmla="*/ 4 w 38"/>
                <a:gd name="T43" fmla="*/ 13 h 23"/>
                <a:gd name="T44" fmla="*/ 4 w 38"/>
                <a:gd name="T45" fmla="*/ 17 h 23"/>
                <a:gd name="T46" fmla="*/ 4 w 38"/>
                <a:gd name="T47" fmla="*/ 17 h 23"/>
                <a:gd name="T48" fmla="*/ 7 w 38"/>
                <a:gd name="T49" fmla="*/ 20 h 23"/>
                <a:gd name="T50" fmla="*/ 7 w 38"/>
                <a:gd name="T51" fmla="*/ 20 h 23"/>
                <a:gd name="T52" fmla="*/ 14 w 38"/>
                <a:gd name="T53" fmla="*/ 23 h 23"/>
                <a:gd name="T54" fmla="*/ 14 w 38"/>
                <a:gd name="T55" fmla="*/ 23 h 23"/>
                <a:gd name="T56" fmla="*/ 17 w 38"/>
                <a:gd name="T57" fmla="*/ 23 h 23"/>
                <a:gd name="T58" fmla="*/ 17 w 38"/>
                <a:gd name="T59" fmla="*/ 23 h 23"/>
                <a:gd name="T60" fmla="*/ 21 w 38"/>
                <a:gd name="T61" fmla="*/ 23 h 23"/>
                <a:gd name="T62" fmla="*/ 24 w 38"/>
                <a:gd name="T63" fmla="*/ 20 h 23"/>
                <a:gd name="T64" fmla="*/ 24 w 38"/>
                <a:gd name="T65" fmla="*/ 20 h 23"/>
                <a:gd name="T66" fmla="*/ 28 w 38"/>
                <a:gd name="T67" fmla="*/ 17 h 23"/>
                <a:gd name="T68" fmla="*/ 28 w 38"/>
                <a:gd name="T69" fmla="*/ 17 h 23"/>
                <a:gd name="T70" fmla="*/ 31 w 38"/>
                <a:gd name="T71" fmla="*/ 13 h 23"/>
                <a:gd name="T72" fmla="*/ 31 w 38"/>
                <a:gd name="T73" fmla="*/ 13 h 23"/>
                <a:gd name="T74" fmla="*/ 34 w 38"/>
                <a:gd name="T75" fmla="*/ 10 h 23"/>
                <a:gd name="T76" fmla="*/ 38 w 38"/>
                <a:gd name="T77" fmla="*/ 3 h 23"/>
                <a:gd name="T78" fmla="*/ 38 w 38"/>
                <a:gd name="T79" fmla="*/ 3 h 23"/>
                <a:gd name="T80" fmla="*/ 34 w 38"/>
                <a:gd name="T81" fmla="*/ 3 h 23"/>
                <a:gd name="T82" fmla="*/ 31 w 38"/>
                <a:gd name="T83" fmla="*/ 0 h 23"/>
                <a:gd name="T84" fmla="*/ 31 w 38"/>
                <a:gd name="T85" fmla="*/ 0 h 23"/>
                <a:gd name="T86" fmla="*/ 24 w 38"/>
                <a:gd name="T87" fmla="*/ 3 h 23"/>
                <a:gd name="T88" fmla="*/ 24 w 38"/>
                <a:gd name="T8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8" h="23">
                  <a:moveTo>
                    <a:pt x="24" y="3"/>
                  </a:moveTo>
                  <a:lnTo>
                    <a:pt x="24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1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14" y="23"/>
                  </a:lnTo>
                  <a:lnTo>
                    <a:pt x="14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21" y="23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8" y="17"/>
                  </a:lnTo>
                  <a:lnTo>
                    <a:pt x="28" y="17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4" y="1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58" name="Freeform 165">
              <a:extLst>
                <a:ext uri="{FF2B5EF4-FFF2-40B4-BE49-F238E27FC236}">
                  <a16:creationId xmlns:a16="http://schemas.microsoft.com/office/drawing/2014/main" id="{29E95EF3-F816-439D-97C6-96FF29E89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58875" y="7196138"/>
              <a:ext cx="65088" cy="74613"/>
            </a:xfrm>
            <a:custGeom>
              <a:avLst/>
              <a:gdLst>
                <a:gd name="T0" fmla="*/ 3 w 41"/>
                <a:gd name="T1" fmla="*/ 27 h 47"/>
                <a:gd name="T2" fmla="*/ 3 w 41"/>
                <a:gd name="T3" fmla="*/ 27 h 47"/>
                <a:gd name="T4" fmla="*/ 10 w 41"/>
                <a:gd name="T5" fmla="*/ 27 h 47"/>
                <a:gd name="T6" fmla="*/ 10 w 41"/>
                <a:gd name="T7" fmla="*/ 27 h 47"/>
                <a:gd name="T8" fmla="*/ 13 w 41"/>
                <a:gd name="T9" fmla="*/ 30 h 47"/>
                <a:gd name="T10" fmla="*/ 13 w 41"/>
                <a:gd name="T11" fmla="*/ 30 h 47"/>
                <a:gd name="T12" fmla="*/ 13 w 41"/>
                <a:gd name="T13" fmla="*/ 30 h 47"/>
                <a:gd name="T14" fmla="*/ 17 w 41"/>
                <a:gd name="T15" fmla="*/ 34 h 47"/>
                <a:gd name="T16" fmla="*/ 20 w 41"/>
                <a:gd name="T17" fmla="*/ 34 h 47"/>
                <a:gd name="T18" fmla="*/ 20 w 41"/>
                <a:gd name="T19" fmla="*/ 34 h 47"/>
                <a:gd name="T20" fmla="*/ 20 w 41"/>
                <a:gd name="T21" fmla="*/ 37 h 47"/>
                <a:gd name="T22" fmla="*/ 17 w 41"/>
                <a:gd name="T23" fmla="*/ 44 h 47"/>
                <a:gd name="T24" fmla="*/ 17 w 41"/>
                <a:gd name="T25" fmla="*/ 47 h 47"/>
                <a:gd name="T26" fmla="*/ 20 w 41"/>
                <a:gd name="T27" fmla="*/ 47 h 47"/>
                <a:gd name="T28" fmla="*/ 24 w 41"/>
                <a:gd name="T29" fmla="*/ 47 h 47"/>
                <a:gd name="T30" fmla="*/ 24 w 41"/>
                <a:gd name="T31" fmla="*/ 47 h 47"/>
                <a:gd name="T32" fmla="*/ 27 w 41"/>
                <a:gd name="T33" fmla="*/ 44 h 47"/>
                <a:gd name="T34" fmla="*/ 30 w 41"/>
                <a:gd name="T35" fmla="*/ 44 h 47"/>
                <a:gd name="T36" fmla="*/ 30 w 41"/>
                <a:gd name="T37" fmla="*/ 40 h 47"/>
                <a:gd name="T38" fmla="*/ 34 w 41"/>
                <a:gd name="T39" fmla="*/ 34 h 47"/>
                <a:gd name="T40" fmla="*/ 37 w 41"/>
                <a:gd name="T41" fmla="*/ 34 h 47"/>
                <a:gd name="T42" fmla="*/ 41 w 41"/>
                <a:gd name="T43" fmla="*/ 30 h 47"/>
                <a:gd name="T44" fmla="*/ 41 w 41"/>
                <a:gd name="T45" fmla="*/ 27 h 47"/>
                <a:gd name="T46" fmla="*/ 41 w 41"/>
                <a:gd name="T47" fmla="*/ 23 h 47"/>
                <a:gd name="T48" fmla="*/ 37 w 41"/>
                <a:gd name="T49" fmla="*/ 20 h 47"/>
                <a:gd name="T50" fmla="*/ 37 w 41"/>
                <a:gd name="T51" fmla="*/ 17 h 47"/>
                <a:gd name="T52" fmla="*/ 37 w 41"/>
                <a:gd name="T53" fmla="*/ 13 h 47"/>
                <a:gd name="T54" fmla="*/ 34 w 41"/>
                <a:gd name="T55" fmla="*/ 13 h 47"/>
                <a:gd name="T56" fmla="*/ 30 w 41"/>
                <a:gd name="T57" fmla="*/ 13 h 47"/>
                <a:gd name="T58" fmla="*/ 27 w 41"/>
                <a:gd name="T59" fmla="*/ 13 h 47"/>
                <a:gd name="T60" fmla="*/ 27 w 41"/>
                <a:gd name="T61" fmla="*/ 13 h 47"/>
                <a:gd name="T62" fmla="*/ 27 w 41"/>
                <a:gd name="T63" fmla="*/ 6 h 47"/>
                <a:gd name="T64" fmla="*/ 27 w 41"/>
                <a:gd name="T65" fmla="*/ 3 h 47"/>
                <a:gd name="T66" fmla="*/ 20 w 41"/>
                <a:gd name="T67" fmla="*/ 3 h 47"/>
                <a:gd name="T68" fmla="*/ 17 w 41"/>
                <a:gd name="T69" fmla="*/ 3 h 47"/>
                <a:gd name="T70" fmla="*/ 17 w 41"/>
                <a:gd name="T71" fmla="*/ 3 h 47"/>
                <a:gd name="T72" fmla="*/ 13 w 41"/>
                <a:gd name="T73" fmla="*/ 6 h 47"/>
                <a:gd name="T74" fmla="*/ 17 w 41"/>
                <a:gd name="T75" fmla="*/ 10 h 47"/>
                <a:gd name="T76" fmla="*/ 13 w 41"/>
                <a:gd name="T77" fmla="*/ 10 h 47"/>
                <a:gd name="T78" fmla="*/ 10 w 41"/>
                <a:gd name="T79" fmla="*/ 13 h 47"/>
                <a:gd name="T80" fmla="*/ 10 w 41"/>
                <a:gd name="T81" fmla="*/ 13 h 47"/>
                <a:gd name="T82" fmla="*/ 17 w 41"/>
                <a:gd name="T83" fmla="*/ 13 h 47"/>
                <a:gd name="T84" fmla="*/ 17 w 41"/>
                <a:gd name="T85" fmla="*/ 13 h 47"/>
                <a:gd name="T86" fmla="*/ 17 w 41"/>
                <a:gd name="T87" fmla="*/ 13 h 47"/>
                <a:gd name="T88" fmla="*/ 20 w 41"/>
                <a:gd name="T89" fmla="*/ 13 h 47"/>
                <a:gd name="T90" fmla="*/ 17 w 41"/>
                <a:gd name="T91" fmla="*/ 13 h 47"/>
                <a:gd name="T92" fmla="*/ 13 w 41"/>
                <a:gd name="T93" fmla="*/ 17 h 47"/>
                <a:gd name="T94" fmla="*/ 17 w 41"/>
                <a:gd name="T95" fmla="*/ 17 h 47"/>
                <a:gd name="T96" fmla="*/ 17 w 41"/>
                <a:gd name="T97" fmla="*/ 17 h 47"/>
                <a:gd name="T98" fmla="*/ 17 w 41"/>
                <a:gd name="T99" fmla="*/ 17 h 47"/>
                <a:gd name="T100" fmla="*/ 13 w 41"/>
                <a:gd name="T101" fmla="*/ 20 h 47"/>
                <a:gd name="T102" fmla="*/ 13 w 41"/>
                <a:gd name="T103" fmla="*/ 17 h 47"/>
                <a:gd name="T104" fmla="*/ 10 w 41"/>
                <a:gd name="T105" fmla="*/ 20 h 47"/>
                <a:gd name="T106" fmla="*/ 10 w 41"/>
                <a:gd name="T107" fmla="*/ 20 h 47"/>
                <a:gd name="T108" fmla="*/ 10 w 41"/>
                <a:gd name="T109" fmla="*/ 23 h 47"/>
                <a:gd name="T110" fmla="*/ 10 w 41"/>
                <a:gd name="T111" fmla="*/ 23 h 47"/>
                <a:gd name="T112" fmla="*/ 7 w 41"/>
                <a:gd name="T113" fmla="*/ 20 h 47"/>
                <a:gd name="T114" fmla="*/ 3 w 41"/>
                <a:gd name="T115" fmla="*/ 20 h 47"/>
                <a:gd name="T116" fmla="*/ 0 w 41"/>
                <a:gd name="T117" fmla="*/ 20 h 47"/>
                <a:gd name="T118" fmla="*/ 0 w 41"/>
                <a:gd name="T119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1" h="47">
                  <a:moveTo>
                    <a:pt x="0" y="27"/>
                  </a:moveTo>
                  <a:lnTo>
                    <a:pt x="0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7"/>
                  </a:lnTo>
                  <a:lnTo>
                    <a:pt x="20" y="37"/>
                  </a:lnTo>
                  <a:lnTo>
                    <a:pt x="17" y="37"/>
                  </a:lnTo>
                  <a:lnTo>
                    <a:pt x="17" y="37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7" y="47"/>
                  </a:lnTo>
                  <a:lnTo>
                    <a:pt x="17" y="47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30" y="44"/>
                  </a:lnTo>
                  <a:lnTo>
                    <a:pt x="30" y="44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4" y="37"/>
                  </a:lnTo>
                  <a:lnTo>
                    <a:pt x="34" y="37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1" y="34"/>
                  </a:lnTo>
                  <a:lnTo>
                    <a:pt x="41" y="30"/>
                  </a:lnTo>
                  <a:lnTo>
                    <a:pt x="41" y="30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41" y="23"/>
                  </a:lnTo>
                  <a:lnTo>
                    <a:pt x="41" y="23"/>
                  </a:lnTo>
                  <a:lnTo>
                    <a:pt x="41" y="23"/>
                  </a:lnTo>
                  <a:lnTo>
                    <a:pt x="41" y="23"/>
                  </a:lnTo>
                  <a:lnTo>
                    <a:pt x="37" y="20"/>
                  </a:lnTo>
                  <a:lnTo>
                    <a:pt x="37" y="20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7"/>
                  </a:lnTo>
                  <a:lnTo>
                    <a:pt x="0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59" name="Freeform 166">
              <a:extLst>
                <a:ext uri="{FF2B5EF4-FFF2-40B4-BE49-F238E27FC236}">
                  <a16:creationId xmlns:a16="http://schemas.microsoft.com/office/drawing/2014/main" id="{B26EB2BD-4744-479D-BADF-1B625EB0D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4925" y="7162800"/>
              <a:ext cx="155575" cy="130175"/>
            </a:xfrm>
            <a:custGeom>
              <a:avLst/>
              <a:gdLst>
                <a:gd name="T0" fmla="*/ 10 w 98"/>
                <a:gd name="T1" fmla="*/ 78 h 82"/>
                <a:gd name="T2" fmla="*/ 17 w 98"/>
                <a:gd name="T3" fmla="*/ 78 h 82"/>
                <a:gd name="T4" fmla="*/ 23 w 98"/>
                <a:gd name="T5" fmla="*/ 75 h 82"/>
                <a:gd name="T6" fmla="*/ 27 w 98"/>
                <a:gd name="T7" fmla="*/ 75 h 82"/>
                <a:gd name="T8" fmla="*/ 27 w 98"/>
                <a:gd name="T9" fmla="*/ 82 h 82"/>
                <a:gd name="T10" fmla="*/ 34 w 98"/>
                <a:gd name="T11" fmla="*/ 75 h 82"/>
                <a:gd name="T12" fmla="*/ 44 w 98"/>
                <a:gd name="T13" fmla="*/ 75 h 82"/>
                <a:gd name="T14" fmla="*/ 51 w 98"/>
                <a:gd name="T15" fmla="*/ 68 h 82"/>
                <a:gd name="T16" fmla="*/ 57 w 98"/>
                <a:gd name="T17" fmla="*/ 61 h 82"/>
                <a:gd name="T18" fmla="*/ 51 w 98"/>
                <a:gd name="T19" fmla="*/ 72 h 82"/>
                <a:gd name="T20" fmla="*/ 61 w 98"/>
                <a:gd name="T21" fmla="*/ 68 h 82"/>
                <a:gd name="T22" fmla="*/ 64 w 98"/>
                <a:gd name="T23" fmla="*/ 65 h 82"/>
                <a:gd name="T24" fmla="*/ 81 w 98"/>
                <a:gd name="T25" fmla="*/ 61 h 82"/>
                <a:gd name="T26" fmla="*/ 88 w 98"/>
                <a:gd name="T27" fmla="*/ 61 h 82"/>
                <a:gd name="T28" fmla="*/ 95 w 98"/>
                <a:gd name="T29" fmla="*/ 55 h 82"/>
                <a:gd name="T30" fmla="*/ 88 w 98"/>
                <a:gd name="T31" fmla="*/ 51 h 82"/>
                <a:gd name="T32" fmla="*/ 88 w 98"/>
                <a:gd name="T33" fmla="*/ 51 h 82"/>
                <a:gd name="T34" fmla="*/ 85 w 98"/>
                <a:gd name="T35" fmla="*/ 48 h 82"/>
                <a:gd name="T36" fmla="*/ 95 w 98"/>
                <a:gd name="T37" fmla="*/ 41 h 82"/>
                <a:gd name="T38" fmla="*/ 98 w 98"/>
                <a:gd name="T39" fmla="*/ 34 h 82"/>
                <a:gd name="T40" fmla="*/ 88 w 98"/>
                <a:gd name="T41" fmla="*/ 38 h 82"/>
                <a:gd name="T42" fmla="*/ 88 w 98"/>
                <a:gd name="T43" fmla="*/ 34 h 82"/>
                <a:gd name="T44" fmla="*/ 91 w 98"/>
                <a:gd name="T45" fmla="*/ 27 h 82"/>
                <a:gd name="T46" fmla="*/ 81 w 98"/>
                <a:gd name="T47" fmla="*/ 27 h 82"/>
                <a:gd name="T48" fmla="*/ 85 w 98"/>
                <a:gd name="T49" fmla="*/ 17 h 82"/>
                <a:gd name="T50" fmla="*/ 88 w 98"/>
                <a:gd name="T51" fmla="*/ 4 h 82"/>
                <a:gd name="T52" fmla="*/ 81 w 98"/>
                <a:gd name="T53" fmla="*/ 0 h 82"/>
                <a:gd name="T54" fmla="*/ 78 w 98"/>
                <a:gd name="T55" fmla="*/ 7 h 82"/>
                <a:gd name="T56" fmla="*/ 74 w 98"/>
                <a:gd name="T57" fmla="*/ 7 h 82"/>
                <a:gd name="T58" fmla="*/ 68 w 98"/>
                <a:gd name="T59" fmla="*/ 10 h 82"/>
                <a:gd name="T60" fmla="*/ 61 w 98"/>
                <a:gd name="T61" fmla="*/ 7 h 82"/>
                <a:gd name="T62" fmla="*/ 61 w 98"/>
                <a:gd name="T63" fmla="*/ 14 h 82"/>
                <a:gd name="T64" fmla="*/ 54 w 98"/>
                <a:gd name="T65" fmla="*/ 14 h 82"/>
                <a:gd name="T66" fmla="*/ 54 w 98"/>
                <a:gd name="T67" fmla="*/ 21 h 82"/>
                <a:gd name="T68" fmla="*/ 47 w 98"/>
                <a:gd name="T69" fmla="*/ 17 h 82"/>
                <a:gd name="T70" fmla="*/ 37 w 98"/>
                <a:gd name="T71" fmla="*/ 17 h 82"/>
                <a:gd name="T72" fmla="*/ 30 w 98"/>
                <a:gd name="T73" fmla="*/ 17 h 82"/>
                <a:gd name="T74" fmla="*/ 34 w 98"/>
                <a:gd name="T75" fmla="*/ 27 h 82"/>
                <a:gd name="T76" fmla="*/ 40 w 98"/>
                <a:gd name="T77" fmla="*/ 27 h 82"/>
                <a:gd name="T78" fmla="*/ 34 w 98"/>
                <a:gd name="T79" fmla="*/ 27 h 82"/>
                <a:gd name="T80" fmla="*/ 23 w 98"/>
                <a:gd name="T81" fmla="*/ 24 h 82"/>
                <a:gd name="T82" fmla="*/ 17 w 98"/>
                <a:gd name="T83" fmla="*/ 31 h 82"/>
                <a:gd name="T84" fmla="*/ 17 w 98"/>
                <a:gd name="T85" fmla="*/ 34 h 82"/>
                <a:gd name="T86" fmla="*/ 17 w 98"/>
                <a:gd name="T87" fmla="*/ 34 h 82"/>
                <a:gd name="T88" fmla="*/ 6 w 98"/>
                <a:gd name="T89" fmla="*/ 44 h 82"/>
                <a:gd name="T90" fmla="*/ 17 w 98"/>
                <a:gd name="T91" fmla="*/ 44 h 82"/>
                <a:gd name="T92" fmla="*/ 17 w 98"/>
                <a:gd name="T93" fmla="*/ 48 h 82"/>
                <a:gd name="T94" fmla="*/ 27 w 98"/>
                <a:gd name="T95" fmla="*/ 44 h 82"/>
                <a:gd name="T96" fmla="*/ 37 w 98"/>
                <a:gd name="T97" fmla="*/ 48 h 82"/>
                <a:gd name="T98" fmla="*/ 30 w 98"/>
                <a:gd name="T99" fmla="*/ 51 h 82"/>
                <a:gd name="T100" fmla="*/ 27 w 98"/>
                <a:gd name="T101" fmla="*/ 55 h 82"/>
                <a:gd name="T102" fmla="*/ 37 w 98"/>
                <a:gd name="T103" fmla="*/ 58 h 82"/>
                <a:gd name="T104" fmla="*/ 17 w 98"/>
                <a:gd name="T105" fmla="*/ 55 h 82"/>
                <a:gd name="T106" fmla="*/ 6 w 98"/>
                <a:gd name="T107" fmla="*/ 58 h 82"/>
                <a:gd name="T108" fmla="*/ 3 w 98"/>
                <a:gd name="T109" fmla="*/ 58 h 82"/>
                <a:gd name="T110" fmla="*/ 10 w 98"/>
                <a:gd name="T111" fmla="*/ 68 h 82"/>
                <a:gd name="T112" fmla="*/ 0 w 98"/>
                <a:gd name="T113" fmla="*/ 6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8" h="82">
                  <a:moveTo>
                    <a:pt x="0" y="72"/>
                  </a:moveTo>
                  <a:lnTo>
                    <a:pt x="0" y="72"/>
                  </a:lnTo>
                  <a:lnTo>
                    <a:pt x="3" y="75"/>
                  </a:lnTo>
                  <a:lnTo>
                    <a:pt x="3" y="75"/>
                  </a:lnTo>
                  <a:lnTo>
                    <a:pt x="6" y="78"/>
                  </a:lnTo>
                  <a:lnTo>
                    <a:pt x="6" y="78"/>
                  </a:lnTo>
                  <a:lnTo>
                    <a:pt x="6" y="78"/>
                  </a:lnTo>
                  <a:lnTo>
                    <a:pt x="6" y="78"/>
                  </a:lnTo>
                  <a:lnTo>
                    <a:pt x="10" y="78"/>
                  </a:lnTo>
                  <a:lnTo>
                    <a:pt x="10" y="78"/>
                  </a:lnTo>
                  <a:lnTo>
                    <a:pt x="13" y="78"/>
                  </a:lnTo>
                  <a:lnTo>
                    <a:pt x="13" y="78"/>
                  </a:lnTo>
                  <a:lnTo>
                    <a:pt x="13" y="75"/>
                  </a:lnTo>
                  <a:lnTo>
                    <a:pt x="13" y="75"/>
                  </a:lnTo>
                  <a:lnTo>
                    <a:pt x="17" y="78"/>
                  </a:lnTo>
                  <a:lnTo>
                    <a:pt x="17" y="78"/>
                  </a:lnTo>
                  <a:lnTo>
                    <a:pt x="17" y="78"/>
                  </a:lnTo>
                  <a:lnTo>
                    <a:pt x="17" y="78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7" y="72"/>
                  </a:lnTo>
                  <a:lnTo>
                    <a:pt x="27" y="72"/>
                  </a:lnTo>
                  <a:lnTo>
                    <a:pt x="27" y="72"/>
                  </a:lnTo>
                  <a:lnTo>
                    <a:pt x="27" y="72"/>
                  </a:lnTo>
                  <a:lnTo>
                    <a:pt x="27" y="72"/>
                  </a:lnTo>
                  <a:lnTo>
                    <a:pt x="27" y="72"/>
                  </a:lnTo>
                  <a:lnTo>
                    <a:pt x="27" y="75"/>
                  </a:lnTo>
                  <a:lnTo>
                    <a:pt x="27" y="75"/>
                  </a:lnTo>
                  <a:lnTo>
                    <a:pt x="27" y="75"/>
                  </a:lnTo>
                  <a:lnTo>
                    <a:pt x="27" y="75"/>
                  </a:lnTo>
                  <a:lnTo>
                    <a:pt x="27" y="78"/>
                  </a:lnTo>
                  <a:lnTo>
                    <a:pt x="27" y="78"/>
                  </a:lnTo>
                  <a:lnTo>
                    <a:pt x="27" y="82"/>
                  </a:lnTo>
                  <a:lnTo>
                    <a:pt x="27" y="82"/>
                  </a:lnTo>
                  <a:lnTo>
                    <a:pt x="27" y="82"/>
                  </a:lnTo>
                  <a:lnTo>
                    <a:pt x="27" y="82"/>
                  </a:lnTo>
                  <a:lnTo>
                    <a:pt x="27" y="82"/>
                  </a:lnTo>
                  <a:lnTo>
                    <a:pt x="27" y="82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34" y="75"/>
                  </a:lnTo>
                  <a:lnTo>
                    <a:pt x="34" y="75"/>
                  </a:lnTo>
                  <a:lnTo>
                    <a:pt x="37" y="72"/>
                  </a:lnTo>
                  <a:lnTo>
                    <a:pt x="37" y="72"/>
                  </a:lnTo>
                  <a:lnTo>
                    <a:pt x="40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72"/>
                  </a:lnTo>
                  <a:lnTo>
                    <a:pt x="44" y="72"/>
                  </a:lnTo>
                  <a:lnTo>
                    <a:pt x="44" y="75"/>
                  </a:lnTo>
                  <a:lnTo>
                    <a:pt x="44" y="75"/>
                  </a:lnTo>
                  <a:lnTo>
                    <a:pt x="40" y="75"/>
                  </a:lnTo>
                  <a:lnTo>
                    <a:pt x="40" y="75"/>
                  </a:lnTo>
                  <a:lnTo>
                    <a:pt x="40" y="75"/>
                  </a:lnTo>
                  <a:lnTo>
                    <a:pt x="44" y="75"/>
                  </a:lnTo>
                  <a:lnTo>
                    <a:pt x="47" y="72"/>
                  </a:lnTo>
                  <a:lnTo>
                    <a:pt x="47" y="72"/>
                  </a:lnTo>
                  <a:lnTo>
                    <a:pt x="47" y="68"/>
                  </a:lnTo>
                  <a:lnTo>
                    <a:pt x="47" y="68"/>
                  </a:lnTo>
                  <a:lnTo>
                    <a:pt x="51" y="68"/>
                  </a:lnTo>
                  <a:lnTo>
                    <a:pt x="51" y="68"/>
                  </a:lnTo>
                  <a:lnTo>
                    <a:pt x="54" y="65"/>
                  </a:lnTo>
                  <a:lnTo>
                    <a:pt x="54" y="65"/>
                  </a:lnTo>
                  <a:lnTo>
                    <a:pt x="54" y="65"/>
                  </a:lnTo>
                  <a:lnTo>
                    <a:pt x="54" y="65"/>
                  </a:lnTo>
                  <a:lnTo>
                    <a:pt x="54" y="65"/>
                  </a:lnTo>
                  <a:lnTo>
                    <a:pt x="54" y="65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4" y="65"/>
                  </a:lnTo>
                  <a:lnTo>
                    <a:pt x="54" y="65"/>
                  </a:lnTo>
                  <a:lnTo>
                    <a:pt x="51" y="72"/>
                  </a:lnTo>
                  <a:lnTo>
                    <a:pt x="51" y="72"/>
                  </a:lnTo>
                  <a:lnTo>
                    <a:pt x="51" y="72"/>
                  </a:lnTo>
                  <a:lnTo>
                    <a:pt x="51" y="72"/>
                  </a:lnTo>
                  <a:lnTo>
                    <a:pt x="54" y="72"/>
                  </a:lnTo>
                  <a:lnTo>
                    <a:pt x="54" y="72"/>
                  </a:lnTo>
                  <a:lnTo>
                    <a:pt x="54" y="68"/>
                  </a:lnTo>
                  <a:lnTo>
                    <a:pt x="54" y="68"/>
                  </a:lnTo>
                  <a:lnTo>
                    <a:pt x="57" y="68"/>
                  </a:lnTo>
                  <a:lnTo>
                    <a:pt x="57" y="68"/>
                  </a:lnTo>
                  <a:lnTo>
                    <a:pt x="57" y="68"/>
                  </a:lnTo>
                  <a:lnTo>
                    <a:pt x="61" y="68"/>
                  </a:lnTo>
                  <a:lnTo>
                    <a:pt x="61" y="68"/>
                  </a:lnTo>
                  <a:lnTo>
                    <a:pt x="61" y="68"/>
                  </a:lnTo>
                  <a:lnTo>
                    <a:pt x="61" y="68"/>
                  </a:lnTo>
                  <a:lnTo>
                    <a:pt x="61" y="68"/>
                  </a:lnTo>
                  <a:lnTo>
                    <a:pt x="61" y="68"/>
                  </a:lnTo>
                  <a:lnTo>
                    <a:pt x="64" y="68"/>
                  </a:lnTo>
                  <a:lnTo>
                    <a:pt x="64" y="68"/>
                  </a:lnTo>
                  <a:lnTo>
                    <a:pt x="64" y="65"/>
                  </a:lnTo>
                  <a:lnTo>
                    <a:pt x="64" y="65"/>
                  </a:lnTo>
                  <a:lnTo>
                    <a:pt x="64" y="65"/>
                  </a:lnTo>
                  <a:lnTo>
                    <a:pt x="64" y="68"/>
                  </a:lnTo>
                  <a:lnTo>
                    <a:pt x="64" y="68"/>
                  </a:lnTo>
                  <a:lnTo>
                    <a:pt x="64" y="68"/>
                  </a:lnTo>
                  <a:lnTo>
                    <a:pt x="68" y="65"/>
                  </a:lnTo>
                  <a:lnTo>
                    <a:pt x="68" y="65"/>
                  </a:lnTo>
                  <a:lnTo>
                    <a:pt x="78" y="61"/>
                  </a:lnTo>
                  <a:lnTo>
                    <a:pt x="78" y="61"/>
                  </a:lnTo>
                  <a:lnTo>
                    <a:pt x="81" y="61"/>
                  </a:lnTo>
                  <a:lnTo>
                    <a:pt x="81" y="61"/>
                  </a:lnTo>
                  <a:lnTo>
                    <a:pt x="81" y="61"/>
                  </a:lnTo>
                  <a:lnTo>
                    <a:pt x="81" y="61"/>
                  </a:lnTo>
                  <a:lnTo>
                    <a:pt x="85" y="65"/>
                  </a:lnTo>
                  <a:lnTo>
                    <a:pt x="85" y="65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91" y="58"/>
                  </a:lnTo>
                  <a:lnTo>
                    <a:pt x="91" y="58"/>
                  </a:lnTo>
                  <a:lnTo>
                    <a:pt x="91" y="58"/>
                  </a:lnTo>
                  <a:lnTo>
                    <a:pt x="91" y="58"/>
                  </a:lnTo>
                  <a:lnTo>
                    <a:pt x="95" y="55"/>
                  </a:lnTo>
                  <a:lnTo>
                    <a:pt x="95" y="55"/>
                  </a:lnTo>
                  <a:lnTo>
                    <a:pt x="91" y="55"/>
                  </a:lnTo>
                  <a:lnTo>
                    <a:pt x="91" y="55"/>
                  </a:lnTo>
                  <a:lnTo>
                    <a:pt x="91" y="55"/>
                  </a:lnTo>
                  <a:lnTo>
                    <a:pt x="91" y="55"/>
                  </a:lnTo>
                  <a:lnTo>
                    <a:pt x="88" y="55"/>
                  </a:lnTo>
                  <a:lnTo>
                    <a:pt x="88" y="55"/>
                  </a:lnTo>
                  <a:lnTo>
                    <a:pt x="88" y="55"/>
                  </a:lnTo>
                  <a:lnTo>
                    <a:pt x="88" y="55"/>
                  </a:lnTo>
                  <a:lnTo>
                    <a:pt x="88" y="51"/>
                  </a:lnTo>
                  <a:lnTo>
                    <a:pt x="88" y="51"/>
                  </a:lnTo>
                  <a:lnTo>
                    <a:pt x="88" y="51"/>
                  </a:lnTo>
                  <a:lnTo>
                    <a:pt x="88" y="51"/>
                  </a:lnTo>
                  <a:lnTo>
                    <a:pt x="91" y="51"/>
                  </a:lnTo>
                  <a:lnTo>
                    <a:pt x="91" y="51"/>
                  </a:lnTo>
                  <a:lnTo>
                    <a:pt x="88" y="51"/>
                  </a:lnTo>
                  <a:lnTo>
                    <a:pt x="88" y="51"/>
                  </a:lnTo>
                  <a:lnTo>
                    <a:pt x="88" y="51"/>
                  </a:lnTo>
                  <a:lnTo>
                    <a:pt x="88" y="51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8" y="48"/>
                  </a:lnTo>
                  <a:lnTo>
                    <a:pt x="88" y="48"/>
                  </a:lnTo>
                  <a:lnTo>
                    <a:pt x="91" y="44"/>
                  </a:lnTo>
                  <a:lnTo>
                    <a:pt x="91" y="44"/>
                  </a:lnTo>
                  <a:lnTo>
                    <a:pt x="95" y="44"/>
                  </a:lnTo>
                  <a:lnTo>
                    <a:pt x="95" y="44"/>
                  </a:lnTo>
                  <a:lnTo>
                    <a:pt x="95" y="41"/>
                  </a:lnTo>
                  <a:lnTo>
                    <a:pt x="95" y="41"/>
                  </a:lnTo>
                  <a:lnTo>
                    <a:pt x="95" y="41"/>
                  </a:lnTo>
                  <a:lnTo>
                    <a:pt x="95" y="41"/>
                  </a:lnTo>
                  <a:lnTo>
                    <a:pt x="91" y="41"/>
                  </a:lnTo>
                  <a:lnTo>
                    <a:pt x="91" y="41"/>
                  </a:lnTo>
                  <a:lnTo>
                    <a:pt x="91" y="41"/>
                  </a:lnTo>
                  <a:lnTo>
                    <a:pt x="91" y="41"/>
                  </a:lnTo>
                  <a:lnTo>
                    <a:pt x="95" y="38"/>
                  </a:lnTo>
                  <a:lnTo>
                    <a:pt x="95" y="38"/>
                  </a:lnTo>
                  <a:lnTo>
                    <a:pt x="98" y="38"/>
                  </a:lnTo>
                  <a:lnTo>
                    <a:pt x="98" y="34"/>
                  </a:lnTo>
                  <a:lnTo>
                    <a:pt x="98" y="34"/>
                  </a:lnTo>
                  <a:lnTo>
                    <a:pt x="95" y="34"/>
                  </a:lnTo>
                  <a:lnTo>
                    <a:pt x="95" y="34"/>
                  </a:lnTo>
                  <a:lnTo>
                    <a:pt x="95" y="34"/>
                  </a:lnTo>
                  <a:lnTo>
                    <a:pt x="95" y="34"/>
                  </a:lnTo>
                  <a:lnTo>
                    <a:pt x="95" y="34"/>
                  </a:lnTo>
                  <a:lnTo>
                    <a:pt x="88" y="38"/>
                  </a:lnTo>
                  <a:lnTo>
                    <a:pt x="88" y="38"/>
                  </a:lnTo>
                  <a:lnTo>
                    <a:pt x="88" y="38"/>
                  </a:lnTo>
                  <a:lnTo>
                    <a:pt x="88" y="38"/>
                  </a:lnTo>
                  <a:lnTo>
                    <a:pt x="88" y="41"/>
                  </a:lnTo>
                  <a:lnTo>
                    <a:pt x="88" y="41"/>
                  </a:lnTo>
                  <a:lnTo>
                    <a:pt x="88" y="38"/>
                  </a:lnTo>
                  <a:lnTo>
                    <a:pt x="88" y="38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31"/>
                  </a:lnTo>
                  <a:lnTo>
                    <a:pt x="88" y="31"/>
                  </a:lnTo>
                  <a:lnTo>
                    <a:pt x="91" y="31"/>
                  </a:lnTo>
                  <a:lnTo>
                    <a:pt x="91" y="31"/>
                  </a:lnTo>
                  <a:lnTo>
                    <a:pt x="91" y="27"/>
                  </a:lnTo>
                  <a:lnTo>
                    <a:pt x="91" y="27"/>
                  </a:lnTo>
                  <a:lnTo>
                    <a:pt x="91" y="27"/>
                  </a:lnTo>
                  <a:lnTo>
                    <a:pt x="91" y="27"/>
                  </a:lnTo>
                  <a:lnTo>
                    <a:pt x="91" y="27"/>
                  </a:lnTo>
                  <a:lnTo>
                    <a:pt x="88" y="27"/>
                  </a:lnTo>
                  <a:lnTo>
                    <a:pt x="88" y="27"/>
                  </a:lnTo>
                  <a:lnTo>
                    <a:pt x="88" y="27"/>
                  </a:lnTo>
                  <a:lnTo>
                    <a:pt x="88" y="27"/>
                  </a:lnTo>
                  <a:lnTo>
                    <a:pt x="88" y="31"/>
                  </a:lnTo>
                  <a:lnTo>
                    <a:pt x="88" y="31"/>
                  </a:lnTo>
                  <a:lnTo>
                    <a:pt x="85" y="27"/>
                  </a:lnTo>
                  <a:lnTo>
                    <a:pt x="85" y="27"/>
                  </a:lnTo>
                  <a:lnTo>
                    <a:pt x="81" y="27"/>
                  </a:lnTo>
                  <a:lnTo>
                    <a:pt x="81" y="27"/>
                  </a:lnTo>
                  <a:lnTo>
                    <a:pt x="81" y="27"/>
                  </a:lnTo>
                  <a:lnTo>
                    <a:pt x="81" y="27"/>
                  </a:lnTo>
                  <a:lnTo>
                    <a:pt x="81" y="24"/>
                  </a:lnTo>
                  <a:lnTo>
                    <a:pt x="81" y="24"/>
                  </a:lnTo>
                  <a:lnTo>
                    <a:pt x="85" y="21"/>
                  </a:lnTo>
                  <a:lnTo>
                    <a:pt x="85" y="21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88" y="17"/>
                  </a:lnTo>
                  <a:lnTo>
                    <a:pt x="88" y="17"/>
                  </a:lnTo>
                  <a:lnTo>
                    <a:pt x="88" y="14"/>
                  </a:lnTo>
                  <a:lnTo>
                    <a:pt x="88" y="14"/>
                  </a:lnTo>
                  <a:lnTo>
                    <a:pt x="88" y="14"/>
                  </a:lnTo>
                  <a:lnTo>
                    <a:pt x="88" y="14"/>
                  </a:lnTo>
                  <a:lnTo>
                    <a:pt x="91" y="7"/>
                  </a:lnTo>
                  <a:lnTo>
                    <a:pt x="88" y="4"/>
                  </a:lnTo>
                  <a:lnTo>
                    <a:pt x="88" y="4"/>
                  </a:lnTo>
                  <a:lnTo>
                    <a:pt x="85" y="4"/>
                  </a:lnTo>
                  <a:lnTo>
                    <a:pt x="85" y="4"/>
                  </a:lnTo>
                  <a:lnTo>
                    <a:pt x="85" y="4"/>
                  </a:lnTo>
                  <a:lnTo>
                    <a:pt x="85" y="4"/>
                  </a:lnTo>
                  <a:lnTo>
                    <a:pt x="85" y="4"/>
                  </a:lnTo>
                  <a:lnTo>
                    <a:pt x="85" y="4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4" y="10"/>
                  </a:lnTo>
                  <a:lnTo>
                    <a:pt x="74" y="10"/>
                  </a:lnTo>
                  <a:lnTo>
                    <a:pt x="74" y="7"/>
                  </a:lnTo>
                  <a:lnTo>
                    <a:pt x="74" y="7"/>
                  </a:lnTo>
                  <a:lnTo>
                    <a:pt x="74" y="7"/>
                  </a:lnTo>
                  <a:lnTo>
                    <a:pt x="74" y="7"/>
                  </a:lnTo>
                  <a:lnTo>
                    <a:pt x="71" y="10"/>
                  </a:lnTo>
                  <a:lnTo>
                    <a:pt x="71" y="10"/>
                  </a:lnTo>
                  <a:lnTo>
                    <a:pt x="71" y="10"/>
                  </a:lnTo>
                  <a:lnTo>
                    <a:pt x="71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7"/>
                  </a:lnTo>
                  <a:lnTo>
                    <a:pt x="68" y="7"/>
                  </a:lnTo>
                  <a:lnTo>
                    <a:pt x="64" y="4"/>
                  </a:lnTo>
                  <a:lnTo>
                    <a:pt x="64" y="4"/>
                  </a:lnTo>
                  <a:lnTo>
                    <a:pt x="64" y="4"/>
                  </a:lnTo>
                  <a:lnTo>
                    <a:pt x="64" y="4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57" y="7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4" y="14"/>
                  </a:lnTo>
                  <a:lnTo>
                    <a:pt x="54" y="14"/>
                  </a:lnTo>
                  <a:lnTo>
                    <a:pt x="57" y="14"/>
                  </a:lnTo>
                  <a:lnTo>
                    <a:pt x="57" y="14"/>
                  </a:lnTo>
                  <a:lnTo>
                    <a:pt x="61" y="14"/>
                  </a:lnTo>
                  <a:lnTo>
                    <a:pt x="61" y="14"/>
                  </a:lnTo>
                  <a:lnTo>
                    <a:pt x="61" y="14"/>
                  </a:lnTo>
                  <a:lnTo>
                    <a:pt x="61" y="14"/>
                  </a:lnTo>
                  <a:lnTo>
                    <a:pt x="57" y="14"/>
                  </a:lnTo>
                  <a:lnTo>
                    <a:pt x="57" y="14"/>
                  </a:lnTo>
                  <a:lnTo>
                    <a:pt x="57" y="14"/>
                  </a:lnTo>
                  <a:lnTo>
                    <a:pt x="57" y="14"/>
                  </a:lnTo>
                  <a:lnTo>
                    <a:pt x="54" y="14"/>
                  </a:lnTo>
                  <a:lnTo>
                    <a:pt x="54" y="14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4" y="21"/>
                  </a:lnTo>
                  <a:lnTo>
                    <a:pt x="54" y="21"/>
                  </a:lnTo>
                  <a:lnTo>
                    <a:pt x="54" y="21"/>
                  </a:lnTo>
                  <a:lnTo>
                    <a:pt x="54" y="21"/>
                  </a:lnTo>
                  <a:lnTo>
                    <a:pt x="54" y="21"/>
                  </a:lnTo>
                  <a:lnTo>
                    <a:pt x="54" y="21"/>
                  </a:lnTo>
                  <a:lnTo>
                    <a:pt x="54" y="21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4" y="14"/>
                  </a:lnTo>
                  <a:lnTo>
                    <a:pt x="44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0" y="17"/>
                  </a:lnTo>
                  <a:lnTo>
                    <a:pt x="30" y="21"/>
                  </a:lnTo>
                  <a:lnTo>
                    <a:pt x="30" y="21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7" y="24"/>
                  </a:lnTo>
                  <a:lnTo>
                    <a:pt x="37" y="24"/>
                  </a:lnTo>
                  <a:lnTo>
                    <a:pt x="40" y="24"/>
                  </a:lnTo>
                  <a:lnTo>
                    <a:pt x="40" y="24"/>
                  </a:lnTo>
                  <a:lnTo>
                    <a:pt x="40" y="24"/>
                  </a:lnTo>
                  <a:lnTo>
                    <a:pt x="40" y="24"/>
                  </a:lnTo>
                  <a:lnTo>
                    <a:pt x="44" y="27"/>
                  </a:lnTo>
                  <a:lnTo>
                    <a:pt x="44" y="27"/>
                  </a:lnTo>
                  <a:lnTo>
                    <a:pt x="40" y="27"/>
                  </a:lnTo>
                  <a:lnTo>
                    <a:pt x="40" y="27"/>
                  </a:lnTo>
                  <a:lnTo>
                    <a:pt x="40" y="27"/>
                  </a:lnTo>
                  <a:lnTo>
                    <a:pt x="40" y="27"/>
                  </a:lnTo>
                  <a:lnTo>
                    <a:pt x="40" y="27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0" y="31"/>
                  </a:lnTo>
                  <a:lnTo>
                    <a:pt x="30" y="31"/>
                  </a:lnTo>
                  <a:lnTo>
                    <a:pt x="30" y="31"/>
                  </a:lnTo>
                  <a:lnTo>
                    <a:pt x="30" y="31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3" y="24"/>
                  </a:lnTo>
                  <a:lnTo>
                    <a:pt x="23" y="24"/>
                  </a:lnTo>
                  <a:lnTo>
                    <a:pt x="23" y="24"/>
                  </a:lnTo>
                  <a:lnTo>
                    <a:pt x="23" y="24"/>
                  </a:lnTo>
                  <a:lnTo>
                    <a:pt x="20" y="21"/>
                  </a:lnTo>
                  <a:lnTo>
                    <a:pt x="20" y="21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3" y="31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0" y="34"/>
                  </a:lnTo>
                  <a:lnTo>
                    <a:pt x="6" y="38"/>
                  </a:lnTo>
                  <a:lnTo>
                    <a:pt x="6" y="38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23" y="48"/>
                  </a:lnTo>
                  <a:lnTo>
                    <a:pt x="23" y="48"/>
                  </a:lnTo>
                  <a:lnTo>
                    <a:pt x="23" y="44"/>
                  </a:lnTo>
                  <a:lnTo>
                    <a:pt x="23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30" y="44"/>
                  </a:lnTo>
                  <a:lnTo>
                    <a:pt x="30" y="44"/>
                  </a:lnTo>
                  <a:lnTo>
                    <a:pt x="30" y="44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0" y="51"/>
                  </a:lnTo>
                  <a:lnTo>
                    <a:pt x="30" y="51"/>
                  </a:lnTo>
                  <a:lnTo>
                    <a:pt x="30" y="51"/>
                  </a:lnTo>
                  <a:lnTo>
                    <a:pt x="30" y="51"/>
                  </a:lnTo>
                  <a:lnTo>
                    <a:pt x="30" y="51"/>
                  </a:lnTo>
                  <a:lnTo>
                    <a:pt x="30" y="51"/>
                  </a:lnTo>
                  <a:lnTo>
                    <a:pt x="27" y="51"/>
                  </a:lnTo>
                  <a:lnTo>
                    <a:pt x="27" y="51"/>
                  </a:lnTo>
                  <a:lnTo>
                    <a:pt x="27" y="55"/>
                  </a:lnTo>
                  <a:lnTo>
                    <a:pt x="27" y="55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7" y="58"/>
                  </a:lnTo>
                  <a:lnTo>
                    <a:pt x="37" y="58"/>
                  </a:lnTo>
                  <a:lnTo>
                    <a:pt x="37" y="58"/>
                  </a:lnTo>
                  <a:lnTo>
                    <a:pt x="37" y="58"/>
                  </a:lnTo>
                  <a:lnTo>
                    <a:pt x="37" y="58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30" y="58"/>
                  </a:lnTo>
                  <a:lnTo>
                    <a:pt x="30" y="58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6" y="51"/>
                  </a:lnTo>
                  <a:lnTo>
                    <a:pt x="6" y="51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61"/>
                  </a:lnTo>
                  <a:lnTo>
                    <a:pt x="3" y="61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10" y="65"/>
                  </a:lnTo>
                  <a:lnTo>
                    <a:pt x="10" y="65"/>
                  </a:lnTo>
                  <a:lnTo>
                    <a:pt x="10" y="65"/>
                  </a:lnTo>
                  <a:lnTo>
                    <a:pt x="10" y="65"/>
                  </a:lnTo>
                  <a:lnTo>
                    <a:pt x="10" y="68"/>
                  </a:lnTo>
                  <a:lnTo>
                    <a:pt x="10" y="68"/>
                  </a:lnTo>
                  <a:lnTo>
                    <a:pt x="10" y="68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3" y="65"/>
                  </a:lnTo>
                  <a:lnTo>
                    <a:pt x="3" y="65"/>
                  </a:lnTo>
                  <a:lnTo>
                    <a:pt x="3" y="65"/>
                  </a:lnTo>
                  <a:lnTo>
                    <a:pt x="3" y="65"/>
                  </a:lnTo>
                  <a:lnTo>
                    <a:pt x="0" y="68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60" name="Freeform 167">
              <a:extLst>
                <a:ext uri="{FF2B5EF4-FFF2-40B4-BE49-F238E27FC236}">
                  <a16:creationId xmlns:a16="http://schemas.microsoft.com/office/drawing/2014/main" id="{CEB39DB6-DA6B-4599-B0D0-40BF15782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82650" y="7378700"/>
              <a:ext cx="44450" cy="38100"/>
            </a:xfrm>
            <a:custGeom>
              <a:avLst/>
              <a:gdLst>
                <a:gd name="T0" fmla="*/ 4 w 28"/>
                <a:gd name="T1" fmla="*/ 21 h 24"/>
                <a:gd name="T2" fmla="*/ 0 w 28"/>
                <a:gd name="T3" fmla="*/ 21 h 24"/>
                <a:gd name="T4" fmla="*/ 4 w 28"/>
                <a:gd name="T5" fmla="*/ 24 h 24"/>
                <a:gd name="T6" fmla="*/ 4 w 28"/>
                <a:gd name="T7" fmla="*/ 24 h 24"/>
                <a:gd name="T8" fmla="*/ 7 w 28"/>
                <a:gd name="T9" fmla="*/ 21 h 24"/>
                <a:gd name="T10" fmla="*/ 7 w 28"/>
                <a:gd name="T11" fmla="*/ 21 h 24"/>
                <a:gd name="T12" fmla="*/ 11 w 28"/>
                <a:gd name="T13" fmla="*/ 21 h 24"/>
                <a:gd name="T14" fmla="*/ 11 w 28"/>
                <a:gd name="T15" fmla="*/ 21 h 24"/>
                <a:gd name="T16" fmla="*/ 11 w 28"/>
                <a:gd name="T17" fmla="*/ 21 h 24"/>
                <a:gd name="T18" fmla="*/ 14 w 28"/>
                <a:gd name="T19" fmla="*/ 21 h 24"/>
                <a:gd name="T20" fmla="*/ 14 w 28"/>
                <a:gd name="T21" fmla="*/ 21 h 24"/>
                <a:gd name="T22" fmla="*/ 14 w 28"/>
                <a:gd name="T23" fmla="*/ 17 h 24"/>
                <a:gd name="T24" fmla="*/ 17 w 28"/>
                <a:gd name="T25" fmla="*/ 17 h 24"/>
                <a:gd name="T26" fmla="*/ 17 w 28"/>
                <a:gd name="T27" fmla="*/ 17 h 24"/>
                <a:gd name="T28" fmla="*/ 21 w 28"/>
                <a:gd name="T29" fmla="*/ 17 h 24"/>
                <a:gd name="T30" fmla="*/ 21 w 28"/>
                <a:gd name="T31" fmla="*/ 14 h 24"/>
                <a:gd name="T32" fmla="*/ 28 w 28"/>
                <a:gd name="T33" fmla="*/ 10 h 24"/>
                <a:gd name="T34" fmla="*/ 28 w 28"/>
                <a:gd name="T35" fmla="*/ 7 h 24"/>
                <a:gd name="T36" fmla="*/ 24 w 28"/>
                <a:gd name="T37" fmla="*/ 4 h 24"/>
                <a:gd name="T38" fmla="*/ 24 w 28"/>
                <a:gd name="T39" fmla="*/ 4 h 24"/>
                <a:gd name="T40" fmla="*/ 21 w 28"/>
                <a:gd name="T41" fmla="*/ 4 h 24"/>
                <a:gd name="T42" fmla="*/ 21 w 28"/>
                <a:gd name="T43" fmla="*/ 4 h 24"/>
                <a:gd name="T44" fmla="*/ 17 w 28"/>
                <a:gd name="T45" fmla="*/ 4 h 24"/>
                <a:gd name="T46" fmla="*/ 17 w 28"/>
                <a:gd name="T47" fmla="*/ 4 h 24"/>
                <a:gd name="T48" fmla="*/ 17 w 28"/>
                <a:gd name="T49" fmla="*/ 0 h 24"/>
                <a:gd name="T50" fmla="*/ 14 w 28"/>
                <a:gd name="T51" fmla="*/ 0 h 24"/>
                <a:gd name="T52" fmla="*/ 11 w 28"/>
                <a:gd name="T53" fmla="*/ 4 h 24"/>
                <a:gd name="T54" fmla="*/ 11 w 28"/>
                <a:gd name="T55" fmla="*/ 4 h 24"/>
                <a:gd name="T56" fmla="*/ 7 w 28"/>
                <a:gd name="T57" fmla="*/ 4 h 24"/>
                <a:gd name="T58" fmla="*/ 7 w 28"/>
                <a:gd name="T59" fmla="*/ 4 h 24"/>
                <a:gd name="T60" fmla="*/ 7 w 28"/>
                <a:gd name="T61" fmla="*/ 4 h 24"/>
                <a:gd name="T62" fmla="*/ 7 w 28"/>
                <a:gd name="T63" fmla="*/ 4 h 24"/>
                <a:gd name="T64" fmla="*/ 7 w 28"/>
                <a:gd name="T65" fmla="*/ 4 h 24"/>
                <a:gd name="T66" fmla="*/ 4 w 28"/>
                <a:gd name="T67" fmla="*/ 7 h 24"/>
                <a:gd name="T68" fmla="*/ 4 w 28"/>
                <a:gd name="T69" fmla="*/ 10 h 24"/>
                <a:gd name="T70" fmla="*/ 4 w 28"/>
                <a:gd name="T71" fmla="*/ 10 h 24"/>
                <a:gd name="T72" fmla="*/ 4 w 28"/>
                <a:gd name="T73" fmla="*/ 10 h 24"/>
                <a:gd name="T74" fmla="*/ 4 w 28"/>
                <a:gd name="T75" fmla="*/ 14 h 24"/>
                <a:gd name="T76" fmla="*/ 4 w 28"/>
                <a:gd name="T77" fmla="*/ 14 h 24"/>
                <a:gd name="T78" fmla="*/ 4 w 28"/>
                <a:gd name="T79" fmla="*/ 17 h 24"/>
                <a:gd name="T80" fmla="*/ 4 w 28"/>
                <a:gd name="T81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8" h="24">
                  <a:moveTo>
                    <a:pt x="4" y="21"/>
                  </a:moveTo>
                  <a:lnTo>
                    <a:pt x="4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61" name="Freeform 168">
              <a:extLst>
                <a:ext uri="{FF2B5EF4-FFF2-40B4-BE49-F238E27FC236}">
                  <a16:creationId xmlns:a16="http://schemas.microsoft.com/office/drawing/2014/main" id="{8181974D-C35E-49D1-9AA1-2B38B9D30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08038" y="7540625"/>
              <a:ext cx="58738" cy="53975"/>
            </a:xfrm>
            <a:custGeom>
              <a:avLst/>
              <a:gdLst>
                <a:gd name="T0" fmla="*/ 0 w 37"/>
                <a:gd name="T1" fmla="*/ 21 h 34"/>
                <a:gd name="T2" fmla="*/ 0 w 37"/>
                <a:gd name="T3" fmla="*/ 24 h 34"/>
                <a:gd name="T4" fmla="*/ 3 w 37"/>
                <a:gd name="T5" fmla="*/ 24 h 34"/>
                <a:gd name="T6" fmla="*/ 3 w 37"/>
                <a:gd name="T7" fmla="*/ 27 h 34"/>
                <a:gd name="T8" fmla="*/ 7 w 37"/>
                <a:gd name="T9" fmla="*/ 31 h 34"/>
                <a:gd name="T10" fmla="*/ 10 w 37"/>
                <a:gd name="T11" fmla="*/ 31 h 34"/>
                <a:gd name="T12" fmla="*/ 10 w 37"/>
                <a:gd name="T13" fmla="*/ 34 h 34"/>
                <a:gd name="T14" fmla="*/ 10 w 37"/>
                <a:gd name="T15" fmla="*/ 34 h 34"/>
                <a:gd name="T16" fmla="*/ 13 w 37"/>
                <a:gd name="T17" fmla="*/ 34 h 34"/>
                <a:gd name="T18" fmla="*/ 17 w 37"/>
                <a:gd name="T19" fmla="*/ 34 h 34"/>
                <a:gd name="T20" fmla="*/ 20 w 37"/>
                <a:gd name="T21" fmla="*/ 34 h 34"/>
                <a:gd name="T22" fmla="*/ 20 w 37"/>
                <a:gd name="T23" fmla="*/ 34 h 34"/>
                <a:gd name="T24" fmla="*/ 20 w 37"/>
                <a:gd name="T25" fmla="*/ 34 h 34"/>
                <a:gd name="T26" fmla="*/ 27 w 37"/>
                <a:gd name="T27" fmla="*/ 31 h 34"/>
                <a:gd name="T28" fmla="*/ 30 w 37"/>
                <a:gd name="T29" fmla="*/ 31 h 34"/>
                <a:gd name="T30" fmla="*/ 34 w 37"/>
                <a:gd name="T31" fmla="*/ 34 h 34"/>
                <a:gd name="T32" fmla="*/ 34 w 37"/>
                <a:gd name="T33" fmla="*/ 34 h 34"/>
                <a:gd name="T34" fmla="*/ 34 w 37"/>
                <a:gd name="T35" fmla="*/ 31 h 34"/>
                <a:gd name="T36" fmla="*/ 37 w 37"/>
                <a:gd name="T37" fmla="*/ 31 h 34"/>
                <a:gd name="T38" fmla="*/ 34 w 37"/>
                <a:gd name="T39" fmla="*/ 27 h 34"/>
                <a:gd name="T40" fmla="*/ 34 w 37"/>
                <a:gd name="T41" fmla="*/ 27 h 34"/>
                <a:gd name="T42" fmla="*/ 34 w 37"/>
                <a:gd name="T43" fmla="*/ 24 h 34"/>
                <a:gd name="T44" fmla="*/ 34 w 37"/>
                <a:gd name="T45" fmla="*/ 24 h 34"/>
                <a:gd name="T46" fmla="*/ 34 w 37"/>
                <a:gd name="T47" fmla="*/ 21 h 34"/>
                <a:gd name="T48" fmla="*/ 30 w 37"/>
                <a:gd name="T49" fmla="*/ 21 h 34"/>
                <a:gd name="T50" fmla="*/ 34 w 37"/>
                <a:gd name="T51" fmla="*/ 14 h 34"/>
                <a:gd name="T52" fmla="*/ 34 w 37"/>
                <a:gd name="T53" fmla="*/ 14 h 34"/>
                <a:gd name="T54" fmla="*/ 34 w 37"/>
                <a:gd name="T55" fmla="*/ 4 h 34"/>
                <a:gd name="T56" fmla="*/ 34 w 37"/>
                <a:gd name="T57" fmla="*/ 0 h 34"/>
                <a:gd name="T58" fmla="*/ 30 w 37"/>
                <a:gd name="T59" fmla="*/ 4 h 34"/>
                <a:gd name="T60" fmla="*/ 30 w 37"/>
                <a:gd name="T61" fmla="*/ 4 h 34"/>
                <a:gd name="T62" fmla="*/ 27 w 37"/>
                <a:gd name="T63" fmla="*/ 7 h 34"/>
                <a:gd name="T64" fmla="*/ 24 w 37"/>
                <a:gd name="T65" fmla="*/ 10 h 34"/>
                <a:gd name="T66" fmla="*/ 24 w 37"/>
                <a:gd name="T67" fmla="*/ 10 h 34"/>
                <a:gd name="T68" fmla="*/ 24 w 37"/>
                <a:gd name="T69" fmla="*/ 10 h 34"/>
                <a:gd name="T70" fmla="*/ 20 w 37"/>
                <a:gd name="T71" fmla="*/ 10 h 34"/>
                <a:gd name="T72" fmla="*/ 17 w 37"/>
                <a:gd name="T73" fmla="*/ 10 h 34"/>
                <a:gd name="T74" fmla="*/ 17 w 37"/>
                <a:gd name="T75" fmla="*/ 14 h 34"/>
                <a:gd name="T76" fmla="*/ 13 w 37"/>
                <a:gd name="T77" fmla="*/ 14 h 34"/>
                <a:gd name="T78" fmla="*/ 7 w 37"/>
                <a:gd name="T79" fmla="*/ 14 h 34"/>
                <a:gd name="T80" fmla="*/ 7 w 37"/>
                <a:gd name="T81" fmla="*/ 14 h 34"/>
                <a:gd name="T82" fmla="*/ 0 w 37"/>
                <a:gd name="T83" fmla="*/ 17 h 34"/>
                <a:gd name="T84" fmla="*/ 0 w 37"/>
                <a:gd name="T85" fmla="*/ 17 h 34"/>
                <a:gd name="T86" fmla="*/ 0 w 37"/>
                <a:gd name="T87" fmla="*/ 21 h 34"/>
                <a:gd name="T88" fmla="*/ 3 w 37"/>
                <a:gd name="T89" fmla="*/ 2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7" h="34">
                  <a:moveTo>
                    <a:pt x="3" y="21"/>
                  </a:moveTo>
                  <a:lnTo>
                    <a:pt x="3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7" y="31"/>
                  </a:lnTo>
                  <a:lnTo>
                    <a:pt x="27" y="31"/>
                  </a:lnTo>
                  <a:lnTo>
                    <a:pt x="27" y="31"/>
                  </a:lnTo>
                  <a:lnTo>
                    <a:pt x="27" y="31"/>
                  </a:lnTo>
                  <a:lnTo>
                    <a:pt x="27" y="31"/>
                  </a:lnTo>
                  <a:lnTo>
                    <a:pt x="30" y="31"/>
                  </a:lnTo>
                  <a:lnTo>
                    <a:pt x="30" y="31"/>
                  </a:lnTo>
                  <a:lnTo>
                    <a:pt x="30" y="31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1"/>
                  </a:lnTo>
                  <a:lnTo>
                    <a:pt x="34" y="31"/>
                  </a:lnTo>
                  <a:lnTo>
                    <a:pt x="37" y="31"/>
                  </a:lnTo>
                  <a:lnTo>
                    <a:pt x="37" y="31"/>
                  </a:lnTo>
                  <a:lnTo>
                    <a:pt x="37" y="31"/>
                  </a:lnTo>
                  <a:lnTo>
                    <a:pt x="37" y="31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4" y="27"/>
                  </a:lnTo>
                  <a:lnTo>
                    <a:pt x="34" y="24"/>
                  </a:lnTo>
                  <a:lnTo>
                    <a:pt x="34" y="24"/>
                  </a:lnTo>
                  <a:lnTo>
                    <a:pt x="34" y="24"/>
                  </a:lnTo>
                  <a:lnTo>
                    <a:pt x="34" y="24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0" y="21"/>
                  </a:lnTo>
                  <a:lnTo>
                    <a:pt x="30" y="21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62" name="Freeform 169">
              <a:extLst>
                <a:ext uri="{FF2B5EF4-FFF2-40B4-BE49-F238E27FC236}">
                  <a16:creationId xmlns:a16="http://schemas.microsoft.com/office/drawing/2014/main" id="{1C8CC15D-6C66-4708-80D6-E0219851A6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69775" y="7675563"/>
              <a:ext cx="9525" cy="15875"/>
            </a:xfrm>
            <a:custGeom>
              <a:avLst/>
              <a:gdLst>
                <a:gd name="T0" fmla="*/ 6 w 6"/>
                <a:gd name="T1" fmla="*/ 0 h 10"/>
                <a:gd name="T2" fmla="*/ 6 w 6"/>
                <a:gd name="T3" fmla="*/ 0 h 10"/>
                <a:gd name="T4" fmla="*/ 6 w 6"/>
                <a:gd name="T5" fmla="*/ 0 h 10"/>
                <a:gd name="T6" fmla="*/ 0 w 6"/>
                <a:gd name="T7" fmla="*/ 10 h 10"/>
                <a:gd name="T8" fmla="*/ 0 w 6"/>
                <a:gd name="T9" fmla="*/ 10 h 10"/>
                <a:gd name="T10" fmla="*/ 3 w 6"/>
                <a:gd name="T11" fmla="*/ 7 h 10"/>
                <a:gd name="T12" fmla="*/ 6 w 6"/>
                <a:gd name="T13" fmla="*/ 0 h 10"/>
                <a:gd name="T14" fmla="*/ 6 w 6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0">
                  <a:moveTo>
                    <a:pt x="6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7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63" name="Freeform 170">
              <a:extLst>
                <a:ext uri="{FF2B5EF4-FFF2-40B4-BE49-F238E27FC236}">
                  <a16:creationId xmlns:a16="http://schemas.microsoft.com/office/drawing/2014/main" id="{C666B9A4-16AF-48EF-9130-C9A99C1987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73288" y="8782050"/>
              <a:ext cx="26988" cy="22225"/>
            </a:xfrm>
            <a:custGeom>
              <a:avLst/>
              <a:gdLst>
                <a:gd name="T0" fmla="*/ 7 w 17"/>
                <a:gd name="T1" fmla="*/ 14 h 14"/>
                <a:gd name="T2" fmla="*/ 7 w 17"/>
                <a:gd name="T3" fmla="*/ 14 h 14"/>
                <a:gd name="T4" fmla="*/ 7 w 17"/>
                <a:gd name="T5" fmla="*/ 14 h 14"/>
                <a:gd name="T6" fmla="*/ 7 w 17"/>
                <a:gd name="T7" fmla="*/ 14 h 14"/>
                <a:gd name="T8" fmla="*/ 10 w 17"/>
                <a:gd name="T9" fmla="*/ 14 h 14"/>
                <a:gd name="T10" fmla="*/ 10 w 17"/>
                <a:gd name="T11" fmla="*/ 14 h 14"/>
                <a:gd name="T12" fmla="*/ 13 w 17"/>
                <a:gd name="T13" fmla="*/ 10 h 14"/>
                <a:gd name="T14" fmla="*/ 13 w 17"/>
                <a:gd name="T15" fmla="*/ 10 h 14"/>
                <a:gd name="T16" fmla="*/ 13 w 17"/>
                <a:gd name="T17" fmla="*/ 10 h 14"/>
                <a:gd name="T18" fmla="*/ 13 w 17"/>
                <a:gd name="T19" fmla="*/ 7 h 14"/>
                <a:gd name="T20" fmla="*/ 13 w 17"/>
                <a:gd name="T21" fmla="*/ 7 h 14"/>
                <a:gd name="T22" fmla="*/ 13 w 17"/>
                <a:gd name="T23" fmla="*/ 7 h 14"/>
                <a:gd name="T24" fmla="*/ 13 w 17"/>
                <a:gd name="T25" fmla="*/ 7 h 14"/>
                <a:gd name="T26" fmla="*/ 13 w 17"/>
                <a:gd name="T27" fmla="*/ 7 h 14"/>
                <a:gd name="T28" fmla="*/ 13 w 17"/>
                <a:gd name="T29" fmla="*/ 7 h 14"/>
                <a:gd name="T30" fmla="*/ 13 w 17"/>
                <a:gd name="T31" fmla="*/ 7 h 14"/>
                <a:gd name="T32" fmla="*/ 13 w 17"/>
                <a:gd name="T33" fmla="*/ 7 h 14"/>
                <a:gd name="T34" fmla="*/ 13 w 17"/>
                <a:gd name="T35" fmla="*/ 7 h 14"/>
                <a:gd name="T36" fmla="*/ 13 w 17"/>
                <a:gd name="T37" fmla="*/ 7 h 14"/>
                <a:gd name="T38" fmla="*/ 13 w 17"/>
                <a:gd name="T39" fmla="*/ 7 h 14"/>
                <a:gd name="T40" fmla="*/ 17 w 17"/>
                <a:gd name="T41" fmla="*/ 4 h 14"/>
                <a:gd name="T42" fmla="*/ 17 w 17"/>
                <a:gd name="T43" fmla="*/ 4 h 14"/>
                <a:gd name="T44" fmla="*/ 13 w 17"/>
                <a:gd name="T45" fmla="*/ 4 h 14"/>
                <a:gd name="T46" fmla="*/ 13 w 17"/>
                <a:gd name="T47" fmla="*/ 4 h 14"/>
                <a:gd name="T48" fmla="*/ 13 w 17"/>
                <a:gd name="T49" fmla="*/ 4 h 14"/>
                <a:gd name="T50" fmla="*/ 13 w 17"/>
                <a:gd name="T51" fmla="*/ 4 h 14"/>
                <a:gd name="T52" fmla="*/ 13 w 17"/>
                <a:gd name="T53" fmla="*/ 4 h 14"/>
                <a:gd name="T54" fmla="*/ 13 w 17"/>
                <a:gd name="T55" fmla="*/ 4 h 14"/>
                <a:gd name="T56" fmla="*/ 10 w 17"/>
                <a:gd name="T57" fmla="*/ 0 h 14"/>
                <a:gd name="T58" fmla="*/ 10 w 17"/>
                <a:gd name="T59" fmla="*/ 0 h 14"/>
                <a:gd name="T60" fmla="*/ 10 w 17"/>
                <a:gd name="T61" fmla="*/ 0 h 14"/>
                <a:gd name="T62" fmla="*/ 10 w 17"/>
                <a:gd name="T63" fmla="*/ 0 h 14"/>
                <a:gd name="T64" fmla="*/ 7 w 17"/>
                <a:gd name="T65" fmla="*/ 0 h 14"/>
                <a:gd name="T66" fmla="*/ 7 w 17"/>
                <a:gd name="T67" fmla="*/ 0 h 14"/>
                <a:gd name="T68" fmla="*/ 7 w 17"/>
                <a:gd name="T69" fmla="*/ 0 h 14"/>
                <a:gd name="T70" fmla="*/ 7 w 17"/>
                <a:gd name="T71" fmla="*/ 0 h 14"/>
                <a:gd name="T72" fmla="*/ 7 w 17"/>
                <a:gd name="T73" fmla="*/ 0 h 14"/>
                <a:gd name="T74" fmla="*/ 7 w 17"/>
                <a:gd name="T75" fmla="*/ 0 h 14"/>
                <a:gd name="T76" fmla="*/ 3 w 17"/>
                <a:gd name="T77" fmla="*/ 4 h 14"/>
                <a:gd name="T78" fmla="*/ 3 w 17"/>
                <a:gd name="T79" fmla="*/ 4 h 14"/>
                <a:gd name="T80" fmla="*/ 0 w 17"/>
                <a:gd name="T81" fmla="*/ 7 h 14"/>
                <a:gd name="T82" fmla="*/ 0 w 17"/>
                <a:gd name="T83" fmla="*/ 7 h 14"/>
                <a:gd name="T84" fmla="*/ 3 w 17"/>
                <a:gd name="T85" fmla="*/ 10 h 14"/>
                <a:gd name="T86" fmla="*/ 3 w 17"/>
                <a:gd name="T87" fmla="*/ 10 h 14"/>
                <a:gd name="T88" fmla="*/ 3 w 17"/>
                <a:gd name="T89" fmla="*/ 10 h 14"/>
                <a:gd name="T90" fmla="*/ 3 w 17"/>
                <a:gd name="T91" fmla="*/ 10 h 14"/>
                <a:gd name="T92" fmla="*/ 7 w 17"/>
                <a:gd name="T93" fmla="*/ 14 h 14"/>
                <a:gd name="T94" fmla="*/ 7 w 17"/>
                <a:gd name="T95" fmla="*/ 14 h 14"/>
                <a:gd name="T96" fmla="*/ 7 w 17"/>
                <a:gd name="T97" fmla="*/ 14 h 14"/>
                <a:gd name="T98" fmla="*/ 7 w 17"/>
                <a:gd name="T99" fmla="*/ 14 h 14"/>
                <a:gd name="T100" fmla="*/ 7 w 17"/>
                <a:gd name="T101" fmla="*/ 14 h 14"/>
                <a:gd name="T102" fmla="*/ 7 w 17"/>
                <a:gd name="T10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" h="14">
                  <a:moveTo>
                    <a:pt x="7" y="14"/>
                  </a:move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64" name="Freeform 171">
              <a:extLst>
                <a:ext uri="{FF2B5EF4-FFF2-40B4-BE49-F238E27FC236}">
                  <a16:creationId xmlns:a16="http://schemas.microsoft.com/office/drawing/2014/main" id="{01C7CD61-2293-4C28-8627-E51667C5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40025" y="7756525"/>
              <a:ext cx="4763" cy="11113"/>
            </a:xfrm>
            <a:custGeom>
              <a:avLst/>
              <a:gdLst>
                <a:gd name="T0" fmla="*/ 3 w 3"/>
                <a:gd name="T1" fmla="*/ 4 h 7"/>
                <a:gd name="T2" fmla="*/ 3 w 3"/>
                <a:gd name="T3" fmla="*/ 4 h 7"/>
                <a:gd name="T4" fmla="*/ 3 w 3"/>
                <a:gd name="T5" fmla="*/ 4 h 7"/>
                <a:gd name="T6" fmla="*/ 3 w 3"/>
                <a:gd name="T7" fmla="*/ 4 h 7"/>
                <a:gd name="T8" fmla="*/ 3 w 3"/>
                <a:gd name="T9" fmla="*/ 4 h 7"/>
                <a:gd name="T10" fmla="*/ 3 w 3"/>
                <a:gd name="T11" fmla="*/ 4 h 7"/>
                <a:gd name="T12" fmla="*/ 3 w 3"/>
                <a:gd name="T13" fmla="*/ 0 h 7"/>
                <a:gd name="T14" fmla="*/ 3 w 3"/>
                <a:gd name="T15" fmla="*/ 0 h 7"/>
                <a:gd name="T16" fmla="*/ 0 w 3"/>
                <a:gd name="T17" fmla="*/ 4 h 7"/>
                <a:gd name="T18" fmla="*/ 0 w 3"/>
                <a:gd name="T19" fmla="*/ 4 h 7"/>
                <a:gd name="T20" fmla="*/ 3 w 3"/>
                <a:gd name="T21" fmla="*/ 4 h 7"/>
                <a:gd name="T22" fmla="*/ 3 w 3"/>
                <a:gd name="T23" fmla="*/ 4 h 7"/>
                <a:gd name="T24" fmla="*/ 3 w 3"/>
                <a:gd name="T25" fmla="*/ 7 h 7"/>
                <a:gd name="T26" fmla="*/ 3 w 3"/>
                <a:gd name="T27" fmla="*/ 7 h 7"/>
                <a:gd name="T28" fmla="*/ 3 w 3"/>
                <a:gd name="T29" fmla="*/ 7 h 7"/>
                <a:gd name="T30" fmla="*/ 3 w 3"/>
                <a:gd name="T31" fmla="*/ 7 h 7"/>
                <a:gd name="T32" fmla="*/ 3 w 3"/>
                <a:gd name="T33" fmla="*/ 7 h 7"/>
                <a:gd name="T34" fmla="*/ 3 w 3"/>
                <a:gd name="T35" fmla="*/ 7 h 7"/>
                <a:gd name="T36" fmla="*/ 3 w 3"/>
                <a:gd name="T37" fmla="*/ 7 h 7"/>
                <a:gd name="T38" fmla="*/ 3 w 3"/>
                <a:gd name="T39" fmla="*/ 7 h 7"/>
                <a:gd name="T40" fmla="*/ 3 w 3"/>
                <a:gd name="T41" fmla="*/ 4 h 7"/>
                <a:gd name="T42" fmla="*/ 3 w 3"/>
                <a:gd name="T43" fmla="*/ 4 h 7"/>
                <a:gd name="T44" fmla="*/ 3 w 3"/>
                <a:gd name="T45" fmla="*/ 4 h 7"/>
                <a:gd name="T46" fmla="*/ 3 w 3"/>
                <a:gd name="T47" fmla="*/ 4 h 7"/>
                <a:gd name="T48" fmla="*/ 3 w 3"/>
                <a:gd name="T49" fmla="*/ 4 h 7"/>
                <a:gd name="T50" fmla="*/ 3 w 3"/>
                <a:gd name="T5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" h="7">
                  <a:moveTo>
                    <a:pt x="3" y="4"/>
                  </a:move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65" name="Freeform 172">
              <a:extLst>
                <a:ext uri="{FF2B5EF4-FFF2-40B4-BE49-F238E27FC236}">
                  <a16:creationId xmlns:a16="http://schemas.microsoft.com/office/drawing/2014/main" id="{6A8121C0-8148-43E7-860E-06FD076D4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51138" y="7756525"/>
              <a:ext cx="4763" cy="6350"/>
            </a:xfrm>
            <a:custGeom>
              <a:avLst/>
              <a:gdLst>
                <a:gd name="T0" fmla="*/ 0 w 3"/>
                <a:gd name="T1" fmla="*/ 4 h 4"/>
                <a:gd name="T2" fmla="*/ 0 w 3"/>
                <a:gd name="T3" fmla="*/ 4 h 4"/>
                <a:gd name="T4" fmla="*/ 0 w 3"/>
                <a:gd name="T5" fmla="*/ 4 h 4"/>
                <a:gd name="T6" fmla="*/ 0 w 3"/>
                <a:gd name="T7" fmla="*/ 4 h 4"/>
                <a:gd name="T8" fmla="*/ 3 w 3"/>
                <a:gd name="T9" fmla="*/ 4 h 4"/>
                <a:gd name="T10" fmla="*/ 3 w 3"/>
                <a:gd name="T11" fmla="*/ 4 h 4"/>
                <a:gd name="T12" fmla="*/ 3 w 3"/>
                <a:gd name="T13" fmla="*/ 4 h 4"/>
                <a:gd name="T14" fmla="*/ 3 w 3"/>
                <a:gd name="T15" fmla="*/ 4 h 4"/>
                <a:gd name="T16" fmla="*/ 3 w 3"/>
                <a:gd name="T17" fmla="*/ 4 h 4"/>
                <a:gd name="T18" fmla="*/ 3 w 3"/>
                <a:gd name="T19" fmla="*/ 4 h 4"/>
                <a:gd name="T20" fmla="*/ 3 w 3"/>
                <a:gd name="T21" fmla="*/ 4 h 4"/>
                <a:gd name="T22" fmla="*/ 3 w 3"/>
                <a:gd name="T23" fmla="*/ 0 h 4"/>
                <a:gd name="T24" fmla="*/ 3 w 3"/>
                <a:gd name="T25" fmla="*/ 0 h 4"/>
                <a:gd name="T26" fmla="*/ 0 w 3"/>
                <a:gd name="T27" fmla="*/ 0 h 4"/>
                <a:gd name="T28" fmla="*/ 0 w 3"/>
                <a:gd name="T29" fmla="*/ 0 h 4"/>
                <a:gd name="T30" fmla="*/ 0 w 3"/>
                <a:gd name="T31" fmla="*/ 0 h 4"/>
                <a:gd name="T32" fmla="*/ 0 w 3"/>
                <a:gd name="T33" fmla="*/ 0 h 4"/>
                <a:gd name="T34" fmla="*/ 0 w 3"/>
                <a:gd name="T35" fmla="*/ 0 h 4"/>
                <a:gd name="T36" fmla="*/ 0 w 3"/>
                <a:gd name="T37" fmla="*/ 0 h 4"/>
                <a:gd name="T38" fmla="*/ 0 w 3"/>
                <a:gd name="T39" fmla="*/ 4 h 4"/>
                <a:gd name="T40" fmla="*/ 0 w 3"/>
                <a:gd name="T41" fmla="*/ 4 h 4"/>
                <a:gd name="T42" fmla="*/ 0 w 3"/>
                <a:gd name="T43" fmla="*/ 4 h 4"/>
                <a:gd name="T44" fmla="*/ 0 w 3"/>
                <a:gd name="T45" fmla="*/ 4 h 4"/>
                <a:gd name="T46" fmla="*/ 0 w 3"/>
                <a:gd name="T47" fmla="*/ 4 h 4"/>
                <a:gd name="T48" fmla="*/ 0 w 3"/>
                <a:gd name="T4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66" name="Freeform 173">
              <a:extLst>
                <a:ext uri="{FF2B5EF4-FFF2-40B4-BE49-F238E27FC236}">
                  <a16:creationId xmlns:a16="http://schemas.microsoft.com/office/drawing/2014/main" id="{88C01CC5-EDD3-4ED4-8151-9FE72BECC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40025" y="7735888"/>
              <a:ext cx="26988" cy="20638"/>
            </a:xfrm>
            <a:custGeom>
              <a:avLst/>
              <a:gdLst>
                <a:gd name="T0" fmla="*/ 13 w 17"/>
                <a:gd name="T1" fmla="*/ 13 h 13"/>
                <a:gd name="T2" fmla="*/ 13 w 17"/>
                <a:gd name="T3" fmla="*/ 13 h 13"/>
                <a:gd name="T4" fmla="*/ 13 w 17"/>
                <a:gd name="T5" fmla="*/ 13 h 13"/>
                <a:gd name="T6" fmla="*/ 17 w 17"/>
                <a:gd name="T7" fmla="*/ 10 h 13"/>
                <a:gd name="T8" fmla="*/ 17 w 17"/>
                <a:gd name="T9" fmla="*/ 10 h 13"/>
                <a:gd name="T10" fmla="*/ 17 w 17"/>
                <a:gd name="T11" fmla="*/ 10 h 13"/>
                <a:gd name="T12" fmla="*/ 17 w 17"/>
                <a:gd name="T13" fmla="*/ 6 h 13"/>
                <a:gd name="T14" fmla="*/ 13 w 17"/>
                <a:gd name="T15" fmla="*/ 6 h 13"/>
                <a:gd name="T16" fmla="*/ 13 w 17"/>
                <a:gd name="T17" fmla="*/ 6 h 13"/>
                <a:gd name="T18" fmla="*/ 13 w 17"/>
                <a:gd name="T19" fmla="*/ 6 h 13"/>
                <a:gd name="T20" fmla="*/ 13 w 17"/>
                <a:gd name="T21" fmla="*/ 0 h 13"/>
                <a:gd name="T22" fmla="*/ 13 w 17"/>
                <a:gd name="T23" fmla="*/ 0 h 13"/>
                <a:gd name="T24" fmla="*/ 13 w 17"/>
                <a:gd name="T25" fmla="*/ 3 h 13"/>
                <a:gd name="T26" fmla="*/ 10 w 17"/>
                <a:gd name="T27" fmla="*/ 3 h 13"/>
                <a:gd name="T28" fmla="*/ 10 w 17"/>
                <a:gd name="T29" fmla="*/ 6 h 13"/>
                <a:gd name="T30" fmla="*/ 10 w 17"/>
                <a:gd name="T31" fmla="*/ 6 h 13"/>
                <a:gd name="T32" fmla="*/ 10 w 17"/>
                <a:gd name="T33" fmla="*/ 6 h 13"/>
                <a:gd name="T34" fmla="*/ 10 w 17"/>
                <a:gd name="T35" fmla="*/ 6 h 13"/>
                <a:gd name="T36" fmla="*/ 10 w 17"/>
                <a:gd name="T37" fmla="*/ 6 h 13"/>
                <a:gd name="T38" fmla="*/ 10 w 17"/>
                <a:gd name="T39" fmla="*/ 6 h 13"/>
                <a:gd name="T40" fmla="*/ 7 w 17"/>
                <a:gd name="T41" fmla="*/ 6 h 13"/>
                <a:gd name="T42" fmla="*/ 7 w 17"/>
                <a:gd name="T43" fmla="*/ 6 h 13"/>
                <a:gd name="T44" fmla="*/ 7 w 17"/>
                <a:gd name="T45" fmla="*/ 6 h 13"/>
                <a:gd name="T46" fmla="*/ 7 w 17"/>
                <a:gd name="T47" fmla="*/ 6 h 13"/>
                <a:gd name="T48" fmla="*/ 7 w 17"/>
                <a:gd name="T49" fmla="*/ 6 h 13"/>
                <a:gd name="T50" fmla="*/ 3 w 17"/>
                <a:gd name="T51" fmla="*/ 10 h 13"/>
                <a:gd name="T52" fmla="*/ 3 w 17"/>
                <a:gd name="T53" fmla="*/ 10 h 13"/>
                <a:gd name="T54" fmla="*/ 3 w 17"/>
                <a:gd name="T55" fmla="*/ 10 h 13"/>
                <a:gd name="T56" fmla="*/ 3 w 17"/>
                <a:gd name="T57" fmla="*/ 6 h 13"/>
                <a:gd name="T58" fmla="*/ 3 w 17"/>
                <a:gd name="T59" fmla="*/ 10 h 13"/>
                <a:gd name="T60" fmla="*/ 0 w 17"/>
                <a:gd name="T61" fmla="*/ 13 h 13"/>
                <a:gd name="T62" fmla="*/ 0 w 17"/>
                <a:gd name="T63" fmla="*/ 10 h 13"/>
                <a:gd name="T64" fmla="*/ 0 w 17"/>
                <a:gd name="T65" fmla="*/ 13 h 13"/>
                <a:gd name="T66" fmla="*/ 0 w 17"/>
                <a:gd name="T67" fmla="*/ 13 h 13"/>
                <a:gd name="T68" fmla="*/ 0 w 17"/>
                <a:gd name="T69" fmla="*/ 13 h 13"/>
                <a:gd name="T70" fmla="*/ 0 w 17"/>
                <a:gd name="T71" fmla="*/ 13 h 13"/>
                <a:gd name="T72" fmla="*/ 0 w 17"/>
                <a:gd name="T73" fmla="*/ 13 h 13"/>
                <a:gd name="T74" fmla="*/ 3 w 17"/>
                <a:gd name="T75" fmla="*/ 13 h 13"/>
                <a:gd name="T76" fmla="*/ 7 w 17"/>
                <a:gd name="T77" fmla="*/ 10 h 13"/>
                <a:gd name="T78" fmla="*/ 10 w 17"/>
                <a:gd name="T79" fmla="*/ 10 h 13"/>
                <a:gd name="T80" fmla="*/ 10 w 17"/>
                <a:gd name="T81" fmla="*/ 10 h 13"/>
                <a:gd name="T82" fmla="*/ 10 w 17"/>
                <a:gd name="T83" fmla="*/ 10 h 13"/>
                <a:gd name="T84" fmla="*/ 13 w 17"/>
                <a:gd name="T85" fmla="*/ 6 h 13"/>
                <a:gd name="T86" fmla="*/ 13 w 17"/>
                <a:gd name="T87" fmla="*/ 6 h 13"/>
                <a:gd name="T88" fmla="*/ 13 w 17"/>
                <a:gd name="T89" fmla="*/ 10 h 13"/>
                <a:gd name="T90" fmla="*/ 13 w 17"/>
                <a:gd name="T91" fmla="*/ 10 h 13"/>
                <a:gd name="T92" fmla="*/ 13 w 17"/>
                <a:gd name="T9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" h="13">
                  <a:moveTo>
                    <a:pt x="13" y="13"/>
                  </a:move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3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3"/>
                  </a:lnTo>
                  <a:lnTo>
                    <a:pt x="13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67" name="Freeform 174">
              <a:extLst>
                <a:ext uri="{FF2B5EF4-FFF2-40B4-BE49-F238E27FC236}">
                  <a16:creationId xmlns:a16="http://schemas.microsoft.com/office/drawing/2014/main" id="{E4560E25-8007-4E76-BB01-EB5EC14E73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87650" y="7729538"/>
              <a:ext cx="11113" cy="11113"/>
            </a:xfrm>
            <a:custGeom>
              <a:avLst/>
              <a:gdLst>
                <a:gd name="T0" fmla="*/ 7 w 7"/>
                <a:gd name="T1" fmla="*/ 0 h 7"/>
                <a:gd name="T2" fmla="*/ 7 w 7"/>
                <a:gd name="T3" fmla="*/ 0 h 7"/>
                <a:gd name="T4" fmla="*/ 4 w 7"/>
                <a:gd name="T5" fmla="*/ 4 h 7"/>
                <a:gd name="T6" fmla="*/ 4 w 7"/>
                <a:gd name="T7" fmla="*/ 4 h 7"/>
                <a:gd name="T8" fmla="*/ 0 w 7"/>
                <a:gd name="T9" fmla="*/ 4 h 7"/>
                <a:gd name="T10" fmla="*/ 0 w 7"/>
                <a:gd name="T11" fmla="*/ 4 h 7"/>
                <a:gd name="T12" fmla="*/ 0 w 7"/>
                <a:gd name="T13" fmla="*/ 4 h 7"/>
                <a:gd name="T14" fmla="*/ 0 w 7"/>
                <a:gd name="T15" fmla="*/ 4 h 7"/>
                <a:gd name="T16" fmla="*/ 0 w 7"/>
                <a:gd name="T17" fmla="*/ 4 h 7"/>
                <a:gd name="T18" fmla="*/ 0 w 7"/>
                <a:gd name="T19" fmla="*/ 4 h 7"/>
                <a:gd name="T20" fmla="*/ 0 w 7"/>
                <a:gd name="T21" fmla="*/ 4 h 7"/>
                <a:gd name="T22" fmla="*/ 4 w 7"/>
                <a:gd name="T23" fmla="*/ 7 h 7"/>
                <a:gd name="T24" fmla="*/ 4 w 7"/>
                <a:gd name="T25" fmla="*/ 7 h 7"/>
                <a:gd name="T26" fmla="*/ 4 w 7"/>
                <a:gd name="T27" fmla="*/ 7 h 7"/>
                <a:gd name="T28" fmla="*/ 7 w 7"/>
                <a:gd name="T29" fmla="*/ 7 h 7"/>
                <a:gd name="T30" fmla="*/ 7 w 7"/>
                <a:gd name="T31" fmla="*/ 7 h 7"/>
                <a:gd name="T32" fmla="*/ 7 w 7"/>
                <a:gd name="T33" fmla="*/ 7 h 7"/>
                <a:gd name="T34" fmla="*/ 7 w 7"/>
                <a:gd name="T35" fmla="*/ 7 h 7"/>
                <a:gd name="T36" fmla="*/ 7 w 7"/>
                <a:gd name="T37" fmla="*/ 4 h 7"/>
                <a:gd name="T38" fmla="*/ 7 w 7"/>
                <a:gd name="T39" fmla="*/ 4 h 7"/>
                <a:gd name="T40" fmla="*/ 7 w 7"/>
                <a:gd name="T41" fmla="*/ 4 h 7"/>
                <a:gd name="T42" fmla="*/ 7 w 7"/>
                <a:gd name="T43" fmla="*/ 4 h 7"/>
                <a:gd name="T44" fmla="*/ 7 w 7"/>
                <a:gd name="T45" fmla="*/ 0 h 7"/>
                <a:gd name="T46" fmla="*/ 7 w 7"/>
                <a:gd name="T4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" h="7">
                  <a:moveTo>
                    <a:pt x="7" y="0"/>
                  </a:moveTo>
                  <a:lnTo>
                    <a:pt x="7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68" name="Freeform 175">
              <a:extLst>
                <a:ext uri="{FF2B5EF4-FFF2-40B4-BE49-F238E27FC236}">
                  <a16:creationId xmlns:a16="http://schemas.microsoft.com/office/drawing/2014/main" id="{A1A8DBCF-CE34-411F-AB20-17DC75923D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82863" y="7837488"/>
              <a:ext cx="11113" cy="6350"/>
            </a:xfrm>
            <a:custGeom>
              <a:avLst/>
              <a:gdLst>
                <a:gd name="T0" fmla="*/ 4 w 7"/>
                <a:gd name="T1" fmla="*/ 4 h 4"/>
                <a:gd name="T2" fmla="*/ 4 w 7"/>
                <a:gd name="T3" fmla="*/ 4 h 4"/>
                <a:gd name="T4" fmla="*/ 4 w 7"/>
                <a:gd name="T5" fmla="*/ 4 h 4"/>
                <a:gd name="T6" fmla="*/ 4 w 7"/>
                <a:gd name="T7" fmla="*/ 4 h 4"/>
                <a:gd name="T8" fmla="*/ 4 w 7"/>
                <a:gd name="T9" fmla="*/ 4 h 4"/>
                <a:gd name="T10" fmla="*/ 4 w 7"/>
                <a:gd name="T11" fmla="*/ 4 h 4"/>
                <a:gd name="T12" fmla="*/ 4 w 7"/>
                <a:gd name="T13" fmla="*/ 4 h 4"/>
                <a:gd name="T14" fmla="*/ 4 w 7"/>
                <a:gd name="T15" fmla="*/ 4 h 4"/>
                <a:gd name="T16" fmla="*/ 4 w 7"/>
                <a:gd name="T17" fmla="*/ 4 h 4"/>
                <a:gd name="T18" fmla="*/ 4 w 7"/>
                <a:gd name="T19" fmla="*/ 4 h 4"/>
                <a:gd name="T20" fmla="*/ 4 w 7"/>
                <a:gd name="T21" fmla="*/ 4 h 4"/>
                <a:gd name="T22" fmla="*/ 4 w 7"/>
                <a:gd name="T23" fmla="*/ 4 h 4"/>
                <a:gd name="T24" fmla="*/ 7 w 7"/>
                <a:gd name="T25" fmla="*/ 4 h 4"/>
                <a:gd name="T26" fmla="*/ 7 w 7"/>
                <a:gd name="T27" fmla="*/ 4 h 4"/>
                <a:gd name="T28" fmla="*/ 4 w 7"/>
                <a:gd name="T29" fmla="*/ 0 h 4"/>
                <a:gd name="T30" fmla="*/ 4 w 7"/>
                <a:gd name="T31" fmla="*/ 0 h 4"/>
                <a:gd name="T32" fmla="*/ 4 w 7"/>
                <a:gd name="T33" fmla="*/ 0 h 4"/>
                <a:gd name="T34" fmla="*/ 4 w 7"/>
                <a:gd name="T35" fmla="*/ 0 h 4"/>
                <a:gd name="T36" fmla="*/ 0 w 7"/>
                <a:gd name="T37" fmla="*/ 0 h 4"/>
                <a:gd name="T38" fmla="*/ 0 w 7"/>
                <a:gd name="T39" fmla="*/ 0 h 4"/>
                <a:gd name="T40" fmla="*/ 0 w 7"/>
                <a:gd name="T41" fmla="*/ 4 h 4"/>
                <a:gd name="T42" fmla="*/ 0 w 7"/>
                <a:gd name="T43" fmla="*/ 4 h 4"/>
                <a:gd name="T44" fmla="*/ 4 w 7"/>
                <a:gd name="T45" fmla="*/ 4 h 4"/>
                <a:gd name="T46" fmla="*/ 4 w 7"/>
                <a:gd name="T4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69" name="Freeform 176">
              <a:extLst>
                <a:ext uri="{FF2B5EF4-FFF2-40B4-BE49-F238E27FC236}">
                  <a16:creationId xmlns:a16="http://schemas.microsoft.com/office/drawing/2014/main" id="{C71EED6E-6CCD-4077-B818-E64EFFB57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98738" y="7832725"/>
              <a:ext cx="11113" cy="11113"/>
            </a:xfrm>
            <a:custGeom>
              <a:avLst/>
              <a:gdLst>
                <a:gd name="T0" fmla="*/ 0 w 7"/>
                <a:gd name="T1" fmla="*/ 7 h 7"/>
                <a:gd name="T2" fmla="*/ 0 w 7"/>
                <a:gd name="T3" fmla="*/ 7 h 7"/>
                <a:gd name="T4" fmla="*/ 0 w 7"/>
                <a:gd name="T5" fmla="*/ 7 h 7"/>
                <a:gd name="T6" fmla="*/ 0 w 7"/>
                <a:gd name="T7" fmla="*/ 7 h 7"/>
                <a:gd name="T8" fmla="*/ 0 w 7"/>
                <a:gd name="T9" fmla="*/ 7 h 7"/>
                <a:gd name="T10" fmla="*/ 0 w 7"/>
                <a:gd name="T11" fmla="*/ 3 h 7"/>
                <a:gd name="T12" fmla="*/ 0 w 7"/>
                <a:gd name="T13" fmla="*/ 3 h 7"/>
                <a:gd name="T14" fmla="*/ 0 w 7"/>
                <a:gd name="T15" fmla="*/ 3 h 7"/>
                <a:gd name="T16" fmla="*/ 0 w 7"/>
                <a:gd name="T17" fmla="*/ 3 h 7"/>
                <a:gd name="T18" fmla="*/ 4 w 7"/>
                <a:gd name="T19" fmla="*/ 3 h 7"/>
                <a:gd name="T20" fmla="*/ 4 w 7"/>
                <a:gd name="T21" fmla="*/ 3 h 7"/>
                <a:gd name="T22" fmla="*/ 4 w 7"/>
                <a:gd name="T23" fmla="*/ 3 h 7"/>
                <a:gd name="T24" fmla="*/ 4 w 7"/>
                <a:gd name="T25" fmla="*/ 3 h 7"/>
                <a:gd name="T26" fmla="*/ 4 w 7"/>
                <a:gd name="T27" fmla="*/ 3 h 7"/>
                <a:gd name="T28" fmla="*/ 4 w 7"/>
                <a:gd name="T29" fmla="*/ 7 h 7"/>
                <a:gd name="T30" fmla="*/ 4 w 7"/>
                <a:gd name="T31" fmla="*/ 7 h 7"/>
                <a:gd name="T32" fmla="*/ 4 w 7"/>
                <a:gd name="T33" fmla="*/ 7 h 7"/>
                <a:gd name="T34" fmla="*/ 4 w 7"/>
                <a:gd name="T35" fmla="*/ 7 h 7"/>
                <a:gd name="T36" fmla="*/ 4 w 7"/>
                <a:gd name="T37" fmla="*/ 3 h 7"/>
                <a:gd name="T38" fmla="*/ 4 w 7"/>
                <a:gd name="T39" fmla="*/ 3 h 7"/>
                <a:gd name="T40" fmla="*/ 4 w 7"/>
                <a:gd name="T41" fmla="*/ 3 h 7"/>
                <a:gd name="T42" fmla="*/ 4 w 7"/>
                <a:gd name="T43" fmla="*/ 3 h 7"/>
                <a:gd name="T44" fmla="*/ 4 w 7"/>
                <a:gd name="T45" fmla="*/ 3 h 7"/>
                <a:gd name="T46" fmla="*/ 4 w 7"/>
                <a:gd name="T47" fmla="*/ 3 h 7"/>
                <a:gd name="T48" fmla="*/ 4 w 7"/>
                <a:gd name="T49" fmla="*/ 3 h 7"/>
                <a:gd name="T50" fmla="*/ 4 w 7"/>
                <a:gd name="T51" fmla="*/ 3 h 7"/>
                <a:gd name="T52" fmla="*/ 4 w 7"/>
                <a:gd name="T53" fmla="*/ 3 h 7"/>
                <a:gd name="T54" fmla="*/ 7 w 7"/>
                <a:gd name="T55" fmla="*/ 3 h 7"/>
                <a:gd name="T56" fmla="*/ 7 w 7"/>
                <a:gd name="T57" fmla="*/ 3 h 7"/>
                <a:gd name="T58" fmla="*/ 7 w 7"/>
                <a:gd name="T59" fmla="*/ 3 h 7"/>
                <a:gd name="T60" fmla="*/ 7 w 7"/>
                <a:gd name="T61" fmla="*/ 3 h 7"/>
                <a:gd name="T62" fmla="*/ 7 w 7"/>
                <a:gd name="T63" fmla="*/ 3 h 7"/>
                <a:gd name="T64" fmla="*/ 7 w 7"/>
                <a:gd name="T65" fmla="*/ 3 h 7"/>
                <a:gd name="T66" fmla="*/ 7 w 7"/>
                <a:gd name="T67" fmla="*/ 3 h 7"/>
                <a:gd name="T68" fmla="*/ 7 w 7"/>
                <a:gd name="T69" fmla="*/ 3 h 7"/>
                <a:gd name="T70" fmla="*/ 7 w 7"/>
                <a:gd name="T71" fmla="*/ 0 h 7"/>
                <a:gd name="T72" fmla="*/ 7 w 7"/>
                <a:gd name="T73" fmla="*/ 0 h 7"/>
                <a:gd name="T74" fmla="*/ 7 w 7"/>
                <a:gd name="T75" fmla="*/ 0 h 7"/>
                <a:gd name="T76" fmla="*/ 7 w 7"/>
                <a:gd name="T77" fmla="*/ 0 h 7"/>
                <a:gd name="T78" fmla="*/ 4 w 7"/>
                <a:gd name="T79" fmla="*/ 0 h 7"/>
                <a:gd name="T80" fmla="*/ 4 w 7"/>
                <a:gd name="T81" fmla="*/ 0 h 7"/>
                <a:gd name="T82" fmla="*/ 4 w 7"/>
                <a:gd name="T83" fmla="*/ 0 h 7"/>
                <a:gd name="T84" fmla="*/ 4 w 7"/>
                <a:gd name="T85" fmla="*/ 0 h 7"/>
                <a:gd name="T86" fmla="*/ 4 w 7"/>
                <a:gd name="T87" fmla="*/ 0 h 7"/>
                <a:gd name="T88" fmla="*/ 4 w 7"/>
                <a:gd name="T89" fmla="*/ 0 h 7"/>
                <a:gd name="T90" fmla="*/ 4 w 7"/>
                <a:gd name="T91" fmla="*/ 0 h 7"/>
                <a:gd name="T92" fmla="*/ 4 w 7"/>
                <a:gd name="T93" fmla="*/ 0 h 7"/>
                <a:gd name="T94" fmla="*/ 4 w 7"/>
                <a:gd name="T95" fmla="*/ 0 h 7"/>
                <a:gd name="T96" fmla="*/ 4 w 7"/>
                <a:gd name="T97" fmla="*/ 0 h 7"/>
                <a:gd name="T98" fmla="*/ 4 w 7"/>
                <a:gd name="T99" fmla="*/ 0 h 7"/>
                <a:gd name="T100" fmla="*/ 4 w 7"/>
                <a:gd name="T101" fmla="*/ 0 h 7"/>
                <a:gd name="T102" fmla="*/ 4 w 7"/>
                <a:gd name="T103" fmla="*/ 0 h 7"/>
                <a:gd name="T104" fmla="*/ 4 w 7"/>
                <a:gd name="T105" fmla="*/ 0 h 7"/>
                <a:gd name="T106" fmla="*/ 4 w 7"/>
                <a:gd name="T107" fmla="*/ 0 h 7"/>
                <a:gd name="T108" fmla="*/ 4 w 7"/>
                <a:gd name="T109" fmla="*/ 0 h 7"/>
                <a:gd name="T110" fmla="*/ 4 w 7"/>
                <a:gd name="T111" fmla="*/ 0 h 7"/>
                <a:gd name="T112" fmla="*/ 0 w 7"/>
                <a:gd name="T113" fmla="*/ 0 h 7"/>
                <a:gd name="T114" fmla="*/ 0 w 7"/>
                <a:gd name="T115" fmla="*/ 0 h 7"/>
                <a:gd name="T116" fmla="*/ 0 w 7"/>
                <a:gd name="T117" fmla="*/ 3 h 7"/>
                <a:gd name="T118" fmla="*/ 0 w 7"/>
                <a:gd name="T11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" h="7">
                  <a:moveTo>
                    <a:pt x="0" y="7"/>
                  </a:move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70" name="Freeform 177">
              <a:extLst>
                <a:ext uri="{FF2B5EF4-FFF2-40B4-BE49-F238E27FC236}">
                  <a16:creationId xmlns:a16="http://schemas.microsoft.com/office/drawing/2014/main" id="{2A518233-1659-484C-832D-636EF93C3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05088" y="7816850"/>
              <a:ext cx="15875" cy="9525"/>
            </a:xfrm>
            <a:custGeom>
              <a:avLst/>
              <a:gdLst>
                <a:gd name="T0" fmla="*/ 0 w 10"/>
                <a:gd name="T1" fmla="*/ 6 h 6"/>
                <a:gd name="T2" fmla="*/ 0 w 10"/>
                <a:gd name="T3" fmla="*/ 6 h 6"/>
                <a:gd name="T4" fmla="*/ 0 w 10"/>
                <a:gd name="T5" fmla="*/ 6 h 6"/>
                <a:gd name="T6" fmla="*/ 0 w 10"/>
                <a:gd name="T7" fmla="*/ 6 h 6"/>
                <a:gd name="T8" fmla="*/ 3 w 10"/>
                <a:gd name="T9" fmla="*/ 3 h 6"/>
                <a:gd name="T10" fmla="*/ 3 w 10"/>
                <a:gd name="T11" fmla="*/ 3 h 6"/>
                <a:gd name="T12" fmla="*/ 3 w 10"/>
                <a:gd name="T13" fmla="*/ 6 h 6"/>
                <a:gd name="T14" fmla="*/ 3 w 10"/>
                <a:gd name="T15" fmla="*/ 6 h 6"/>
                <a:gd name="T16" fmla="*/ 3 w 10"/>
                <a:gd name="T17" fmla="*/ 6 h 6"/>
                <a:gd name="T18" fmla="*/ 3 w 10"/>
                <a:gd name="T19" fmla="*/ 6 h 6"/>
                <a:gd name="T20" fmla="*/ 7 w 10"/>
                <a:gd name="T21" fmla="*/ 6 h 6"/>
                <a:gd name="T22" fmla="*/ 7 w 10"/>
                <a:gd name="T23" fmla="*/ 6 h 6"/>
                <a:gd name="T24" fmla="*/ 7 w 10"/>
                <a:gd name="T25" fmla="*/ 6 h 6"/>
                <a:gd name="T26" fmla="*/ 7 w 10"/>
                <a:gd name="T27" fmla="*/ 6 h 6"/>
                <a:gd name="T28" fmla="*/ 7 w 10"/>
                <a:gd name="T29" fmla="*/ 6 h 6"/>
                <a:gd name="T30" fmla="*/ 7 w 10"/>
                <a:gd name="T31" fmla="*/ 6 h 6"/>
                <a:gd name="T32" fmla="*/ 7 w 10"/>
                <a:gd name="T33" fmla="*/ 6 h 6"/>
                <a:gd name="T34" fmla="*/ 7 w 10"/>
                <a:gd name="T35" fmla="*/ 6 h 6"/>
                <a:gd name="T36" fmla="*/ 7 w 10"/>
                <a:gd name="T37" fmla="*/ 6 h 6"/>
                <a:gd name="T38" fmla="*/ 7 w 10"/>
                <a:gd name="T39" fmla="*/ 6 h 6"/>
                <a:gd name="T40" fmla="*/ 10 w 10"/>
                <a:gd name="T41" fmla="*/ 6 h 6"/>
                <a:gd name="T42" fmla="*/ 10 w 10"/>
                <a:gd name="T43" fmla="*/ 6 h 6"/>
                <a:gd name="T44" fmla="*/ 10 w 10"/>
                <a:gd name="T45" fmla="*/ 3 h 6"/>
                <a:gd name="T46" fmla="*/ 10 w 10"/>
                <a:gd name="T47" fmla="*/ 3 h 6"/>
                <a:gd name="T48" fmla="*/ 10 w 10"/>
                <a:gd name="T49" fmla="*/ 3 h 6"/>
                <a:gd name="T50" fmla="*/ 10 w 10"/>
                <a:gd name="T51" fmla="*/ 3 h 6"/>
                <a:gd name="T52" fmla="*/ 10 w 10"/>
                <a:gd name="T53" fmla="*/ 0 h 6"/>
                <a:gd name="T54" fmla="*/ 10 w 10"/>
                <a:gd name="T55" fmla="*/ 0 h 6"/>
                <a:gd name="T56" fmla="*/ 10 w 10"/>
                <a:gd name="T57" fmla="*/ 0 h 6"/>
                <a:gd name="T58" fmla="*/ 7 w 10"/>
                <a:gd name="T59" fmla="*/ 0 h 6"/>
                <a:gd name="T60" fmla="*/ 7 w 10"/>
                <a:gd name="T61" fmla="*/ 0 h 6"/>
                <a:gd name="T62" fmla="*/ 7 w 10"/>
                <a:gd name="T63" fmla="*/ 0 h 6"/>
                <a:gd name="T64" fmla="*/ 7 w 10"/>
                <a:gd name="T65" fmla="*/ 0 h 6"/>
                <a:gd name="T66" fmla="*/ 7 w 10"/>
                <a:gd name="T67" fmla="*/ 0 h 6"/>
                <a:gd name="T68" fmla="*/ 7 w 10"/>
                <a:gd name="T69" fmla="*/ 0 h 6"/>
                <a:gd name="T70" fmla="*/ 7 w 10"/>
                <a:gd name="T71" fmla="*/ 0 h 6"/>
                <a:gd name="T72" fmla="*/ 7 w 10"/>
                <a:gd name="T73" fmla="*/ 0 h 6"/>
                <a:gd name="T74" fmla="*/ 7 w 10"/>
                <a:gd name="T75" fmla="*/ 0 h 6"/>
                <a:gd name="T76" fmla="*/ 7 w 10"/>
                <a:gd name="T77" fmla="*/ 0 h 6"/>
                <a:gd name="T78" fmla="*/ 3 w 10"/>
                <a:gd name="T79" fmla="*/ 3 h 6"/>
                <a:gd name="T80" fmla="*/ 3 w 10"/>
                <a:gd name="T81" fmla="*/ 3 h 6"/>
                <a:gd name="T82" fmla="*/ 3 w 10"/>
                <a:gd name="T83" fmla="*/ 3 h 6"/>
                <a:gd name="T84" fmla="*/ 3 w 10"/>
                <a:gd name="T85" fmla="*/ 3 h 6"/>
                <a:gd name="T86" fmla="*/ 0 w 10"/>
                <a:gd name="T87" fmla="*/ 3 h 6"/>
                <a:gd name="T88" fmla="*/ 0 w 10"/>
                <a:gd name="T89" fmla="*/ 3 h 6"/>
                <a:gd name="T90" fmla="*/ 0 w 10"/>
                <a:gd name="T91" fmla="*/ 6 h 6"/>
                <a:gd name="T92" fmla="*/ 0 w 10"/>
                <a:gd name="T93" fmla="*/ 6 h 6"/>
                <a:gd name="T94" fmla="*/ 0 w 10"/>
                <a:gd name="T95" fmla="*/ 6 h 6"/>
                <a:gd name="T96" fmla="*/ 0 w 10"/>
                <a:gd name="T9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" h="6">
                  <a:moveTo>
                    <a:pt x="0" y="6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71" name="Freeform 178">
              <a:extLst>
                <a:ext uri="{FF2B5EF4-FFF2-40B4-BE49-F238E27FC236}">
                  <a16:creationId xmlns:a16="http://schemas.microsoft.com/office/drawing/2014/main" id="{8F6D057C-D693-4920-8F88-422C866E50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20963" y="7799388"/>
              <a:ext cx="11113" cy="17463"/>
            </a:xfrm>
            <a:custGeom>
              <a:avLst/>
              <a:gdLst>
                <a:gd name="T0" fmla="*/ 0 w 7"/>
                <a:gd name="T1" fmla="*/ 11 h 11"/>
                <a:gd name="T2" fmla="*/ 0 w 7"/>
                <a:gd name="T3" fmla="*/ 11 h 11"/>
                <a:gd name="T4" fmla="*/ 0 w 7"/>
                <a:gd name="T5" fmla="*/ 11 h 11"/>
                <a:gd name="T6" fmla="*/ 0 w 7"/>
                <a:gd name="T7" fmla="*/ 11 h 11"/>
                <a:gd name="T8" fmla="*/ 0 w 7"/>
                <a:gd name="T9" fmla="*/ 11 h 11"/>
                <a:gd name="T10" fmla="*/ 3 w 7"/>
                <a:gd name="T11" fmla="*/ 11 h 11"/>
                <a:gd name="T12" fmla="*/ 3 w 7"/>
                <a:gd name="T13" fmla="*/ 11 h 11"/>
                <a:gd name="T14" fmla="*/ 3 w 7"/>
                <a:gd name="T15" fmla="*/ 11 h 11"/>
                <a:gd name="T16" fmla="*/ 3 w 7"/>
                <a:gd name="T17" fmla="*/ 11 h 11"/>
                <a:gd name="T18" fmla="*/ 3 w 7"/>
                <a:gd name="T19" fmla="*/ 11 h 11"/>
                <a:gd name="T20" fmla="*/ 3 w 7"/>
                <a:gd name="T21" fmla="*/ 11 h 11"/>
                <a:gd name="T22" fmla="*/ 3 w 7"/>
                <a:gd name="T23" fmla="*/ 11 h 11"/>
                <a:gd name="T24" fmla="*/ 3 w 7"/>
                <a:gd name="T25" fmla="*/ 11 h 11"/>
                <a:gd name="T26" fmla="*/ 3 w 7"/>
                <a:gd name="T27" fmla="*/ 11 h 11"/>
                <a:gd name="T28" fmla="*/ 3 w 7"/>
                <a:gd name="T29" fmla="*/ 11 h 11"/>
                <a:gd name="T30" fmla="*/ 7 w 7"/>
                <a:gd name="T31" fmla="*/ 7 h 11"/>
                <a:gd name="T32" fmla="*/ 7 w 7"/>
                <a:gd name="T33" fmla="*/ 7 h 11"/>
                <a:gd name="T34" fmla="*/ 7 w 7"/>
                <a:gd name="T35" fmla="*/ 4 h 11"/>
                <a:gd name="T36" fmla="*/ 7 w 7"/>
                <a:gd name="T37" fmla="*/ 4 h 11"/>
                <a:gd name="T38" fmla="*/ 7 w 7"/>
                <a:gd name="T39" fmla="*/ 4 h 11"/>
                <a:gd name="T40" fmla="*/ 7 w 7"/>
                <a:gd name="T41" fmla="*/ 4 h 11"/>
                <a:gd name="T42" fmla="*/ 7 w 7"/>
                <a:gd name="T43" fmla="*/ 4 h 11"/>
                <a:gd name="T44" fmla="*/ 7 w 7"/>
                <a:gd name="T45" fmla="*/ 0 h 11"/>
                <a:gd name="T46" fmla="*/ 7 w 7"/>
                <a:gd name="T47" fmla="*/ 0 h 11"/>
                <a:gd name="T48" fmla="*/ 7 w 7"/>
                <a:gd name="T49" fmla="*/ 0 h 11"/>
                <a:gd name="T50" fmla="*/ 7 w 7"/>
                <a:gd name="T51" fmla="*/ 0 h 11"/>
                <a:gd name="T52" fmla="*/ 3 w 7"/>
                <a:gd name="T53" fmla="*/ 4 h 11"/>
                <a:gd name="T54" fmla="*/ 3 w 7"/>
                <a:gd name="T55" fmla="*/ 4 h 11"/>
                <a:gd name="T56" fmla="*/ 3 w 7"/>
                <a:gd name="T57" fmla="*/ 7 h 11"/>
                <a:gd name="T58" fmla="*/ 3 w 7"/>
                <a:gd name="T59" fmla="*/ 7 h 11"/>
                <a:gd name="T60" fmla="*/ 3 w 7"/>
                <a:gd name="T61" fmla="*/ 7 h 11"/>
                <a:gd name="T62" fmla="*/ 3 w 7"/>
                <a:gd name="T63" fmla="*/ 7 h 11"/>
                <a:gd name="T64" fmla="*/ 0 w 7"/>
                <a:gd name="T65" fmla="*/ 11 h 11"/>
                <a:gd name="T66" fmla="*/ 0 w 7"/>
                <a:gd name="T6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" h="11">
                  <a:moveTo>
                    <a:pt x="0" y="1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72" name="Freeform 179">
              <a:extLst>
                <a:ext uri="{FF2B5EF4-FFF2-40B4-BE49-F238E27FC236}">
                  <a16:creationId xmlns:a16="http://schemas.microsoft.com/office/drawing/2014/main" id="{A6C5D674-2D0A-497B-85D5-D9F2706FF7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316200" y="7816850"/>
              <a:ext cx="20638" cy="20638"/>
            </a:xfrm>
            <a:custGeom>
              <a:avLst/>
              <a:gdLst>
                <a:gd name="T0" fmla="*/ 3 w 13"/>
                <a:gd name="T1" fmla="*/ 6 h 13"/>
                <a:gd name="T2" fmla="*/ 0 w 13"/>
                <a:gd name="T3" fmla="*/ 6 h 13"/>
                <a:gd name="T4" fmla="*/ 0 w 13"/>
                <a:gd name="T5" fmla="*/ 6 h 13"/>
                <a:gd name="T6" fmla="*/ 0 w 13"/>
                <a:gd name="T7" fmla="*/ 10 h 13"/>
                <a:gd name="T8" fmla="*/ 0 w 13"/>
                <a:gd name="T9" fmla="*/ 10 h 13"/>
                <a:gd name="T10" fmla="*/ 0 w 13"/>
                <a:gd name="T11" fmla="*/ 13 h 13"/>
                <a:gd name="T12" fmla="*/ 0 w 13"/>
                <a:gd name="T13" fmla="*/ 13 h 13"/>
                <a:gd name="T14" fmla="*/ 0 w 13"/>
                <a:gd name="T15" fmla="*/ 13 h 13"/>
                <a:gd name="T16" fmla="*/ 3 w 13"/>
                <a:gd name="T17" fmla="*/ 13 h 13"/>
                <a:gd name="T18" fmla="*/ 3 w 13"/>
                <a:gd name="T19" fmla="*/ 13 h 13"/>
                <a:gd name="T20" fmla="*/ 3 w 13"/>
                <a:gd name="T21" fmla="*/ 13 h 13"/>
                <a:gd name="T22" fmla="*/ 3 w 13"/>
                <a:gd name="T23" fmla="*/ 13 h 13"/>
                <a:gd name="T24" fmla="*/ 6 w 13"/>
                <a:gd name="T25" fmla="*/ 13 h 13"/>
                <a:gd name="T26" fmla="*/ 6 w 13"/>
                <a:gd name="T27" fmla="*/ 10 h 13"/>
                <a:gd name="T28" fmla="*/ 10 w 13"/>
                <a:gd name="T29" fmla="*/ 10 h 13"/>
                <a:gd name="T30" fmla="*/ 10 w 13"/>
                <a:gd name="T31" fmla="*/ 10 h 13"/>
                <a:gd name="T32" fmla="*/ 10 w 13"/>
                <a:gd name="T33" fmla="*/ 10 h 13"/>
                <a:gd name="T34" fmla="*/ 13 w 13"/>
                <a:gd name="T35" fmla="*/ 10 h 13"/>
                <a:gd name="T36" fmla="*/ 13 w 13"/>
                <a:gd name="T37" fmla="*/ 10 h 13"/>
                <a:gd name="T38" fmla="*/ 13 w 13"/>
                <a:gd name="T39" fmla="*/ 6 h 13"/>
                <a:gd name="T40" fmla="*/ 13 w 13"/>
                <a:gd name="T41" fmla="*/ 6 h 13"/>
                <a:gd name="T42" fmla="*/ 13 w 13"/>
                <a:gd name="T43" fmla="*/ 6 h 13"/>
                <a:gd name="T44" fmla="*/ 13 w 13"/>
                <a:gd name="T45" fmla="*/ 3 h 13"/>
                <a:gd name="T46" fmla="*/ 13 w 13"/>
                <a:gd name="T47" fmla="*/ 3 h 13"/>
                <a:gd name="T48" fmla="*/ 13 w 13"/>
                <a:gd name="T49" fmla="*/ 3 h 13"/>
                <a:gd name="T50" fmla="*/ 10 w 13"/>
                <a:gd name="T51" fmla="*/ 0 h 13"/>
                <a:gd name="T52" fmla="*/ 10 w 13"/>
                <a:gd name="T53" fmla="*/ 3 h 13"/>
                <a:gd name="T54" fmla="*/ 10 w 13"/>
                <a:gd name="T55" fmla="*/ 3 h 13"/>
                <a:gd name="T56" fmla="*/ 6 w 13"/>
                <a:gd name="T57" fmla="*/ 6 h 13"/>
                <a:gd name="T58" fmla="*/ 6 w 13"/>
                <a:gd name="T59" fmla="*/ 6 h 13"/>
                <a:gd name="T60" fmla="*/ 6 w 13"/>
                <a:gd name="T61" fmla="*/ 6 h 13"/>
                <a:gd name="T62" fmla="*/ 6 w 13"/>
                <a:gd name="T63" fmla="*/ 3 h 13"/>
                <a:gd name="T64" fmla="*/ 6 w 13"/>
                <a:gd name="T65" fmla="*/ 3 h 13"/>
                <a:gd name="T66" fmla="*/ 6 w 13"/>
                <a:gd name="T67" fmla="*/ 0 h 13"/>
                <a:gd name="T68" fmla="*/ 6 w 13"/>
                <a:gd name="T69" fmla="*/ 0 h 13"/>
                <a:gd name="T70" fmla="*/ 6 w 13"/>
                <a:gd name="T71" fmla="*/ 0 h 13"/>
                <a:gd name="T72" fmla="*/ 3 w 13"/>
                <a:gd name="T73" fmla="*/ 3 h 13"/>
                <a:gd name="T74" fmla="*/ 3 w 13"/>
                <a:gd name="T75" fmla="*/ 3 h 13"/>
                <a:gd name="T76" fmla="*/ 3 w 13"/>
                <a:gd name="T77" fmla="*/ 6 h 13"/>
                <a:gd name="T78" fmla="*/ 3 w 13"/>
                <a:gd name="T79" fmla="*/ 6 h 13"/>
                <a:gd name="T80" fmla="*/ 3 w 13"/>
                <a:gd name="T81" fmla="*/ 6 h 13"/>
                <a:gd name="T82" fmla="*/ 3 w 13"/>
                <a:gd name="T83" fmla="*/ 13 h 13"/>
                <a:gd name="T84" fmla="*/ 3 w 13"/>
                <a:gd name="T85" fmla="*/ 13 h 13"/>
                <a:gd name="T86" fmla="*/ 3 w 13"/>
                <a:gd name="T87" fmla="*/ 13 h 13"/>
                <a:gd name="T88" fmla="*/ 3 w 13"/>
                <a:gd name="T89" fmla="*/ 10 h 13"/>
                <a:gd name="T90" fmla="*/ 3 w 13"/>
                <a:gd name="T91" fmla="*/ 10 h 13"/>
                <a:gd name="T92" fmla="*/ 3 w 13"/>
                <a:gd name="T93" fmla="*/ 10 h 13"/>
                <a:gd name="T94" fmla="*/ 3 w 13"/>
                <a:gd name="T95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" h="13">
                  <a:moveTo>
                    <a:pt x="3" y="6"/>
                  </a:moveTo>
                  <a:lnTo>
                    <a:pt x="3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close/>
                  <a:moveTo>
                    <a:pt x="3" y="13"/>
                  </a:move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close/>
                  <a:moveTo>
                    <a:pt x="3" y="10"/>
                  </a:move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73" name="Freeform 180">
              <a:extLst>
                <a:ext uri="{FF2B5EF4-FFF2-40B4-BE49-F238E27FC236}">
                  <a16:creationId xmlns:a16="http://schemas.microsoft.com/office/drawing/2014/main" id="{548C0DEF-1FA3-4638-84B6-58E005F6F7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3188" y="7789863"/>
              <a:ext cx="20638" cy="26988"/>
            </a:xfrm>
            <a:custGeom>
              <a:avLst/>
              <a:gdLst>
                <a:gd name="T0" fmla="*/ 0 w 13"/>
                <a:gd name="T1" fmla="*/ 17 h 17"/>
                <a:gd name="T2" fmla="*/ 3 w 13"/>
                <a:gd name="T3" fmla="*/ 17 h 17"/>
                <a:gd name="T4" fmla="*/ 6 w 13"/>
                <a:gd name="T5" fmla="*/ 13 h 17"/>
                <a:gd name="T6" fmla="*/ 6 w 13"/>
                <a:gd name="T7" fmla="*/ 13 h 17"/>
                <a:gd name="T8" fmla="*/ 6 w 13"/>
                <a:gd name="T9" fmla="*/ 13 h 17"/>
                <a:gd name="T10" fmla="*/ 10 w 13"/>
                <a:gd name="T11" fmla="*/ 13 h 17"/>
                <a:gd name="T12" fmla="*/ 10 w 13"/>
                <a:gd name="T13" fmla="*/ 10 h 17"/>
                <a:gd name="T14" fmla="*/ 10 w 13"/>
                <a:gd name="T15" fmla="*/ 10 h 17"/>
                <a:gd name="T16" fmla="*/ 10 w 13"/>
                <a:gd name="T17" fmla="*/ 10 h 17"/>
                <a:gd name="T18" fmla="*/ 13 w 13"/>
                <a:gd name="T19" fmla="*/ 6 h 17"/>
                <a:gd name="T20" fmla="*/ 13 w 13"/>
                <a:gd name="T21" fmla="*/ 3 h 17"/>
                <a:gd name="T22" fmla="*/ 13 w 13"/>
                <a:gd name="T23" fmla="*/ 3 h 17"/>
                <a:gd name="T24" fmla="*/ 10 w 13"/>
                <a:gd name="T25" fmla="*/ 0 h 17"/>
                <a:gd name="T26" fmla="*/ 10 w 13"/>
                <a:gd name="T27" fmla="*/ 0 h 17"/>
                <a:gd name="T28" fmla="*/ 10 w 13"/>
                <a:gd name="T29" fmla="*/ 3 h 17"/>
                <a:gd name="T30" fmla="*/ 10 w 13"/>
                <a:gd name="T31" fmla="*/ 3 h 17"/>
                <a:gd name="T32" fmla="*/ 10 w 13"/>
                <a:gd name="T33" fmla="*/ 3 h 17"/>
                <a:gd name="T34" fmla="*/ 10 w 13"/>
                <a:gd name="T35" fmla="*/ 3 h 17"/>
                <a:gd name="T36" fmla="*/ 10 w 13"/>
                <a:gd name="T37" fmla="*/ 3 h 17"/>
                <a:gd name="T38" fmla="*/ 6 w 13"/>
                <a:gd name="T39" fmla="*/ 3 h 17"/>
                <a:gd name="T40" fmla="*/ 6 w 13"/>
                <a:gd name="T41" fmla="*/ 3 h 17"/>
                <a:gd name="T42" fmla="*/ 6 w 13"/>
                <a:gd name="T43" fmla="*/ 3 h 17"/>
                <a:gd name="T44" fmla="*/ 6 w 13"/>
                <a:gd name="T45" fmla="*/ 3 h 17"/>
                <a:gd name="T46" fmla="*/ 6 w 13"/>
                <a:gd name="T47" fmla="*/ 3 h 17"/>
                <a:gd name="T48" fmla="*/ 6 w 13"/>
                <a:gd name="T49" fmla="*/ 3 h 17"/>
                <a:gd name="T50" fmla="*/ 3 w 13"/>
                <a:gd name="T51" fmla="*/ 3 h 17"/>
                <a:gd name="T52" fmla="*/ 3 w 13"/>
                <a:gd name="T53" fmla="*/ 3 h 17"/>
                <a:gd name="T54" fmla="*/ 3 w 13"/>
                <a:gd name="T55" fmla="*/ 6 h 17"/>
                <a:gd name="T56" fmla="*/ 3 w 13"/>
                <a:gd name="T57" fmla="*/ 10 h 17"/>
                <a:gd name="T58" fmla="*/ 3 w 13"/>
                <a:gd name="T59" fmla="*/ 10 h 17"/>
                <a:gd name="T60" fmla="*/ 3 w 13"/>
                <a:gd name="T61" fmla="*/ 13 h 17"/>
                <a:gd name="T62" fmla="*/ 3 w 13"/>
                <a:gd name="T63" fmla="*/ 13 h 17"/>
                <a:gd name="T64" fmla="*/ 0 w 13"/>
                <a:gd name="T65" fmla="*/ 13 h 17"/>
                <a:gd name="T66" fmla="*/ 0 w 13"/>
                <a:gd name="T6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lnTo>
                    <a:pt x="0" y="17"/>
                  </a:lnTo>
                  <a:lnTo>
                    <a:pt x="0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74" name="Freeform 181">
              <a:extLst>
                <a:ext uri="{FF2B5EF4-FFF2-40B4-BE49-F238E27FC236}">
                  <a16:creationId xmlns:a16="http://schemas.microsoft.com/office/drawing/2014/main" id="{7125E679-8223-482C-9A7B-5690DE256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70175" y="7778750"/>
              <a:ext cx="9525" cy="15875"/>
            </a:xfrm>
            <a:custGeom>
              <a:avLst/>
              <a:gdLst>
                <a:gd name="T0" fmla="*/ 3 w 6"/>
                <a:gd name="T1" fmla="*/ 7 h 10"/>
                <a:gd name="T2" fmla="*/ 3 w 6"/>
                <a:gd name="T3" fmla="*/ 7 h 10"/>
                <a:gd name="T4" fmla="*/ 6 w 6"/>
                <a:gd name="T5" fmla="*/ 3 h 10"/>
                <a:gd name="T6" fmla="*/ 6 w 6"/>
                <a:gd name="T7" fmla="*/ 3 h 10"/>
                <a:gd name="T8" fmla="*/ 6 w 6"/>
                <a:gd name="T9" fmla="*/ 3 h 10"/>
                <a:gd name="T10" fmla="*/ 6 w 6"/>
                <a:gd name="T11" fmla="*/ 0 h 10"/>
                <a:gd name="T12" fmla="*/ 6 w 6"/>
                <a:gd name="T13" fmla="*/ 3 h 10"/>
                <a:gd name="T14" fmla="*/ 6 w 6"/>
                <a:gd name="T15" fmla="*/ 3 h 10"/>
                <a:gd name="T16" fmla="*/ 3 w 6"/>
                <a:gd name="T17" fmla="*/ 3 h 10"/>
                <a:gd name="T18" fmla="*/ 3 w 6"/>
                <a:gd name="T19" fmla="*/ 3 h 10"/>
                <a:gd name="T20" fmla="*/ 3 w 6"/>
                <a:gd name="T21" fmla="*/ 3 h 10"/>
                <a:gd name="T22" fmla="*/ 3 w 6"/>
                <a:gd name="T23" fmla="*/ 3 h 10"/>
                <a:gd name="T24" fmla="*/ 0 w 6"/>
                <a:gd name="T25" fmla="*/ 3 h 10"/>
                <a:gd name="T26" fmla="*/ 0 w 6"/>
                <a:gd name="T27" fmla="*/ 3 h 10"/>
                <a:gd name="T28" fmla="*/ 0 w 6"/>
                <a:gd name="T29" fmla="*/ 7 h 10"/>
                <a:gd name="T30" fmla="*/ 0 w 6"/>
                <a:gd name="T31" fmla="*/ 7 h 10"/>
                <a:gd name="T32" fmla="*/ 0 w 6"/>
                <a:gd name="T33" fmla="*/ 7 h 10"/>
                <a:gd name="T34" fmla="*/ 0 w 6"/>
                <a:gd name="T35" fmla="*/ 7 h 10"/>
                <a:gd name="T36" fmla="*/ 3 w 6"/>
                <a:gd name="T37" fmla="*/ 7 h 10"/>
                <a:gd name="T38" fmla="*/ 3 w 6"/>
                <a:gd name="T39" fmla="*/ 7 h 10"/>
                <a:gd name="T40" fmla="*/ 3 w 6"/>
                <a:gd name="T41" fmla="*/ 7 h 10"/>
                <a:gd name="T42" fmla="*/ 3 w 6"/>
                <a:gd name="T43" fmla="*/ 7 h 10"/>
                <a:gd name="T44" fmla="*/ 3 w 6"/>
                <a:gd name="T45" fmla="*/ 7 h 10"/>
                <a:gd name="T46" fmla="*/ 3 w 6"/>
                <a:gd name="T47" fmla="*/ 7 h 10"/>
                <a:gd name="T48" fmla="*/ 3 w 6"/>
                <a:gd name="T49" fmla="*/ 10 h 10"/>
                <a:gd name="T50" fmla="*/ 3 w 6"/>
                <a:gd name="T5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" h="10">
                  <a:moveTo>
                    <a:pt x="3" y="7"/>
                  </a:moveTo>
                  <a:lnTo>
                    <a:pt x="3" y="7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0"/>
                  </a:lnTo>
                  <a:lnTo>
                    <a:pt x="6" y="3"/>
                  </a:lnTo>
                  <a:lnTo>
                    <a:pt x="6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10"/>
                  </a:lnTo>
                  <a:lnTo>
                    <a:pt x="3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75" name="Freeform 182">
              <a:extLst>
                <a:ext uri="{FF2B5EF4-FFF2-40B4-BE49-F238E27FC236}">
                  <a16:creationId xmlns:a16="http://schemas.microsoft.com/office/drawing/2014/main" id="{A5688D4D-5B3D-4C91-81F8-5F6DF285D2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79700" y="7772400"/>
              <a:ext cx="11113" cy="11113"/>
            </a:xfrm>
            <a:custGeom>
              <a:avLst/>
              <a:gdLst>
                <a:gd name="T0" fmla="*/ 4 w 7"/>
                <a:gd name="T1" fmla="*/ 0 h 7"/>
                <a:gd name="T2" fmla="*/ 4 w 7"/>
                <a:gd name="T3" fmla="*/ 0 h 7"/>
                <a:gd name="T4" fmla="*/ 4 w 7"/>
                <a:gd name="T5" fmla="*/ 0 h 7"/>
                <a:gd name="T6" fmla="*/ 4 w 7"/>
                <a:gd name="T7" fmla="*/ 0 h 7"/>
                <a:gd name="T8" fmla="*/ 4 w 7"/>
                <a:gd name="T9" fmla="*/ 0 h 7"/>
                <a:gd name="T10" fmla="*/ 4 w 7"/>
                <a:gd name="T11" fmla="*/ 0 h 7"/>
                <a:gd name="T12" fmla="*/ 0 w 7"/>
                <a:gd name="T13" fmla="*/ 4 h 7"/>
                <a:gd name="T14" fmla="*/ 0 w 7"/>
                <a:gd name="T15" fmla="*/ 4 h 7"/>
                <a:gd name="T16" fmla="*/ 4 w 7"/>
                <a:gd name="T17" fmla="*/ 7 h 7"/>
                <a:gd name="T18" fmla="*/ 4 w 7"/>
                <a:gd name="T19" fmla="*/ 7 h 7"/>
                <a:gd name="T20" fmla="*/ 7 w 7"/>
                <a:gd name="T21" fmla="*/ 4 h 7"/>
                <a:gd name="T22" fmla="*/ 7 w 7"/>
                <a:gd name="T23" fmla="*/ 4 h 7"/>
                <a:gd name="T24" fmla="*/ 7 w 7"/>
                <a:gd name="T25" fmla="*/ 0 h 7"/>
                <a:gd name="T26" fmla="*/ 7 w 7"/>
                <a:gd name="T27" fmla="*/ 0 h 7"/>
                <a:gd name="T28" fmla="*/ 4 w 7"/>
                <a:gd name="T29" fmla="*/ 0 h 7"/>
                <a:gd name="T30" fmla="*/ 4 w 7"/>
                <a:gd name="T3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76" name="Freeform 183">
              <a:extLst>
                <a:ext uri="{FF2B5EF4-FFF2-40B4-BE49-F238E27FC236}">
                  <a16:creationId xmlns:a16="http://schemas.microsoft.com/office/drawing/2014/main" id="{DBF876F9-1219-4F04-AC96-250311EF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74938" y="8156575"/>
              <a:ext cx="22225" cy="15875"/>
            </a:xfrm>
            <a:custGeom>
              <a:avLst/>
              <a:gdLst>
                <a:gd name="T0" fmla="*/ 3 w 14"/>
                <a:gd name="T1" fmla="*/ 10 h 10"/>
                <a:gd name="T2" fmla="*/ 3 w 14"/>
                <a:gd name="T3" fmla="*/ 10 h 10"/>
                <a:gd name="T4" fmla="*/ 7 w 14"/>
                <a:gd name="T5" fmla="*/ 10 h 10"/>
                <a:gd name="T6" fmla="*/ 7 w 14"/>
                <a:gd name="T7" fmla="*/ 10 h 10"/>
                <a:gd name="T8" fmla="*/ 7 w 14"/>
                <a:gd name="T9" fmla="*/ 10 h 10"/>
                <a:gd name="T10" fmla="*/ 7 w 14"/>
                <a:gd name="T11" fmla="*/ 10 h 10"/>
                <a:gd name="T12" fmla="*/ 7 w 14"/>
                <a:gd name="T13" fmla="*/ 7 h 10"/>
                <a:gd name="T14" fmla="*/ 7 w 14"/>
                <a:gd name="T15" fmla="*/ 7 h 10"/>
                <a:gd name="T16" fmla="*/ 14 w 14"/>
                <a:gd name="T17" fmla="*/ 7 h 10"/>
                <a:gd name="T18" fmla="*/ 14 w 14"/>
                <a:gd name="T19" fmla="*/ 7 h 10"/>
                <a:gd name="T20" fmla="*/ 10 w 14"/>
                <a:gd name="T21" fmla="*/ 3 h 10"/>
                <a:gd name="T22" fmla="*/ 10 w 14"/>
                <a:gd name="T23" fmla="*/ 3 h 10"/>
                <a:gd name="T24" fmla="*/ 10 w 14"/>
                <a:gd name="T25" fmla="*/ 3 h 10"/>
                <a:gd name="T26" fmla="*/ 10 w 14"/>
                <a:gd name="T27" fmla="*/ 3 h 10"/>
                <a:gd name="T28" fmla="*/ 10 w 14"/>
                <a:gd name="T29" fmla="*/ 3 h 10"/>
                <a:gd name="T30" fmla="*/ 10 w 14"/>
                <a:gd name="T31" fmla="*/ 3 h 10"/>
                <a:gd name="T32" fmla="*/ 10 w 14"/>
                <a:gd name="T33" fmla="*/ 3 h 10"/>
                <a:gd name="T34" fmla="*/ 10 w 14"/>
                <a:gd name="T35" fmla="*/ 3 h 10"/>
                <a:gd name="T36" fmla="*/ 7 w 14"/>
                <a:gd name="T37" fmla="*/ 0 h 10"/>
                <a:gd name="T38" fmla="*/ 7 w 14"/>
                <a:gd name="T39" fmla="*/ 0 h 10"/>
                <a:gd name="T40" fmla="*/ 7 w 14"/>
                <a:gd name="T41" fmla="*/ 3 h 10"/>
                <a:gd name="T42" fmla="*/ 7 w 14"/>
                <a:gd name="T43" fmla="*/ 3 h 10"/>
                <a:gd name="T44" fmla="*/ 7 w 14"/>
                <a:gd name="T45" fmla="*/ 3 h 10"/>
                <a:gd name="T46" fmla="*/ 3 w 14"/>
                <a:gd name="T47" fmla="*/ 3 h 10"/>
                <a:gd name="T48" fmla="*/ 3 w 14"/>
                <a:gd name="T49" fmla="*/ 3 h 10"/>
                <a:gd name="T50" fmla="*/ 3 w 14"/>
                <a:gd name="T51" fmla="*/ 3 h 10"/>
                <a:gd name="T52" fmla="*/ 3 w 14"/>
                <a:gd name="T53" fmla="*/ 3 h 10"/>
                <a:gd name="T54" fmla="*/ 0 w 14"/>
                <a:gd name="T55" fmla="*/ 3 h 10"/>
                <a:gd name="T56" fmla="*/ 0 w 14"/>
                <a:gd name="T57" fmla="*/ 3 h 10"/>
                <a:gd name="T58" fmla="*/ 0 w 14"/>
                <a:gd name="T59" fmla="*/ 7 h 10"/>
                <a:gd name="T60" fmla="*/ 0 w 14"/>
                <a:gd name="T61" fmla="*/ 7 h 10"/>
                <a:gd name="T62" fmla="*/ 0 w 14"/>
                <a:gd name="T63" fmla="*/ 7 h 10"/>
                <a:gd name="T64" fmla="*/ 0 w 14"/>
                <a:gd name="T65" fmla="*/ 7 h 10"/>
                <a:gd name="T66" fmla="*/ 3 w 14"/>
                <a:gd name="T67" fmla="*/ 7 h 10"/>
                <a:gd name="T68" fmla="*/ 3 w 14"/>
                <a:gd name="T69" fmla="*/ 7 h 10"/>
                <a:gd name="T70" fmla="*/ 3 w 14"/>
                <a:gd name="T71" fmla="*/ 7 h 10"/>
                <a:gd name="T72" fmla="*/ 3 w 14"/>
                <a:gd name="T73" fmla="*/ 7 h 10"/>
                <a:gd name="T74" fmla="*/ 3 w 14"/>
                <a:gd name="T75" fmla="*/ 7 h 10"/>
                <a:gd name="T76" fmla="*/ 3 w 14"/>
                <a:gd name="T77" fmla="*/ 7 h 10"/>
                <a:gd name="T78" fmla="*/ 3 w 14"/>
                <a:gd name="T79" fmla="*/ 7 h 10"/>
                <a:gd name="T80" fmla="*/ 3 w 14"/>
                <a:gd name="T81" fmla="*/ 10 h 10"/>
                <a:gd name="T82" fmla="*/ 3 w 14"/>
                <a:gd name="T8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" h="10">
                  <a:moveTo>
                    <a:pt x="3" y="10"/>
                  </a:moveTo>
                  <a:lnTo>
                    <a:pt x="3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7"/>
                  </a:lnTo>
                  <a:lnTo>
                    <a:pt x="7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10"/>
                  </a:lnTo>
                  <a:lnTo>
                    <a:pt x="3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77" name="Freeform 184">
              <a:extLst>
                <a:ext uri="{FF2B5EF4-FFF2-40B4-BE49-F238E27FC236}">
                  <a16:creationId xmlns:a16="http://schemas.microsoft.com/office/drawing/2014/main" id="{25117AFD-21AB-4597-9E37-F2F9BE8DDB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70175" y="8177213"/>
              <a:ext cx="20638" cy="26988"/>
            </a:xfrm>
            <a:custGeom>
              <a:avLst/>
              <a:gdLst>
                <a:gd name="T0" fmla="*/ 0 w 13"/>
                <a:gd name="T1" fmla="*/ 11 h 17"/>
                <a:gd name="T2" fmla="*/ 0 w 13"/>
                <a:gd name="T3" fmla="*/ 11 h 17"/>
                <a:gd name="T4" fmla="*/ 0 w 13"/>
                <a:gd name="T5" fmla="*/ 14 h 17"/>
                <a:gd name="T6" fmla="*/ 0 w 13"/>
                <a:gd name="T7" fmla="*/ 17 h 17"/>
                <a:gd name="T8" fmla="*/ 0 w 13"/>
                <a:gd name="T9" fmla="*/ 17 h 17"/>
                <a:gd name="T10" fmla="*/ 0 w 13"/>
                <a:gd name="T11" fmla="*/ 17 h 17"/>
                <a:gd name="T12" fmla="*/ 0 w 13"/>
                <a:gd name="T13" fmla="*/ 17 h 17"/>
                <a:gd name="T14" fmla="*/ 0 w 13"/>
                <a:gd name="T15" fmla="*/ 17 h 17"/>
                <a:gd name="T16" fmla="*/ 0 w 13"/>
                <a:gd name="T17" fmla="*/ 14 h 17"/>
                <a:gd name="T18" fmla="*/ 0 w 13"/>
                <a:gd name="T19" fmla="*/ 14 h 17"/>
                <a:gd name="T20" fmla="*/ 3 w 13"/>
                <a:gd name="T21" fmla="*/ 11 h 17"/>
                <a:gd name="T22" fmla="*/ 3 w 13"/>
                <a:gd name="T23" fmla="*/ 11 h 17"/>
                <a:gd name="T24" fmla="*/ 3 w 13"/>
                <a:gd name="T25" fmla="*/ 11 h 17"/>
                <a:gd name="T26" fmla="*/ 3 w 13"/>
                <a:gd name="T27" fmla="*/ 11 h 17"/>
                <a:gd name="T28" fmla="*/ 6 w 13"/>
                <a:gd name="T29" fmla="*/ 7 h 17"/>
                <a:gd name="T30" fmla="*/ 6 w 13"/>
                <a:gd name="T31" fmla="*/ 7 h 17"/>
                <a:gd name="T32" fmla="*/ 10 w 13"/>
                <a:gd name="T33" fmla="*/ 7 h 17"/>
                <a:gd name="T34" fmla="*/ 10 w 13"/>
                <a:gd name="T35" fmla="*/ 7 h 17"/>
                <a:gd name="T36" fmla="*/ 13 w 13"/>
                <a:gd name="T37" fmla="*/ 7 h 17"/>
                <a:gd name="T38" fmla="*/ 13 w 13"/>
                <a:gd name="T39" fmla="*/ 7 h 17"/>
                <a:gd name="T40" fmla="*/ 13 w 13"/>
                <a:gd name="T41" fmla="*/ 4 h 17"/>
                <a:gd name="T42" fmla="*/ 13 w 13"/>
                <a:gd name="T43" fmla="*/ 4 h 17"/>
                <a:gd name="T44" fmla="*/ 13 w 13"/>
                <a:gd name="T45" fmla="*/ 0 h 17"/>
                <a:gd name="T46" fmla="*/ 13 w 13"/>
                <a:gd name="T47" fmla="*/ 0 h 17"/>
                <a:gd name="T48" fmla="*/ 10 w 13"/>
                <a:gd name="T49" fmla="*/ 0 h 17"/>
                <a:gd name="T50" fmla="*/ 10 w 13"/>
                <a:gd name="T51" fmla="*/ 0 h 17"/>
                <a:gd name="T52" fmla="*/ 6 w 13"/>
                <a:gd name="T53" fmla="*/ 0 h 17"/>
                <a:gd name="T54" fmla="*/ 6 w 13"/>
                <a:gd name="T55" fmla="*/ 0 h 17"/>
                <a:gd name="T56" fmla="*/ 3 w 13"/>
                <a:gd name="T57" fmla="*/ 0 h 17"/>
                <a:gd name="T58" fmla="*/ 3 w 13"/>
                <a:gd name="T59" fmla="*/ 0 h 17"/>
                <a:gd name="T60" fmla="*/ 0 w 13"/>
                <a:gd name="T61" fmla="*/ 0 h 17"/>
                <a:gd name="T62" fmla="*/ 0 w 13"/>
                <a:gd name="T63" fmla="*/ 0 h 17"/>
                <a:gd name="T64" fmla="*/ 0 w 13"/>
                <a:gd name="T65" fmla="*/ 0 h 17"/>
                <a:gd name="T66" fmla="*/ 0 w 13"/>
                <a:gd name="T67" fmla="*/ 0 h 17"/>
                <a:gd name="T68" fmla="*/ 0 w 13"/>
                <a:gd name="T69" fmla="*/ 0 h 17"/>
                <a:gd name="T70" fmla="*/ 0 w 13"/>
                <a:gd name="T71" fmla="*/ 0 h 17"/>
                <a:gd name="T72" fmla="*/ 0 w 13"/>
                <a:gd name="T73" fmla="*/ 4 h 17"/>
                <a:gd name="T74" fmla="*/ 0 w 13"/>
                <a:gd name="T75" fmla="*/ 4 h 17"/>
                <a:gd name="T76" fmla="*/ 0 w 13"/>
                <a:gd name="T77" fmla="*/ 4 h 17"/>
                <a:gd name="T78" fmla="*/ 0 w 13"/>
                <a:gd name="T79" fmla="*/ 4 h 17"/>
                <a:gd name="T80" fmla="*/ 0 w 13"/>
                <a:gd name="T81" fmla="*/ 4 h 17"/>
                <a:gd name="T82" fmla="*/ 0 w 13"/>
                <a:gd name="T83" fmla="*/ 4 h 17"/>
                <a:gd name="T84" fmla="*/ 0 w 13"/>
                <a:gd name="T85" fmla="*/ 7 h 17"/>
                <a:gd name="T86" fmla="*/ 0 w 13"/>
                <a:gd name="T87" fmla="*/ 7 h 17"/>
                <a:gd name="T88" fmla="*/ 0 w 13"/>
                <a:gd name="T89" fmla="*/ 7 h 17"/>
                <a:gd name="T90" fmla="*/ 0 w 13"/>
                <a:gd name="T91" fmla="*/ 7 h 17"/>
                <a:gd name="T92" fmla="*/ 0 w 13"/>
                <a:gd name="T93" fmla="*/ 7 h 17"/>
                <a:gd name="T94" fmla="*/ 0 w 13"/>
                <a:gd name="T95" fmla="*/ 11 h 17"/>
                <a:gd name="T96" fmla="*/ 0 w 13"/>
                <a:gd name="T97" fmla="*/ 11 h 17"/>
                <a:gd name="T98" fmla="*/ 0 w 13"/>
                <a:gd name="T99" fmla="*/ 11 h 17"/>
                <a:gd name="T100" fmla="*/ 0 w 13"/>
                <a:gd name="T101" fmla="*/ 11 h 17"/>
                <a:gd name="T102" fmla="*/ 0 w 13"/>
                <a:gd name="T103" fmla="*/ 11 h 17"/>
                <a:gd name="T104" fmla="*/ 0 w 13"/>
                <a:gd name="T105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" h="17">
                  <a:moveTo>
                    <a:pt x="0" y="11"/>
                  </a:moveTo>
                  <a:lnTo>
                    <a:pt x="0" y="11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6" y="7"/>
                  </a:lnTo>
                  <a:lnTo>
                    <a:pt x="6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78" name="Freeform 185">
              <a:extLst>
                <a:ext uri="{FF2B5EF4-FFF2-40B4-BE49-F238E27FC236}">
                  <a16:creationId xmlns:a16="http://schemas.microsoft.com/office/drawing/2014/main" id="{63315DDF-3F56-4508-A6F0-665030A8C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93975" y="8199438"/>
              <a:ext cx="22225" cy="31750"/>
            </a:xfrm>
            <a:custGeom>
              <a:avLst/>
              <a:gdLst>
                <a:gd name="T0" fmla="*/ 14 w 14"/>
                <a:gd name="T1" fmla="*/ 3 h 20"/>
                <a:gd name="T2" fmla="*/ 14 w 14"/>
                <a:gd name="T3" fmla="*/ 3 h 20"/>
                <a:gd name="T4" fmla="*/ 14 w 14"/>
                <a:gd name="T5" fmla="*/ 3 h 20"/>
                <a:gd name="T6" fmla="*/ 14 w 14"/>
                <a:gd name="T7" fmla="*/ 3 h 20"/>
                <a:gd name="T8" fmla="*/ 14 w 14"/>
                <a:gd name="T9" fmla="*/ 0 h 20"/>
                <a:gd name="T10" fmla="*/ 14 w 14"/>
                <a:gd name="T11" fmla="*/ 0 h 20"/>
                <a:gd name="T12" fmla="*/ 14 w 14"/>
                <a:gd name="T13" fmla="*/ 0 h 20"/>
                <a:gd name="T14" fmla="*/ 14 w 14"/>
                <a:gd name="T15" fmla="*/ 0 h 20"/>
                <a:gd name="T16" fmla="*/ 14 w 14"/>
                <a:gd name="T17" fmla="*/ 0 h 20"/>
                <a:gd name="T18" fmla="*/ 14 w 14"/>
                <a:gd name="T19" fmla="*/ 0 h 20"/>
                <a:gd name="T20" fmla="*/ 14 w 14"/>
                <a:gd name="T21" fmla="*/ 0 h 20"/>
                <a:gd name="T22" fmla="*/ 14 w 14"/>
                <a:gd name="T23" fmla="*/ 0 h 20"/>
                <a:gd name="T24" fmla="*/ 14 w 14"/>
                <a:gd name="T25" fmla="*/ 0 h 20"/>
                <a:gd name="T26" fmla="*/ 14 w 14"/>
                <a:gd name="T27" fmla="*/ 0 h 20"/>
                <a:gd name="T28" fmla="*/ 7 w 14"/>
                <a:gd name="T29" fmla="*/ 0 h 20"/>
                <a:gd name="T30" fmla="*/ 7 w 14"/>
                <a:gd name="T31" fmla="*/ 0 h 20"/>
                <a:gd name="T32" fmla="*/ 7 w 14"/>
                <a:gd name="T33" fmla="*/ 0 h 20"/>
                <a:gd name="T34" fmla="*/ 7 w 14"/>
                <a:gd name="T35" fmla="*/ 3 h 20"/>
                <a:gd name="T36" fmla="*/ 7 w 14"/>
                <a:gd name="T37" fmla="*/ 3 h 20"/>
                <a:gd name="T38" fmla="*/ 3 w 14"/>
                <a:gd name="T39" fmla="*/ 7 h 20"/>
                <a:gd name="T40" fmla="*/ 3 w 14"/>
                <a:gd name="T41" fmla="*/ 7 h 20"/>
                <a:gd name="T42" fmla="*/ 3 w 14"/>
                <a:gd name="T43" fmla="*/ 10 h 20"/>
                <a:gd name="T44" fmla="*/ 3 w 14"/>
                <a:gd name="T45" fmla="*/ 10 h 20"/>
                <a:gd name="T46" fmla="*/ 0 w 14"/>
                <a:gd name="T47" fmla="*/ 10 h 20"/>
                <a:gd name="T48" fmla="*/ 0 w 14"/>
                <a:gd name="T49" fmla="*/ 10 h 20"/>
                <a:gd name="T50" fmla="*/ 0 w 14"/>
                <a:gd name="T51" fmla="*/ 14 h 20"/>
                <a:gd name="T52" fmla="*/ 0 w 14"/>
                <a:gd name="T53" fmla="*/ 14 h 20"/>
                <a:gd name="T54" fmla="*/ 0 w 14"/>
                <a:gd name="T55" fmla="*/ 17 h 20"/>
                <a:gd name="T56" fmla="*/ 0 w 14"/>
                <a:gd name="T57" fmla="*/ 17 h 20"/>
                <a:gd name="T58" fmla="*/ 3 w 14"/>
                <a:gd name="T59" fmla="*/ 20 h 20"/>
                <a:gd name="T60" fmla="*/ 3 w 14"/>
                <a:gd name="T61" fmla="*/ 20 h 20"/>
                <a:gd name="T62" fmla="*/ 3 w 14"/>
                <a:gd name="T63" fmla="*/ 20 h 20"/>
                <a:gd name="T64" fmla="*/ 3 w 14"/>
                <a:gd name="T65" fmla="*/ 20 h 20"/>
                <a:gd name="T66" fmla="*/ 3 w 14"/>
                <a:gd name="T67" fmla="*/ 17 h 20"/>
                <a:gd name="T68" fmla="*/ 3 w 14"/>
                <a:gd name="T69" fmla="*/ 17 h 20"/>
                <a:gd name="T70" fmla="*/ 7 w 14"/>
                <a:gd name="T71" fmla="*/ 17 h 20"/>
                <a:gd name="T72" fmla="*/ 7 w 14"/>
                <a:gd name="T73" fmla="*/ 17 h 20"/>
                <a:gd name="T74" fmla="*/ 7 w 14"/>
                <a:gd name="T75" fmla="*/ 14 h 20"/>
                <a:gd name="T76" fmla="*/ 7 w 14"/>
                <a:gd name="T77" fmla="*/ 14 h 20"/>
                <a:gd name="T78" fmla="*/ 7 w 14"/>
                <a:gd name="T79" fmla="*/ 14 h 20"/>
                <a:gd name="T80" fmla="*/ 7 w 14"/>
                <a:gd name="T81" fmla="*/ 14 h 20"/>
                <a:gd name="T82" fmla="*/ 10 w 14"/>
                <a:gd name="T83" fmla="*/ 14 h 20"/>
                <a:gd name="T84" fmla="*/ 10 w 14"/>
                <a:gd name="T85" fmla="*/ 14 h 20"/>
                <a:gd name="T86" fmla="*/ 10 w 14"/>
                <a:gd name="T87" fmla="*/ 14 h 20"/>
                <a:gd name="T88" fmla="*/ 10 w 14"/>
                <a:gd name="T89" fmla="*/ 14 h 20"/>
                <a:gd name="T90" fmla="*/ 10 w 14"/>
                <a:gd name="T91" fmla="*/ 10 h 20"/>
                <a:gd name="T92" fmla="*/ 10 w 14"/>
                <a:gd name="T93" fmla="*/ 10 h 20"/>
                <a:gd name="T94" fmla="*/ 10 w 14"/>
                <a:gd name="T95" fmla="*/ 10 h 20"/>
                <a:gd name="T96" fmla="*/ 10 w 14"/>
                <a:gd name="T97" fmla="*/ 10 h 20"/>
                <a:gd name="T98" fmla="*/ 14 w 14"/>
                <a:gd name="T99" fmla="*/ 7 h 20"/>
                <a:gd name="T100" fmla="*/ 14 w 14"/>
                <a:gd name="T101" fmla="*/ 7 h 20"/>
                <a:gd name="T102" fmla="*/ 14 w 14"/>
                <a:gd name="T103" fmla="*/ 3 h 20"/>
                <a:gd name="T104" fmla="*/ 14 w 14"/>
                <a:gd name="T105" fmla="*/ 3 h 20"/>
                <a:gd name="T106" fmla="*/ 14 w 14"/>
                <a:gd name="T107" fmla="*/ 0 h 20"/>
                <a:gd name="T108" fmla="*/ 14 w 14"/>
                <a:gd name="T109" fmla="*/ 0 h 20"/>
                <a:gd name="T110" fmla="*/ 14 w 14"/>
                <a:gd name="T111" fmla="*/ 0 h 20"/>
                <a:gd name="T112" fmla="*/ 14 w 14"/>
                <a:gd name="T113" fmla="*/ 0 h 20"/>
                <a:gd name="T114" fmla="*/ 14 w 14"/>
                <a:gd name="T115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" h="20">
                  <a:moveTo>
                    <a:pt x="14" y="3"/>
                  </a:moveTo>
                  <a:lnTo>
                    <a:pt x="14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3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79" name="Freeform 186">
              <a:extLst>
                <a:ext uri="{FF2B5EF4-FFF2-40B4-BE49-F238E27FC236}">
                  <a16:creationId xmlns:a16="http://schemas.microsoft.com/office/drawing/2014/main" id="{9BA7A30A-6C61-4F72-9E2D-7100EC229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27050" y="11442700"/>
              <a:ext cx="38100" cy="60325"/>
            </a:xfrm>
            <a:custGeom>
              <a:avLst/>
              <a:gdLst>
                <a:gd name="T0" fmla="*/ 20 w 24"/>
                <a:gd name="T1" fmla="*/ 24 h 38"/>
                <a:gd name="T2" fmla="*/ 20 w 24"/>
                <a:gd name="T3" fmla="*/ 24 h 38"/>
                <a:gd name="T4" fmla="*/ 20 w 24"/>
                <a:gd name="T5" fmla="*/ 24 h 38"/>
                <a:gd name="T6" fmla="*/ 20 w 24"/>
                <a:gd name="T7" fmla="*/ 21 h 38"/>
                <a:gd name="T8" fmla="*/ 17 w 24"/>
                <a:gd name="T9" fmla="*/ 21 h 38"/>
                <a:gd name="T10" fmla="*/ 17 w 24"/>
                <a:gd name="T11" fmla="*/ 21 h 38"/>
                <a:gd name="T12" fmla="*/ 14 w 24"/>
                <a:gd name="T13" fmla="*/ 14 h 38"/>
                <a:gd name="T14" fmla="*/ 14 w 24"/>
                <a:gd name="T15" fmla="*/ 14 h 38"/>
                <a:gd name="T16" fmla="*/ 14 w 24"/>
                <a:gd name="T17" fmla="*/ 10 h 38"/>
                <a:gd name="T18" fmla="*/ 14 w 24"/>
                <a:gd name="T19" fmla="*/ 7 h 38"/>
                <a:gd name="T20" fmla="*/ 10 w 24"/>
                <a:gd name="T21" fmla="*/ 4 h 38"/>
                <a:gd name="T22" fmla="*/ 7 w 24"/>
                <a:gd name="T23" fmla="*/ 0 h 38"/>
                <a:gd name="T24" fmla="*/ 7 w 24"/>
                <a:gd name="T25" fmla="*/ 0 h 38"/>
                <a:gd name="T26" fmla="*/ 7 w 24"/>
                <a:gd name="T27" fmla="*/ 0 h 38"/>
                <a:gd name="T28" fmla="*/ 3 w 24"/>
                <a:gd name="T29" fmla="*/ 0 h 38"/>
                <a:gd name="T30" fmla="*/ 3 w 24"/>
                <a:gd name="T31" fmla="*/ 0 h 38"/>
                <a:gd name="T32" fmla="*/ 3 w 24"/>
                <a:gd name="T33" fmla="*/ 0 h 38"/>
                <a:gd name="T34" fmla="*/ 0 w 24"/>
                <a:gd name="T35" fmla="*/ 0 h 38"/>
                <a:gd name="T36" fmla="*/ 0 w 24"/>
                <a:gd name="T37" fmla="*/ 0 h 38"/>
                <a:gd name="T38" fmla="*/ 0 w 24"/>
                <a:gd name="T39" fmla="*/ 7 h 38"/>
                <a:gd name="T40" fmla="*/ 3 w 24"/>
                <a:gd name="T41" fmla="*/ 10 h 38"/>
                <a:gd name="T42" fmla="*/ 3 w 24"/>
                <a:gd name="T43" fmla="*/ 14 h 38"/>
                <a:gd name="T44" fmla="*/ 7 w 24"/>
                <a:gd name="T45" fmla="*/ 14 h 38"/>
                <a:gd name="T46" fmla="*/ 7 w 24"/>
                <a:gd name="T47" fmla="*/ 17 h 38"/>
                <a:gd name="T48" fmla="*/ 10 w 24"/>
                <a:gd name="T49" fmla="*/ 17 h 38"/>
                <a:gd name="T50" fmla="*/ 10 w 24"/>
                <a:gd name="T51" fmla="*/ 24 h 38"/>
                <a:gd name="T52" fmla="*/ 10 w 24"/>
                <a:gd name="T53" fmla="*/ 27 h 38"/>
                <a:gd name="T54" fmla="*/ 10 w 24"/>
                <a:gd name="T55" fmla="*/ 31 h 38"/>
                <a:gd name="T56" fmla="*/ 14 w 24"/>
                <a:gd name="T57" fmla="*/ 34 h 38"/>
                <a:gd name="T58" fmla="*/ 14 w 24"/>
                <a:gd name="T59" fmla="*/ 34 h 38"/>
                <a:gd name="T60" fmla="*/ 17 w 24"/>
                <a:gd name="T61" fmla="*/ 34 h 38"/>
                <a:gd name="T62" fmla="*/ 17 w 24"/>
                <a:gd name="T63" fmla="*/ 34 h 38"/>
                <a:gd name="T64" fmla="*/ 20 w 24"/>
                <a:gd name="T65" fmla="*/ 38 h 38"/>
                <a:gd name="T66" fmla="*/ 20 w 24"/>
                <a:gd name="T67" fmla="*/ 38 h 38"/>
                <a:gd name="T68" fmla="*/ 20 w 24"/>
                <a:gd name="T69" fmla="*/ 38 h 38"/>
                <a:gd name="T70" fmla="*/ 20 w 24"/>
                <a:gd name="T71" fmla="*/ 34 h 38"/>
                <a:gd name="T72" fmla="*/ 24 w 24"/>
                <a:gd name="T73" fmla="*/ 34 h 38"/>
                <a:gd name="T74" fmla="*/ 24 w 24"/>
                <a:gd name="T75" fmla="*/ 27 h 38"/>
                <a:gd name="T76" fmla="*/ 20 w 24"/>
                <a:gd name="T7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4" h="38">
                  <a:moveTo>
                    <a:pt x="20" y="24"/>
                  </a:moveTo>
                  <a:lnTo>
                    <a:pt x="20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1"/>
                  </a:lnTo>
                  <a:lnTo>
                    <a:pt x="20" y="21"/>
                  </a:lnTo>
                  <a:lnTo>
                    <a:pt x="17" y="21"/>
                  </a:lnTo>
                  <a:lnTo>
                    <a:pt x="17" y="21"/>
                  </a:lnTo>
                  <a:lnTo>
                    <a:pt x="17" y="21"/>
                  </a:lnTo>
                  <a:lnTo>
                    <a:pt x="17" y="21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7"/>
                  </a:lnTo>
                  <a:lnTo>
                    <a:pt x="10" y="27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4" y="34"/>
                  </a:lnTo>
                  <a:lnTo>
                    <a:pt x="14" y="34"/>
                  </a:lnTo>
                  <a:lnTo>
                    <a:pt x="14" y="34"/>
                  </a:lnTo>
                  <a:lnTo>
                    <a:pt x="14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0" y="38"/>
                  </a:lnTo>
                  <a:lnTo>
                    <a:pt x="20" y="38"/>
                  </a:lnTo>
                  <a:lnTo>
                    <a:pt x="20" y="38"/>
                  </a:lnTo>
                  <a:lnTo>
                    <a:pt x="20" y="38"/>
                  </a:lnTo>
                  <a:lnTo>
                    <a:pt x="20" y="38"/>
                  </a:lnTo>
                  <a:lnTo>
                    <a:pt x="20" y="38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24" y="34"/>
                  </a:lnTo>
                  <a:lnTo>
                    <a:pt x="24" y="34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80" name="Freeform 187">
              <a:extLst>
                <a:ext uri="{FF2B5EF4-FFF2-40B4-BE49-F238E27FC236}">
                  <a16:creationId xmlns:a16="http://schemas.microsoft.com/office/drawing/2014/main" id="{9FD93726-2D20-4BBE-8E9D-39D6D1272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63900" y="9236075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0 w 3"/>
                <a:gd name="T3" fmla="*/ 0 w 3"/>
                <a:gd name="T4" fmla="*/ 0 w 3"/>
                <a:gd name="T5" fmla="*/ 0 w 3"/>
                <a:gd name="T6" fmla="*/ 0 w 3"/>
                <a:gd name="T7" fmla="*/ 0 w 3"/>
                <a:gd name="T8" fmla="*/ 0 w 3"/>
                <a:gd name="T9" fmla="*/ 0 w 3"/>
                <a:gd name="T10" fmla="*/ 3 w 3"/>
                <a:gd name="T11" fmla="*/ 0 w 3"/>
                <a:gd name="T12" fmla="*/ 0 w 3"/>
                <a:gd name="T13" fmla="*/ 0 w 3"/>
                <a:gd name="T14" fmla="*/ 0 w 3"/>
                <a:gd name="T15" fmla="*/ 0 w 3"/>
                <a:gd name="T16" fmla="*/ 0 w 3"/>
                <a:gd name="T17" fmla="*/ 0 w 3"/>
                <a:gd name="T18" fmla="*/ 0 w 3"/>
                <a:gd name="T19" fmla="*/ 0 w 3"/>
                <a:gd name="T20" fmla="*/ 0 w 3"/>
                <a:gd name="T21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  <a:cxn ang="0">
                  <a:pos x="T14" y="0"/>
                </a:cxn>
                <a:cxn ang="0">
                  <a:pos x="T15" y="0"/>
                </a:cxn>
                <a:cxn ang="0">
                  <a:pos x="T16" y="0"/>
                </a:cxn>
                <a:cxn ang="0">
                  <a:pos x="T17" y="0"/>
                </a:cxn>
                <a:cxn ang="0">
                  <a:pos x="T18" y="0"/>
                </a:cxn>
                <a:cxn ang="0">
                  <a:pos x="T19" y="0"/>
                </a:cxn>
                <a:cxn ang="0">
                  <a:pos x="T20" y="0"/>
                </a:cxn>
                <a:cxn ang="0">
                  <a:pos x="T21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81" name="Freeform 188">
              <a:extLst>
                <a:ext uri="{FF2B5EF4-FFF2-40B4-BE49-F238E27FC236}">
                  <a16:creationId xmlns:a16="http://schemas.microsoft.com/office/drawing/2014/main" id="{D06DB20C-C812-447A-9C9E-EDD0B63CD2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963900" y="92408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82" name="Freeform 189">
              <a:extLst>
                <a:ext uri="{FF2B5EF4-FFF2-40B4-BE49-F238E27FC236}">
                  <a16:creationId xmlns:a16="http://schemas.microsoft.com/office/drawing/2014/main" id="{C13AEC18-9B35-40E4-8B57-E0ECE33A8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63900" y="9240838"/>
              <a:ext cx="4763" cy="6350"/>
            </a:xfrm>
            <a:custGeom>
              <a:avLst/>
              <a:gdLst>
                <a:gd name="T0" fmla="*/ 0 w 3"/>
                <a:gd name="T1" fmla="*/ 0 h 4"/>
                <a:gd name="T2" fmla="*/ 0 w 3"/>
                <a:gd name="T3" fmla="*/ 0 h 4"/>
                <a:gd name="T4" fmla="*/ 0 w 3"/>
                <a:gd name="T5" fmla="*/ 4 h 4"/>
                <a:gd name="T6" fmla="*/ 0 w 3"/>
                <a:gd name="T7" fmla="*/ 0 h 4"/>
                <a:gd name="T8" fmla="*/ 0 w 3"/>
                <a:gd name="T9" fmla="*/ 0 h 4"/>
                <a:gd name="T10" fmla="*/ 3 w 3"/>
                <a:gd name="T11" fmla="*/ 0 h 4"/>
                <a:gd name="T12" fmla="*/ 3 w 3"/>
                <a:gd name="T13" fmla="*/ 0 h 4"/>
                <a:gd name="T14" fmla="*/ 3 w 3"/>
                <a:gd name="T15" fmla="*/ 0 h 4"/>
                <a:gd name="T16" fmla="*/ 3 w 3"/>
                <a:gd name="T17" fmla="*/ 0 h 4"/>
                <a:gd name="T18" fmla="*/ 3 w 3"/>
                <a:gd name="T19" fmla="*/ 0 h 4"/>
                <a:gd name="T20" fmla="*/ 3 w 3"/>
                <a:gd name="T21" fmla="*/ 0 h 4"/>
                <a:gd name="T22" fmla="*/ 0 w 3"/>
                <a:gd name="T23" fmla="*/ 0 h 4"/>
                <a:gd name="T24" fmla="*/ 0 w 3"/>
                <a:gd name="T25" fmla="*/ 0 h 4"/>
                <a:gd name="T26" fmla="*/ 0 w 3"/>
                <a:gd name="T27" fmla="*/ 0 h 4"/>
                <a:gd name="T28" fmla="*/ 0 w 3"/>
                <a:gd name="T29" fmla="*/ 0 h 4"/>
                <a:gd name="T30" fmla="*/ 0 w 3"/>
                <a:gd name="T31" fmla="*/ 0 h 4"/>
                <a:gd name="T32" fmla="*/ 0 w 3"/>
                <a:gd name="T33" fmla="*/ 0 h 4"/>
                <a:gd name="T34" fmla="*/ 0 w 3"/>
                <a:gd name="T35" fmla="*/ 0 h 4"/>
                <a:gd name="T36" fmla="*/ 3 w 3"/>
                <a:gd name="T37" fmla="*/ 0 h 4"/>
                <a:gd name="T38" fmla="*/ 3 w 3"/>
                <a:gd name="T39" fmla="*/ 0 h 4"/>
                <a:gd name="T40" fmla="*/ 0 w 3"/>
                <a:gd name="T41" fmla="*/ 0 h 4"/>
                <a:gd name="T42" fmla="*/ 0 w 3"/>
                <a:gd name="T4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83" name="Freeform 190">
              <a:extLst>
                <a:ext uri="{FF2B5EF4-FFF2-40B4-BE49-F238E27FC236}">
                  <a16:creationId xmlns:a16="http://schemas.microsoft.com/office/drawing/2014/main" id="{B1310B0F-D0AB-44F8-ADF9-D4C895C06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68663" y="92408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84" name="Freeform 191">
              <a:extLst>
                <a:ext uri="{FF2B5EF4-FFF2-40B4-BE49-F238E27FC236}">
                  <a16:creationId xmlns:a16="http://schemas.microsoft.com/office/drawing/2014/main" id="{F3A9C141-BFDA-4FE2-B85E-869EC9FE38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963900" y="923607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85" name="Freeform 192">
              <a:extLst>
                <a:ext uri="{FF2B5EF4-FFF2-40B4-BE49-F238E27FC236}">
                  <a16:creationId xmlns:a16="http://schemas.microsoft.com/office/drawing/2014/main" id="{DB55C7FD-1CFC-4DEB-92C3-02443E20AA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963900" y="9229725"/>
              <a:ext cx="0" cy="6350"/>
            </a:xfrm>
            <a:custGeom>
              <a:avLst/>
              <a:gdLst>
                <a:gd name="T0" fmla="*/ 4 h 4"/>
                <a:gd name="T1" fmla="*/ 4 h 4"/>
                <a:gd name="T2" fmla="*/ 4 h 4"/>
                <a:gd name="T3" fmla="*/ 4 h 4"/>
                <a:gd name="T4" fmla="*/ 4 h 4"/>
                <a:gd name="T5" fmla="*/ 4 h 4"/>
                <a:gd name="T6" fmla="*/ 4 h 4"/>
                <a:gd name="T7" fmla="*/ 4 h 4"/>
                <a:gd name="T8" fmla="*/ 0 h 4"/>
                <a:gd name="T9" fmla="*/ 0 h 4"/>
                <a:gd name="T10" fmla="*/ 0 h 4"/>
                <a:gd name="T11" fmla="*/ 0 h 4"/>
                <a:gd name="T12" fmla="*/ 0 h 4"/>
                <a:gd name="T13" fmla="*/ 0 h 4"/>
                <a:gd name="T14" fmla="*/ 0 h 4"/>
                <a:gd name="T15" fmla="*/ 4 h 4"/>
                <a:gd name="T16" fmla="*/ 4 h 4"/>
                <a:gd name="T17" fmla="*/ 4 h 4"/>
                <a:gd name="T18" fmla="*/ 4 h 4"/>
                <a:gd name="T19" fmla="*/ 0 h 4"/>
                <a:gd name="T20" fmla="*/ 0 h 4"/>
                <a:gd name="T21" fmla="*/ 0 h 4"/>
                <a:gd name="T22" fmla="*/ 0 h 4"/>
                <a:gd name="T23" fmla="*/ 4 h 4"/>
                <a:gd name="T24" fmla="*/ 4 h 4"/>
                <a:gd name="T25" fmla="*/ 0 h 4"/>
                <a:gd name="T26" fmla="*/ 0 h 4"/>
                <a:gd name="T27" fmla="*/ 0 h 4"/>
                <a:gd name="T28" fmla="*/ 4 h 4"/>
                <a:gd name="T29" fmla="*/ 4 h 4"/>
                <a:gd name="T30" fmla="*/ 0 h 4"/>
                <a:gd name="T31" fmla="*/ 0 h 4"/>
                <a:gd name="T32" fmla="*/ 0 h 4"/>
                <a:gd name="T33" fmla="*/ 0 h 4"/>
                <a:gd name="T34" fmla="*/ 4 h 4"/>
                <a:gd name="T35" fmla="*/ 4 h 4"/>
                <a:gd name="T36" fmla="*/ 4 h 4"/>
                <a:gd name="T37" fmla="*/ 4 h 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  <a:cxn ang="0">
                  <a:pos x="0" y="T27"/>
                </a:cxn>
                <a:cxn ang="0">
                  <a:pos x="0" y="T28"/>
                </a:cxn>
                <a:cxn ang="0">
                  <a:pos x="0" y="T29"/>
                </a:cxn>
                <a:cxn ang="0">
                  <a:pos x="0" y="T30"/>
                </a:cxn>
                <a:cxn ang="0">
                  <a:pos x="0" y="T31"/>
                </a:cxn>
                <a:cxn ang="0">
                  <a:pos x="0" y="T32"/>
                </a:cxn>
                <a:cxn ang="0">
                  <a:pos x="0" y="T33"/>
                </a:cxn>
                <a:cxn ang="0">
                  <a:pos x="0" y="T34"/>
                </a:cxn>
                <a:cxn ang="0">
                  <a:pos x="0" y="T35"/>
                </a:cxn>
                <a:cxn ang="0">
                  <a:pos x="0" y="T36"/>
                </a:cxn>
                <a:cxn ang="0">
                  <a:pos x="0" y="T37"/>
                </a:cxn>
              </a:cxnLst>
              <a:rect l="0" t="0" r="r" b="b"/>
              <a:pathLst>
                <a:path h="4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86" name="Freeform 193">
              <a:extLst>
                <a:ext uri="{FF2B5EF4-FFF2-40B4-BE49-F238E27FC236}">
                  <a16:creationId xmlns:a16="http://schemas.microsoft.com/office/drawing/2014/main" id="{D5EC5732-222A-48C1-B043-D47253758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63900" y="9236075"/>
              <a:ext cx="0" cy="4763"/>
            </a:xfrm>
            <a:custGeom>
              <a:avLst/>
              <a:gdLst>
                <a:gd name="T0" fmla="*/ 3 h 3"/>
                <a:gd name="T1" fmla="*/ 3 h 3"/>
                <a:gd name="T2" fmla="*/ 3 h 3"/>
                <a:gd name="T3" fmla="*/ 3 h 3"/>
                <a:gd name="T4" fmla="*/ 3 h 3"/>
                <a:gd name="T5" fmla="*/ 3 h 3"/>
                <a:gd name="T6" fmla="*/ 3 h 3"/>
                <a:gd name="T7" fmla="*/ 3 h 3"/>
                <a:gd name="T8" fmla="*/ 3 h 3"/>
                <a:gd name="T9" fmla="*/ 3 h 3"/>
                <a:gd name="T10" fmla="*/ 0 h 3"/>
                <a:gd name="T11" fmla="*/ 0 h 3"/>
                <a:gd name="T12" fmla="*/ 0 h 3"/>
                <a:gd name="T13" fmla="*/ 0 h 3"/>
                <a:gd name="T14" fmla="*/ 3 h 3"/>
                <a:gd name="T15" fmla="*/ 3 h 3"/>
                <a:gd name="T16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87" name="Rectangle 194">
              <a:extLst>
                <a:ext uri="{FF2B5EF4-FFF2-40B4-BE49-F238E27FC236}">
                  <a16:creationId xmlns:a16="http://schemas.microsoft.com/office/drawing/2014/main" id="{436406AB-D17D-4BBE-B2E7-D3AC5FF04E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63900" y="9240838"/>
              <a:ext cx="4763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sp>
        <p:nvSpPr>
          <p:cNvPr id="6" name="Rectangle 9">
            <a:extLst>
              <a:ext uri="{FF2B5EF4-FFF2-40B4-BE49-F238E27FC236}">
                <a16:creationId xmlns:a16="http://schemas.microsoft.com/office/drawing/2014/main" id="{10DEC56D-9143-DE37-99B0-77F8A8F4FA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0252" y="1699932"/>
            <a:ext cx="1639873" cy="592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332293" latinLnBrk="0"/>
            <a:r>
              <a:rPr lang="en-US" altLang="ko-KR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2. </a:t>
            </a:r>
            <a:r>
              <a:rPr lang="ko-KR" altLang="en-US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</a:t>
            </a:r>
            <a:endParaRPr lang="en-US" altLang="ko-KR" sz="1926" b="1" dirty="0">
              <a:ln w="3175">
                <a:solidFill>
                  <a:schemeClr val="bg1"/>
                </a:solidFill>
              </a:ln>
              <a:solidFill>
                <a:srgbClr val="5957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pPr defTabSz="332293" latinLnBrk="0"/>
            <a:r>
              <a:rPr lang="ko-KR" altLang="en-US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팀 구성 및 역할</a:t>
            </a:r>
            <a:endParaRPr lang="en-US" altLang="ko-KR" sz="654" b="1" dirty="0">
              <a:ln w="3175">
                <a:solidFill>
                  <a:schemeClr val="bg1"/>
                </a:solidFill>
              </a:ln>
              <a:solidFill>
                <a:srgbClr val="5957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BFB42CDF-1499-BC14-F90D-7F8F6FF1B7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8766" y="3156400"/>
            <a:ext cx="1881925" cy="592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332293" latinLnBrk="0"/>
            <a:r>
              <a:rPr lang="en-US" altLang="ko-KR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3. </a:t>
            </a:r>
            <a:r>
              <a:rPr lang="ko-KR" altLang="en-US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</a:t>
            </a:r>
            <a:endParaRPr lang="en-US" altLang="ko-KR" sz="1926" b="1" dirty="0">
              <a:ln w="3175">
                <a:solidFill>
                  <a:schemeClr val="bg1"/>
                </a:solidFill>
              </a:ln>
              <a:solidFill>
                <a:srgbClr val="5957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pPr defTabSz="332293" latinLnBrk="0"/>
            <a:r>
              <a:rPr lang="ko-KR" altLang="en-US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수행 절차 및 방법</a:t>
            </a:r>
            <a:endParaRPr lang="en-US" altLang="ko-KR" sz="654" b="1" dirty="0">
              <a:ln w="3175">
                <a:solidFill>
                  <a:schemeClr val="bg1"/>
                </a:solidFill>
              </a:ln>
              <a:solidFill>
                <a:srgbClr val="5957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D6FF71D0-3337-0ED8-23B4-6513DE0D0B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0533" y="4966384"/>
            <a:ext cx="2619308" cy="29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332293" latinLnBrk="0"/>
            <a:r>
              <a:rPr lang="en-US" altLang="ko-KR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4. </a:t>
            </a:r>
            <a:r>
              <a:rPr lang="ko-KR" altLang="en-US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통계 분석 </a:t>
            </a:r>
            <a:r>
              <a:rPr lang="en-US" altLang="ko-KR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&amp; </a:t>
            </a:r>
            <a:r>
              <a:rPr lang="ko-KR" altLang="en-US" sz="1926" b="1" dirty="0" err="1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머신러닝</a:t>
            </a:r>
            <a:endParaRPr lang="en-US" altLang="ko-KR" sz="654" b="1" dirty="0">
              <a:ln w="3175">
                <a:solidFill>
                  <a:schemeClr val="bg1"/>
                </a:solidFill>
              </a:ln>
              <a:solidFill>
                <a:srgbClr val="5957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5150086A-3C24-80ED-1898-8164B9514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0101" y="4967515"/>
            <a:ext cx="1570943" cy="592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332293" latinLnBrk="0"/>
            <a:r>
              <a:rPr lang="en-US" altLang="ko-KR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5. </a:t>
            </a:r>
            <a:r>
              <a:rPr lang="ko-KR" altLang="en-US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대시 보드</a:t>
            </a:r>
            <a:endParaRPr lang="en-US" altLang="ko-KR" sz="1926" b="1" dirty="0">
              <a:ln w="3175">
                <a:solidFill>
                  <a:schemeClr val="bg1"/>
                </a:solidFill>
              </a:ln>
              <a:solidFill>
                <a:srgbClr val="5957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pPr algn="ctr" defTabSz="332293" latinLnBrk="0"/>
            <a:r>
              <a:rPr lang="ko-KR" altLang="en-US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웹 서비스 구현</a:t>
            </a:r>
            <a:endParaRPr lang="en-US" altLang="ko-KR" sz="654" b="1" dirty="0">
              <a:ln w="3175">
                <a:solidFill>
                  <a:schemeClr val="bg1"/>
                </a:solidFill>
              </a:ln>
              <a:solidFill>
                <a:srgbClr val="5957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793EE9-36CE-D7F1-BF34-C7BAA02EC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9778" y="3355532"/>
            <a:ext cx="1333699" cy="29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332293" latinLnBrk="0"/>
            <a:r>
              <a:rPr lang="en-US" altLang="ko-KR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6. </a:t>
            </a:r>
            <a:r>
              <a:rPr lang="ko-KR" altLang="en-US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자체 평가</a:t>
            </a:r>
            <a:endParaRPr lang="en-US" altLang="ko-KR" sz="654" b="1" dirty="0">
              <a:ln w="3175">
                <a:solidFill>
                  <a:schemeClr val="bg1"/>
                </a:solidFill>
              </a:ln>
              <a:solidFill>
                <a:srgbClr val="5957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194509CC-E787-7F13-6BE8-E8466F1593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8097" y="1940506"/>
            <a:ext cx="785471" cy="29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332293" latinLnBrk="0"/>
            <a:r>
              <a:rPr lang="en-US" altLang="ko-KR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7. </a:t>
            </a:r>
            <a:r>
              <a:rPr lang="ko-KR" altLang="en-US" sz="1926" b="1" dirty="0">
                <a:ln w="3175">
                  <a:solidFill>
                    <a:schemeClr val="bg1"/>
                  </a:solidFill>
                </a:ln>
                <a:solidFill>
                  <a:srgbClr val="5957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부록</a:t>
            </a:r>
            <a:endParaRPr lang="en-US" altLang="ko-KR" sz="654" b="1" dirty="0">
              <a:ln w="3175">
                <a:solidFill>
                  <a:schemeClr val="bg1"/>
                </a:solidFill>
              </a:ln>
              <a:solidFill>
                <a:srgbClr val="5957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354908B-DBA7-5CEB-2A1A-A2C63005E90C}"/>
              </a:ext>
            </a:extLst>
          </p:cNvPr>
          <p:cNvGrpSpPr/>
          <p:nvPr/>
        </p:nvGrpSpPr>
        <p:grpSpPr>
          <a:xfrm>
            <a:off x="4220019" y="3702338"/>
            <a:ext cx="345006" cy="338660"/>
            <a:chOff x="26393776" y="3460750"/>
            <a:chExt cx="949325" cy="931863"/>
          </a:xfrm>
          <a:solidFill>
            <a:schemeClr val="bg1"/>
          </a:solidFill>
        </p:grpSpPr>
        <p:sp>
          <p:nvSpPr>
            <p:cNvPr id="3" name="Freeform 178">
              <a:extLst>
                <a:ext uri="{FF2B5EF4-FFF2-40B4-BE49-F238E27FC236}">
                  <a16:creationId xmlns:a16="http://schemas.microsoft.com/office/drawing/2014/main" id="{D2CF096A-CFB2-CA6C-8C59-B6BE02B67A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750963" y="3873500"/>
              <a:ext cx="192088" cy="195262"/>
            </a:xfrm>
            <a:custGeom>
              <a:avLst/>
              <a:gdLst>
                <a:gd name="T0" fmla="*/ 0 w 121"/>
                <a:gd name="T1" fmla="*/ 61 h 123"/>
                <a:gd name="T2" fmla="*/ 6 w 121"/>
                <a:gd name="T3" fmla="*/ 85 h 123"/>
                <a:gd name="T4" fmla="*/ 17 w 121"/>
                <a:gd name="T5" fmla="*/ 105 h 123"/>
                <a:gd name="T6" fmla="*/ 38 w 121"/>
                <a:gd name="T7" fmla="*/ 120 h 123"/>
                <a:gd name="T8" fmla="*/ 61 w 121"/>
                <a:gd name="T9" fmla="*/ 123 h 123"/>
                <a:gd name="T10" fmla="*/ 72 w 121"/>
                <a:gd name="T11" fmla="*/ 123 h 123"/>
                <a:gd name="T12" fmla="*/ 95 w 121"/>
                <a:gd name="T13" fmla="*/ 114 h 123"/>
                <a:gd name="T14" fmla="*/ 113 w 121"/>
                <a:gd name="T15" fmla="*/ 97 h 123"/>
                <a:gd name="T16" fmla="*/ 121 w 121"/>
                <a:gd name="T17" fmla="*/ 73 h 123"/>
                <a:gd name="T18" fmla="*/ 121 w 121"/>
                <a:gd name="T19" fmla="*/ 61 h 123"/>
                <a:gd name="T20" fmla="*/ 116 w 121"/>
                <a:gd name="T21" fmla="*/ 38 h 123"/>
                <a:gd name="T22" fmla="*/ 104 w 121"/>
                <a:gd name="T23" fmla="*/ 18 h 123"/>
                <a:gd name="T24" fmla="*/ 84 w 121"/>
                <a:gd name="T25" fmla="*/ 6 h 123"/>
                <a:gd name="T26" fmla="*/ 61 w 121"/>
                <a:gd name="T27" fmla="*/ 0 h 123"/>
                <a:gd name="T28" fmla="*/ 49 w 121"/>
                <a:gd name="T29" fmla="*/ 3 h 123"/>
                <a:gd name="T30" fmla="*/ 26 w 121"/>
                <a:gd name="T31" fmla="*/ 12 h 123"/>
                <a:gd name="T32" fmla="*/ 12 w 121"/>
                <a:gd name="T33" fmla="*/ 26 h 123"/>
                <a:gd name="T34" fmla="*/ 0 w 121"/>
                <a:gd name="T35" fmla="*/ 50 h 123"/>
                <a:gd name="T36" fmla="*/ 0 w 121"/>
                <a:gd name="T37" fmla="*/ 61 h 123"/>
                <a:gd name="T38" fmla="*/ 104 w 121"/>
                <a:gd name="T39" fmla="*/ 61 h 123"/>
                <a:gd name="T40" fmla="*/ 101 w 121"/>
                <a:gd name="T41" fmla="*/ 79 h 123"/>
                <a:gd name="T42" fmla="*/ 78 w 121"/>
                <a:gd name="T43" fmla="*/ 102 h 123"/>
                <a:gd name="T44" fmla="*/ 61 w 121"/>
                <a:gd name="T45" fmla="*/ 105 h 123"/>
                <a:gd name="T46" fmla="*/ 52 w 121"/>
                <a:gd name="T47" fmla="*/ 105 h 123"/>
                <a:gd name="T48" fmla="*/ 32 w 121"/>
                <a:gd name="T49" fmla="*/ 94 h 123"/>
                <a:gd name="T50" fmla="*/ 20 w 121"/>
                <a:gd name="T51" fmla="*/ 70 h 123"/>
                <a:gd name="T52" fmla="*/ 17 w 121"/>
                <a:gd name="T53" fmla="*/ 61 h 123"/>
                <a:gd name="T54" fmla="*/ 20 w 121"/>
                <a:gd name="T55" fmla="*/ 44 h 123"/>
                <a:gd name="T56" fmla="*/ 43 w 121"/>
                <a:gd name="T57" fmla="*/ 24 h 123"/>
                <a:gd name="T58" fmla="*/ 61 w 121"/>
                <a:gd name="T59" fmla="*/ 18 h 123"/>
                <a:gd name="T60" fmla="*/ 69 w 121"/>
                <a:gd name="T61" fmla="*/ 21 h 123"/>
                <a:gd name="T62" fmla="*/ 90 w 121"/>
                <a:gd name="T63" fmla="*/ 32 h 123"/>
                <a:gd name="T64" fmla="*/ 101 w 121"/>
                <a:gd name="T65" fmla="*/ 53 h 123"/>
                <a:gd name="T66" fmla="*/ 104 w 121"/>
                <a:gd name="T67" fmla="*/ 6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1" h="123">
                  <a:moveTo>
                    <a:pt x="0" y="61"/>
                  </a:moveTo>
                  <a:lnTo>
                    <a:pt x="0" y="61"/>
                  </a:lnTo>
                  <a:lnTo>
                    <a:pt x="0" y="73"/>
                  </a:lnTo>
                  <a:lnTo>
                    <a:pt x="6" y="85"/>
                  </a:lnTo>
                  <a:lnTo>
                    <a:pt x="12" y="97"/>
                  </a:lnTo>
                  <a:lnTo>
                    <a:pt x="17" y="105"/>
                  </a:lnTo>
                  <a:lnTo>
                    <a:pt x="26" y="114"/>
                  </a:lnTo>
                  <a:lnTo>
                    <a:pt x="38" y="120"/>
                  </a:lnTo>
                  <a:lnTo>
                    <a:pt x="49" y="123"/>
                  </a:lnTo>
                  <a:lnTo>
                    <a:pt x="61" y="123"/>
                  </a:lnTo>
                  <a:lnTo>
                    <a:pt x="61" y="123"/>
                  </a:lnTo>
                  <a:lnTo>
                    <a:pt x="72" y="123"/>
                  </a:lnTo>
                  <a:lnTo>
                    <a:pt x="84" y="120"/>
                  </a:lnTo>
                  <a:lnTo>
                    <a:pt x="95" y="114"/>
                  </a:lnTo>
                  <a:lnTo>
                    <a:pt x="104" y="105"/>
                  </a:lnTo>
                  <a:lnTo>
                    <a:pt x="113" y="97"/>
                  </a:lnTo>
                  <a:lnTo>
                    <a:pt x="116" y="85"/>
                  </a:lnTo>
                  <a:lnTo>
                    <a:pt x="121" y="73"/>
                  </a:lnTo>
                  <a:lnTo>
                    <a:pt x="121" y="61"/>
                  </a:lnTo>
                  <a:lnTo>
                    <a:pt x="121" y="61"/>
                  </a:lnTo>
                  <a:lnTo>
                    <a:pt x="121" y="50"/>
                  </a:lnTo>
                  <a:lnTo>
                    <a:pt x="116" y="38"/>
                  </a:lnTo>
                  <a:lnTo>
                    <a:pt x="113" y="26"/>
                  </a:lnTo>
                  <a:lnTo>
                    <a:pt x="104" y="18"/>
                  </a:lnTo>
                  <a:lnTo>
                    <a:pt x="95" y="12"/>
                  </a:lnTo>
                  <a:lnTo>
                    <a:pt x="84" y="6"/>
                  </a:lnTo>
                  <a:lnTo>
                    <a:pt x="72" y="3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49" y="3"/>
                  </a:lnTo>
                  <a:lnTo>
                    <a:pt x="38" y="6"/>
                  </a:lnTo>
                  <a:lnTo>
                    <a:pt x="26" y="12"/>
                  </a:lnTo>
                  <a:lnTo>
                    <a:pt x="17" y="18"/>
                  </a:lnTo>
                  <a:lnTo>
                    <a:pt x="12" y="26"/>
                  </a:lnTo>
                  <a:lnTo>
                    <a:pt x="6" y="38"/>
                  </a:lnTo>
                  <a:lnTo>
                    <a:pt x="0" y="50"/>
                  </a:lnTo>
                  <a:lnTo>
                    <a:pt x="0" y="61"/>
                  </a:lnTo>
                  <a:lnTo>
                    <a:pt x="0" y="61"/>
                  </a:lnTo>
                  <a:close/>
                  <a:moveTo>
                    <a:pt x="104" y="61"/>
                  </a:moveTo>
                  <a:lnTo>
                    <a:pt x="104" y="61"/>
                  </a:lnTo>
                  <a:lnTo>
                    <a:pt x="101" y="70"/>
                  </a:lnTo>
                  <a:lnTo>
                    <a:pt x="101" y="79"/>
                  </a:lnTo>
                  <a:lnTo>
                    <a:pt x="90" y="94"/>
                  </a:lnTo>
                  <a:lnTo>
                    <a:pt x="78" y="102"/>
                  </a:lnTo>
                  <a:lnTo>
                    <a:pt x="69" y="105"/>
                  </a:lnTo>
                  <a:lnTo>
                    <a:pt x="61" y="105"/>
                  </a:lnTo>
                  <a:lnTo>
                    <a:pt x="61" y="105"/>
                  </a:lnTo>
                  <a:lnTo>
                    <a:pt x="52" y="105"/>
                  </a:lnTo>
                  <a:lnTo>
                    <a:pt x="43" y="102"/>
                  </a:lnTo>
                  <a:lnTo>
                    <a:pt x="32" y="94"/>
                  </a:lnTo>
                  <a:lnTo>
                    <a:pt x="20" y="79"/>
                  </a:lnTo>
                  <a:lnTo>
                    <a:pt x="20" y="70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20" y="53"/>
                  </a:lnTo>
                  <a:lnTo>
                    <a:pt x="20" y="44"/>
                  </a:lnTo>
                  <a:lnTo>
                    <a:pt x="32" y="32"/>
                  </a:lnTo>
                  <a:lnTo>
                    <a:pt x="43" y="24"/>
                  </a:lnTo>
                  <a:lnTo>
                    <a:pt x="52" y="21"/>
                  </a:lnTo>
                  <a:lnTo>
                    <a:pt x="61" y="18"/>
                  </a:lnTo>
                  <a:lnTo>
                    <a:pt x="61" y="18"/>
                  </a:lnTo>
                  <a:lnTo>
                    <a:pt x="69" y="21"/>
                  </a:lnTo>
                  <a:lnTo>
                    <a:pt x="78" y="24"/>
                  </a:lnTo>
                  <a:lnTo>
                    <a:pt x="90" y="32"/>
                  </a:lnTo>
                  <a:lnTo>
                    <a:pt x="101" y="44"/>
                  </a:lnTo>
                  <a:lnTo>
                    <a:pt x="101" y="53"/>
                  </a:lnTo>
                  <a:lnTo>
                    <a:pt x="104" y="61"/>
                  </a:lnTo>
                  <a:lnTo>
                    <a:pt x="104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4" name="Freeform 179">
              <a:extLst>
                <a:ext uri="{FF2B5EF4-FFF2-40B4-BE49-F238E27FC236}">
                  <a16:creationId xmlns:a16="http://schemas.microsoft.com/office/drawing/2014/main" id="{1AD90BB0-AF70-143F-5004-41F786B8A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04926" y="4086225"/>
              <a:ext cx="284163" cy="134937"/>
            </a:xfrm>
            <a:custGeom>
              <a:avLst/>
              <a:gdLst>
                <a:gd name="T0" fmla="*/ 174 w 179"/>
                <a:gd name="T1" fmla="*/ 85 h 85"/>
                <a:gd name="T2" fmla="*/ 174 w 179"/>
                <a:gd name="T3" fmla="*/ 85 h 85"/>
                <a:gd name="T4" fmla="*/ 179 w 179"/>
                <a:gd name="T5" fmla="*/ 82 h 85"/>
                <a:gd name="T6" fmla="*/ 179 w 179"/>
                <a:gd name="T7" fmla="*/ 74 h 85"/>
                <a:gd name="T8" fmla="*/ 179 w 179"/>
                <a:gd name="T9" fmla="*/ 74 h 85"/>
                <a:gd name="T10" fmla="*/ 176 w 179"/>
                <a:gd name="T11" fmla="*/ 59 h 85"/>
                <a:gd name="T12" fmla="*/ 168 w 179"/>
                <a:gd name="T13" fmla="*/ 44 h 85"/>
                <a:gd name="T14" fmla="*/ 159 w 179"/>
                <a:gd name="T15" fmla="*/ 33 h 85"/>
                <a:gd name="T16" fmla="*/ 148 w 179"/>
                <a:gd name="T17" fmla="*/ 21 h 85"/>
                <a:gd name="T18" fmla="*/ 136 w 179"/>
                <a:gd name="T19" fmla="*/ 12 h 85"/>
                <a:gd name="T20" fmla="*/ 122 w 179"/>
                <a:gd name="T21" fmla="*/ 6 h 85"/>
                <a:gd name="T22" fmla="*/ 107 w 179"/>
                <a:gd name="T23" fmla="*/ 0 h 85"/>
                <a:gd name="T24" fmla="*/ 90 w 179"/>
                <a:gd name="T25" fmla="*/ 0 h 85"/>
                <a:gd name="T26" fmla="*/ 90 w 179"/>
                <a:gd name="T27" fmla="*/ 0 h 85"/>
                <a:gd name="T28" fmla="*/ 75 w 179"/>
                <a:gd name="T29" fmla="*/ 0 h 85"/>
                <a:gd name="T30" fmla="*/ 61 w 179"/>
                <a:gd name="T31" fmla="*/ 6 h 85"/>
                <a:gd name="T32" fmla="*/ 46 w 179"/>
                <a:gd name="T33" fmla="*/ 12 h 85"/>
                <a:gd name="T34" fmla="*/ 32 w 179"/>
                <a:gd name="T35" fmla="*/ 21 h 85"/>
                <a:gd name="T36" fmla="*/ 32 w 179"/>
                <a:gd name="T37" fmla="*/ 21 h 85"/>
                <a:gd name="T38" fmla="*/ 20 w 179"/>
                <a:gd name="T39" fmla="*/ 33 h 85"/>
                <a:gd name="T40" fmla="*/ 12 w 179"/>
                <a:gd name="T41" fmla="*/ 44 h 85"/>
                <a:gd name="T42" fmla="*/ 6 w 179"/>
                <a:gd name="T43" fmla="*/ 59 h 85"/>
                <a:gd name="T44" fmla="*/ 0 w 179"/>
                <a:gd name="T45" fmla="*/ 74 h 85"/>
                <a:gd name="T46" fmla="*/ 0 w 179"/>
                <a:gd name="T47" fmla="*/ 74 h 85"/>
                <a:gd name="T48" fmla="*/ 3 w 179"/>
                <a:gd name="T49" fmla="*/ 79 h 85"/>
                <a:gd name="T50" fmla="*/ 9 w 179"/>
                <a:gd name="T51" fmla="*/ 85 h 85"/>
                <a:gd name="T52" fmla="*/ 9 w 179"/>
                <a:gd name="T53" fmla="*/ 85 h 85"/>
                <a:gd name="T54" fmla="*/ 15 w 179"/>
                <a:gd name="T55" fmla="*/ 82 h 85"/>
                <a:gd name="T56" fmla="*/ 18 w 179"/>
                <a:gd name="T57" fmla="*/ 76 h 85"/>
                <a:gd name="T58" fmla="*/ 18 w 179"/>
                <a:gd name="T59" fmla="*/ 76 h 85"/>
                <a:gd name="T60" fmla="*/ 23 w 179"/>
                <a:gd name="T61" fmla="*/ 65 h 85"/>
                <a:gd name="T62" fmla="*/ 29 w 179"/>
                <a:gd name="T63" fmla="*/ 53 h 85"/>
                <a:gd name="T64" fmla="*/ 35 w 179"/>
                <a:gd name="T65" fmla="*/ 44 h 85"/>
                <a:gd name="T66" fmla="*/ 44 w 179"/>
                <a:gd name="T67" fmla="*/ 36 h 85"/>
                <a:gd name="T68" fmla="*/ 55 w 179"/>
                <a:gd name="T69" fmla="*/ 30 h 85"/>
                <a:gd name="T70" fmla="*/ 67 w 179"/>
                <a:gd name="T71" fmla="*/ 24 h 85"/>
                <a:gd name="T72" fmla="*/ 78 w 179"/>
                <a:gd name="T73" fmla="*/ 21 h 85"/>
                <a:gd name="T74" fmla="*/ 90 w 179"/>
                <a:gd name="T75" fmla="*/ 18 h 85"/>
                <a:gd name="T76" fmla="*/ 90 w 179"/>
                <a:gd name="T77" fmla="*/ 18 h 85"/>
                <a:gd name="T78" fmla="*/ 104 w 179"/>
                <a:gd name="T79" fmla="*/ 21 h 85"/>
                <a:gd name="T80" fmla="*/ 116 w 179"/>
                <a:gd name="T81" fmla="*/ 24 h 85"/>
                <a:gd name="T82" fmla="*/ 127 w 179"/>
                <a:gd name="T83" fmla="*/ 30 h 85"/>
                <a:gd name="T84" fmla="*/ 136 w 179"/>
                <a:gd name="T85" fmla="*/ 36 h 85"/>
                <a:gd name="T86" fmla="*/ 145 w 179"/>
                <a:gd name="T87" fmla="*/ 44 h 85"/>
                <a:gd name="T88" fmla="*/ 153 w 179"/>
                <a:gd name="T89" fmla="*/ 56 h 85"/>
                <a:gd name="T90" fmla="*/ 159 w 179"/>
                <a:gd name="T91" fmla="*/ 65 h 85"/>
                <a:gd name="T92" fmla="*/ 162 w 179"/>
                <a:gd name="T93" fmla="*/ 79 h 85"/>
                <a:gd name="T94" fmla="*/ 162 w 179"/>
                <a:gd name="T95" fmla="*/ 79 h 85"/>
                <a:gd name="T96" fmla="*/ 165 w 179"/>
                <a:gd name="T97" fmla="*/ 85 h 85"/>
                <a:gd name="T98" fmla="*/ 171 w 179"/>
                <a:gd name="T99" fmla="*/ 85 h 85"/>
                <a:gd name="T100" fmla="*/ 171 w 179"/>
                <a:gd name="T101" fmla="*/ 85 h 85"/>
                <a:gd name="T102" fmla="*/ 174 w 179"/>
                <a:gd name="T103" fmla="*/ 85 h 85"/>
                <a:gd name="T104" fmla="*/ 174 w 179"/>
                <a:gd name="T10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9" h="85">
                  <a:moveTo>
                    <a:pt x="174" y="85"/>
                  </a:moveTo>
                  <a:lnTo>
                    <a:pt x="174" y="85"/>
                  </a:lnTo>
                  <a:lnTo>
                    <a:pt x="179" y="82"/>
                  </a:lnTo>
                  <a:lnTo>
                    <a:pt x="179" y="74"/>
                  </a:lnTo>
                  <a:lnTo>
                    <a:pt x="179" y="74"/>
                  </a:lnTo>
                  <a:lnTo>
                    <a:pt x="176" y="59"/>
                  </a:lnTo>
                  <a:lnTo>
                    <a:pt x="168" y="44"/>
                  </a:lnTo>
                  <a:lnTo>
                    <a:pt x="159" y="33"/>
                  </a:lnTo>
                  <a:lnTo>
                    <a:pt x="148" y="21"/>
                  </a:lnTo>
                  <a:lnTo>
                    <a:pt x="136" y="12"/>
                  </a:lnTo>
                  <a:lnTo>
                    <a:pt x="122" y="6"/>
                  </a:lnTo>
                  <a:lnTo>
                    <a:pt x="107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61" y="6"/>
                  </a:lnTo>
                  <a:lnTo>
                    <a:pt x="46" y="12"/>
                  </a:lnTo>
                  <a:lnTo>
                    <a:pt x="32" y="21"/>
                  </a:lnTo>
                  <a:lnTo>
                    <a:pt x="32" y="21"/>
                  </a:lnTo>
                  <a:lnTo>
                    <a:pt x="20" y="33"/>
                  </a:lnTo>
                  <a:lnTo>
                    <a:pt x="12" y="44"/>
                  </a:lnTo>
                  <a:lnTo>
                    <a:pt x="6" y="59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" y="79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15" y="82"/>
                  </a:lnTo>
                  <a:lnTo>
                    <a:pt x="18" y="76"/>
                  </a:lnTo>
                  <a:lnTo>
                    <a:pt x="18" y="76"/>
                  </a:lnTo>
                  <a:lnTo>
                    <a:pt x="23" y="65"/>
                  </a:lnTo>
                  <a:lnTo>
                    <a:pt x="29" y="53"/>
                  </a:lnTo>
                  <a:lnTo>
                    <a:pt x="35" y="44"/>
                  </a:lnTo>
                  <a:lnTo>
                    <a:pt x="44" y="36"/>
                  </a:lnTo>
                  <a:lnTo>
                    <a:pt x="55" y="30"/>
                  </a:lnTo>
                  <a:lnTo>
                    <a:pt x="67" y="24"/>
                  </a:lnTo>
                  <a:lnTo>
                    <a:pt x="78" y="21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104" y="21"/>
                  </a:lnTo>
                  <a:lnTo>
                    <a:pt x="116" y="24"/>
                  </a:lnTo>
                  <a:lnTo>
                    <a:pt x="127" y="30"/>
                  </a:lnTo>
                  <a:lnTo>
                    <a:pt x="136" y="36"/>
                  </a:lnTo>
                  <a:lnTo>
                    <a:pt x="145" y="44"/>
                  </a:lnTo>
                  <a:lnTo>
                    <a:pt x="153" y="56"/>
                  </a:lnTo>
                  <a:lnTo>
                    <a:pt x="159" y="65"/>
                  </a:lnTo>
                  <a:lnTo>
                    <a:pt x="162" y="79"/>
                  </a:lnTo>
                  <a:lnTo>
                    <a:pt x="162" y="79"/>
                  </a:lnTo>
                  <a:lnTo>
                    <a:pt x="165" y="85"/>
                  </a:lnTo>
                  <a:lnTo>
                    <a:pt x="171" y="85"/>
                  </a:lnTo>
                  <a:lnTo>
                    <a:pt x="171" y="85"/>
                  </a:lnTo>
                  <a:lnTo>
                    <a:pt x="174" y="85"/>
                  </a:lnTo>
                  <a:lnTo>
                    <a:pt x="174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5" name="Freeform 180">
              <a:extLst>
                <a:ext uri="{FF2B5EF4-FFF2-40B4-BE49-F238E27FC236}">
                  <a16:creationId xmlns:a16="http://schemas.microsoft.com/office/drawing/2014/main" id="{48A67161-E53D-482F-DBA4-05949ED017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035126" y="3938588"/>
              <a:ext cx="198438" cy="195262"/>
            </a:xfrm>
            <a:custGeom>
              <a:avLst/>
              <a:gdLst>
                <a:gd name="T0" fmla="*/ 0 w 125"/>
                <a:gd name="T1" fmla="*/ 61 h 123"/>
                <a:gd name="T2" fmla="*/ 6 w 125"/>
                <a:gd name="T3" fmla="*/ 85 h 123"/>
                <a:gd name="T4" fmla="*/ 21 w 125"/>
                <a:gd name="T5" fmla="*/ 105 h 123"/>
                <a:gd name="T6" fmla="*/ 38 w 125"/>
                <a:gd name="T7" fmla="*/ 117 h 123"/>
                <a:gd name="T8" fmla="*/ 61 w 125"/>
                <a:gd name="T9" fmla="*/ 123 h 123"/>
                <a:gd name="T10" fmla="*/ 75 w 125"/>
                <a:gd name="T11" fmla="*/ 123 h 123"/>
                <a:gd name="T12" fmla="*/ 96 w 125"/>
                <a:gd name="T13" fmla="*/ 111 h 123"/>
                <a:gd name="T14" fmla="*/ 113 w 125"/>
                <a:gd name="T15" fmla="*/ 96 h 123"/>
                <a:gd name="T16" fmla="*/ 122 w 125"/>
                <a:gd name="T17" fmla="*/ 73 h 123"/>
                <a:gd name="T18" fmla="*/ 125 w 125"/>
                <a:gd name="T19" fmla="*/ 61 h 123"/>
                <a:gd name="T20" fmla="*/ 119 w 125"/>
                <a:gd name="T21" fmla="*/ 38 h 123"/>
                <a:gd name="T22" fmla="*/ 104 w 125"/>
                <a:gd name="T23" fmla="*/ 18 h 123"/>
                <a:gd name="T24" fmla="*/ 87 w 125"/>
                <a:gd name="T25" fmla="*/ 3 h 123"/>
                <a:gd name="T26" fmla="*/ 61 w 125"/>
                <a:gd name="T27" fmla="*/ 0 h 123"/>
                <a:gd name="T28" fmla="*/ 49 w 125"/>
                <a:gd name="T29" fmla="*/ 0 h 123"/>
                <a:gd name="T30" fmla="*/ 29 w 125"/>
                <a:gd name="T31" fmla="*/ 9 h 123"/>
                <a:gd name="T32" fmla="*/ 12 w 125"/>
                <a:gd name="T33" fmla="*/ 26 h 123"/>
                <a:gd name="T34" fmla="*/ 3 w 125"/>
                <a:gd name="T35" fmla="*/ 50 h 123"/>
                <a:gd name="T36" fmla="*/ 0 w 125"/>
                <a:gd name="T37" fmla="*/ 61 h 123"/>
                <a:gd name="T38" fmla="*/ 104 w 125"/>
                <a:gd name="T39" fmla="*/ 61 h 123"/>
                <a:gd name="T40" fmla="*/ 101 w 125"/>
                <a:gd name="T41" fmla="*/ 79 h 123"/>
                <a:gd name="T42" fmla="*/ 78 w 125"/>
                <a:gd name="T43" fmla="*/ 102 h 123"/>
                <a:gd name="T44" fmla="*/ 61 w 125"/>
                <a:gd name="T45" fmla="*/ 105 h 123"/>
                <a:gd name="T46" fmla="*/ 52 w 125"/>
                <a:gd name="T47" fmla="*/ 102 h 123"/>
                <a:gd name="T48" fmla="*/ 32 w 125"/>
                <a:gd name="T49" fmla="*/ 91 h 123"/>
                <a:gd name="T50" fmla="*/ 21 w 125"/>
                <a:gd name="T51" fmla="*/ 70 h 123"/>
                <a:gd name="T52" fmla="*/ 21 w 125"/>
                <a:gd name="T53" fmla="*/ 61 h 123"/>
                <a:gd name="T54" fmla="*/ 23 w 125"/>
                <a:gd name="T55" fmla="*/ 44 h 123"/>
                <a:gd name="T56" fmla="*/ 47 w 125"/>
                <a:gd name="T57" fmla="*/ 20 h 123"/>
                <a:gd name="T58" fmla="*/ 61 w 125"/>
                <a:gd name="T59" fmla="*/ 18 h 123"/>
                <a:gd name="T60" fmla="*/ 70 w 125"/>
                <a:gd name="T61" fmla="*/ 18 h 123"/>
                <a:gd name="T62" fmla="*/ 93 w 125"/>
                <a:gd name="T63" fmla="*/ 29 h 123"/>
                <a:gd name="T64" fmla="*/ 104 w 125"/>
                <a:gd name="T65" fmla="*/ 53 h 123"/>
                <a:gd name="T66" fmla="*/ 104 w 125"/>
                <a:gd name="T67" fmla="*/ 6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5" h="123">
                  <a:moveTo>
                    <a:pt x="0" y="61"/>
                  </a:moveTo>
                  <a:lnTo>
                    <a:pt x="0" y="61"/>
                  </a:lnTo>
                  <a:lnTo>
                    <a:pt x="3" y="73"/>
                  </a:lnTo>
                  <a:lnTo>
                    <a:pt x="6" y="85"/>
                  </a:lnTo>
                  <a:lnTo>
                    <a:pt x="12" y="96"/>
                  </a:lnTo>
                  <a:lnTo>
                    <a:pt x="21" y="105"/>
                  </a:lnTo>
                  <a:lnTo>
                    <a:pt x="29" y="111"/>
                  </a:lnTo>
                  <a:lnTo>
                    <a:pt x="38" y="117"/>
                  </a:lnTo>
                  <a:lnTo>
                    <a:pt x="49" y="123"/>
                  </a:lnTo>
                  <a:lnTo>
                    <a:pt x="61" y="123"/>
                  </a:lnTo>
                  <a:lnTo>
                    <a:pt x="61" y="123"/>
                  </a:lnTo>
                  <a:lnTo>
                    <a:pt x="75" y="123"/>
                  </a:lnTo>
                  <a:lnTo>
                    <a:pt x="87" y="117"/>
                  </a:lnTo>
                  <a:lnTo>
                    <a:pt x="96" y="111"/>
                  </a:lnTo>
                  <a:lnTo>
                    <a:pt x="104" y="105"/>
                  </a:lnTo>
                  <a:lnTo>
                    <a:pt x="113" y="96"/>
                  </a:lnTo>
                  <a:lnTo>
                    <a:pt x="119" y="85"/>
                  </a:lnTo>
                  <a:lnTo>
                    <a:pt x="122" y="73"/>
                  </a:lnTo>
                  <a:lnTo>
                    <a:pt x="125" y="61"/>
                  </a:lnTo>
                  <a:lnTo>
                    <a:pt x="125" y="61"/>
                  </a:lnTo>
                  <a:lnTo>
                    <a:pt x="122" y="50"/>
                  </a:lnTo>
                  <a:lnTo>
                    <a:pt x="119" y="38"/>
                  </a:lnTo>
                  <a:lnTo>
                    <a:pt x="113" y="26"/>
                  </a:lnTo>
                  <a:lnTo>
                    <a:pt x="104" y="18"/>
                  </a:lnTo>
                  <a:lnTo>
                    <a:pt x="96" y="9"/>
                  </a:lnTo>
                  <a:lnTo>
                    <a:pt x="87" y="3"/>
                  </a:lnTo>
                  <a:lnTo>
                    <a:pt x="75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49" y="0"/>
                  </a:lnTo>
                  <a:lnTo>
                    <a:pt x="38" y="3"/>
                  </a:lnTo>
                  <a:lnTo>
                    <a:pt x="29" y="9"/>
                  </a:lnTo>
                  <a:lnTo>
                    <a:pt x="21" y="18"/>
                  </a:lnTo>
                  <a:lnTo>
                    <a:pt x="12" y="26"/>
                  </a:lnTo>
                  <a:lnTo>
                    <a:pt x="6" y="38"/>
                  </a:lnTo>
                  <a:lnTo>
                    <a:pt x="3" y="50"/>
                  </a:lnTo>
                  <a:lnTo>
                    <a:pt x="0" y="61"/>
                  </a:lnTo>
                  <a:lnTo>
                    <a:pt x="0" y="61"/>
                  </a:lnTo>
                  <a:close/>
                  <a:moveTo>
                    <a:pt x="104" y="61"/>
                  </a:moveTo>
                  <a:lnTo>
                    <a:pt x="104" y="61"/>
                  </a:lnTo>
                  <a:lnTo>
                    <a:pt x="104" y="70"/>
                  </a:lnTo>
                  <a:lnTo>
                    <a:pt x="101" y="79"/>
                  </a:lnTo>
                  <a:lnTo>
                    <a:pt x="93" y="91"/>
                  </a:lnTo>
                  <a:lnTo>
                    <a:pt x="78" y="102"/>
                  </a:lnTo>
                  <a:lnTo>
                    <a:pt x="70" y="102"/>
                  </a:lnTo>
                  <a:lnTo>
                    <a:pt x="61" y="105"/>
                  </a:lnTo>
                  <a:lnTo>
                    <a:pt x="61" y="105"/>
                  </a:lnTo>
                  <a:lnTo>
                    <a:pt x="52" y="102"/>
                  </a:lnTo>
                  <a:lnTo>
                    <a:pt x="47" y="102"/>
                  </a:lnTo>
                  <a:lnTo>
                    <a:pt x="32" y="91"/>
                  </a:lnTo>
                  <a:lnTo>
                    <a:pt x="23" y="79"/>
                  </a:lnTo>
                  <a:lnTo>
                    <a:pt x="21" y="70"/>
                  </a:lnTo>
                  <a:lnTo>
                    <a:pt x="21" y="61"/>
                  </a:lnTo>
                  <a:lnTo>
                    <a:pt x="21" y="61"/>
                  </a:lnTo>
                  <a:lnTo>
                    <a:pt x="21" y="53"/>
                  </a:lnTo>
                  <a:lnTo>
                    <a:pt x="23" y="44"/>
                  </a:lnTo>
                  <a:lnTo>
                    <a:pt x="32" y="29"/>
                  </a:lnTo>
                  <a:lnTo>
                    <a:pt x="47" y="20"/>
                  </a:lnTo>
                  <a:lnTo>
                    <a:pt x="52" y="18"/>
                  </a:lnTo>
                  <a:lnTo>
                    <a:pt x="61" y="18"/>
                  </a:lnTo>
                  <a:lnTo>
                    <a:pt x="61" y="18"/>
                  </a:lnTo>
                  <a:lnTo>
                    <a:pt x="70" y="18"/>
                  </a:lnTo>
                  <a:lnTo>
                    <a:pt x="78" y="20"/>
                  </a:lnTo>
                  <a:lnTo>
                    <a:pt x="93" y="29"/>
                  </a:lnTo>
                  <a:lnTo>
                    <a:pt x="101" y="44"/>
                  </a:lnTo>
                  <a:lnTo>
                    <a:pt x="104" y="53"/>
                  </a:lnTo>
                  <a:lnTo>
                    <a:pt x="104" y="61"/>
                  </a:lnTo>
                  <a:lnTo>
                    <a:pt x="104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2" name="Freeform 181">
              <a:extLst>
                <a:ext uri="{FF2B5EF4-FFF2-40B4-BE49-F238E27FC236}">
                  <a16:creationId xmlns:a16="http://schemas.microsoft.com/office/drawing/2014/main" id="{C1948517-3F9A-DA1E-6452-FA6280B53E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71626" y="4151313"/>
              <a:ext cx="325438" cy="241300"/>
            </a:xfrm>
            <a:custGeom>
              <a:avLst/>
              <a:gdLst>
                <a:gd name="T0" fmla="*/ 194 w 205"/>
                <a:gd name="T1" fmla="*/ 73 h 152"/>
                <a:gd name="T2" fmla="*/ 194 w 205"/>
                <a:gd name="T3" fmla="*/ 73 h 152"/>
                <a:gd name="T4" fmla="*/ 188 w 205"/>
                <a:gd name="T5" fmla="*/ 59 h 152"/>
                <a:gd name="T6" fmla="*/ 182 w 205"/>
                <a:gd name="T7" fmla="*/ 44 h 152"/>
                <a:gd name="T8" fmla="*/ 173 w 205"/>
                <a:gd name="T9" fmla="*/ 33 h 152"/>
                <a:gd name="T10" fmla="*/ 162 w 205"/>
                <a:gd name="T11" fmla="*/ 21 h 152"/>
                <a:gd name="T12" fmla="*/ 147 w 205"/>
                <a:gd name="T13" fmla="*/ 12 h 152"/>
                <a:gd name="T14" fmla="*/ 133 w 205"/>
                <a:gd name="T15" fmla="*/ 6 h 152"/>
                <a:gd name="T16" fmla="*/ 118 w 205"/>
                <a:gd name="T17" fmla="*/ 0 h 152"/>
                <a:gd name="T18" fmla="*/ 104 w 205"/>
                <a:gd name="T19" fmla="*/ 0 h 152"/>
                <a:gd name="T20" fmla="*/ 104 w 205"/>
                <a:gd name="T21" fmla="*/ 0 h 152"/>
                <a:gd name="T22" fmla="*/ 87 w 205"/>
                <a:gd name="T23" fmla="*/ 0 h 152"/>
                <a:gd name="T24" fmla="*/ 72 w 205"/>
                <a:gd name="T25" fmla="*/ 3 h 152"/>
                <a:gd name="T26" fmla="*/ 58 w 205"/>
                <a:gd name="T27" fmla="*/ 12 h 152"/>
                <a:gd name="T28" fmla="*/ 46 w 205"/>
                <a:gd name="T29" fmla="*/ 21 h 152"/>
                <a:gd name="T30" fmla="*/ 46 w 205"/>
                <a:gd name="T31" fmla="*/ 21 h 152"/>
                <a:gd name="T32" fmla="*/ 35 w 205"/>
                <a:gd name="T33" fmla="*/ 30 h 152"/>
                <a:gd name="T34" fmla="*/ 26 w 205"/>
                <a:gd name="T35" fmla="*/ 44 h 152"/>
                <a:gd name="T36" fmla="*/ 17 w 205"/>
                <a:gd name="T37" fmla="*/ 59 h 152"/>
                <a:gd name="T38" fmla="*/ 14 w 205"/>
                <a:gd name="T39" fmla="*/ 73 h 152"/>
                <a:gd name="T40" fmla="*/ 0 w 205"/>
                <a:gd name="T41" fmla="*/ 141 h 152"/>
                <a:gd name="T42" fmla="*/ 0 w 205"/>
                <a:gd name="T43" fmla="*/ 141 h 152"/>
                <a:gd name="T44" fmla="*/ 0 w 205"/>
                <a:gd name="T45" fmla="*/ 146 h 152"/>
                <a:gd name="T46" fmla="*/ 6 w 205"/>
                <a:gd name="T47" fmla="*/ 152 h 152"/>
                <a:gd name="T48" fmla="*/ 6 w 205"/>
                <a:gd name="T49" fmla="*/ 152 h 152"/>
                <a:gd name="T50" fmla="*/ 8 w 205"/>
                <a:gd name="T51" fmla="*/ 152 h 152"/>
                <a:gd name="T52" fmla="*/ 8 w 205"/>
                <a:gd name="T53" fmla="*/ 152 h 152"/>
                <a:gd name="T54" fmla="*/ 14 w 205"/>
                <a:gd name="T55" fmla="*/ 149 h 152"/>
                <a:gd name="T56" fmla="*/ 17 w 205"/>
                <a:gd name="T57" fmla="*/ 144 h 152"/>
                <a:gd name="T58" fmla="*/ 32 w 205"/>
                <a:gd name="T59" fmla="*/ 76 h 152"/>
                <a:gd name="T60" fmla="*/ 32 w 205"/>
                <a:gd name="T61" fmla="*/ 76 h 152"/>
                <a:gd name="T62" fmla="*/ 35 w 205"/>
                <a:gd name="T63" fmla="*/ 65 h 152"/>
                <a:gd name="T64" fmla="*/ 40 w 205"/>
                <a:gd name="T65" fmla="*/ 53 h 152"/>
                <a:gd name="T66" fmla="*/ 49 w 205"/>
                <a:gd name="T67" fmla="*/ 44 h 152"/>
                <a:gd name="T68" fmla="*/ 58 w 205"/>
                <a:gd name="T69" fmla="*/ 35 h 152"/>
                <a:gd name="T70" fmla="*/ 66 w 205"/>
                <a:gd name="T71" fmla="*/ 27 h 152"/>
                <a:gd name="T72" fmla="*/ 78 w 205"/>
                <a:gd name="T73" fmla="*/ 21 h 152"/>
                <a:gd name="T74" fmla="*/ 89 w 205"/>
                <a:gd name="T75" fmla="*/ 18 h 152"/>
                <a:gd name="T76" fmla="*/ 104 w 205"/>
                <a:gd name="T77" fmla="*/ 18 h 152"/>
                <a:gd name="T78" fmla="*/ 104 w 205"/>
                <a:gd name="T79" fmla="*/ 18 h 152"/>
                <a:gd name="T80" fmla="*/ 115 w 205"/>
                <a:gd name="T81" fmla="*/ 18 h 152"/>
                <a:gd name="T82" fmla="*/ 127 w 205"/>
                <a:gd name="T83" fmla="*/ 21 h 152"/>
                <a:gd name="T84" fmla="*/ 139 w 205"/>
                <a:gd name="T85" fmla="*/ 27 h 152"/>
                <a:gd name="T86" fmla="*/ 150 w 205"/>
                <a:gd name="T87" fmla="*/ 35 h 152"/>
                <a:gd name="T88" fmla="*/ 159 w 205"/>
                <a:gd name="T89" fmla="*/ 44 h 152"/>
                <a:gd name="T90" fmla="*/ 165 w 205"/>
                <a:gd name="T91" fmla="*/ 53 h 152"/>
                <a:gd name="T92" fmla="*/ 170 w 205"/>
                <a:gd name="T93" fmla="*/ 65 h 152"/>
                <a:gd name="T94" fmla="*/ 176 w 205"/>
                <a:gd name="T95" fmla="*/ 76 h 152"/>
                <a:gd name="T96" fmla="*/ 188 w 205"/>
                <a:gd name="T97" fmla="*/ 144 h 152"/>
                <a:gd name="T98" fmla="*/ 188 w 205"/>
                <a:gd name="T99" fmla="*/ 144 h 152"/>
                <a:gd name="T100" fmla="*/ 191 w 205"/>
                <a:gd name="T101" fmla="*/ 149 h 152"/>
                <a:gd name="T102" fmla="*/ 199 w 205"/>
                <a:gd name="T103" fmla="*/ 152 h 152"/>
                <a:gd name="T104" fmla="*/ 199 w 205"/>
                <a:gd name="T105" fmla="*/ 152 h 152"/>
                <a:gd name="T106" fmla="*/ 205 w 205"/>
                <a:gd name="T107" fmla="*/ 146 h 152"/>
                <a:gd name="T108" fmla="*/ 205 w 205"/>
                <a:gd name="T109" fmla="*/ 141 h 152"/>
                <a:gd name="T110" fmla="*/ 194 w 205"/>
                <a:gd name="T111" fmla="*/ 7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5" h="152">
                  <a:moveTo>
                    <a:pt x="194" y="73"/>
                  </a:moveTo>
                  <a:lnTo>
                    <a:pt x="194" y="73"/>
                  </a:lnTo>
                  <a:lnTo>
                    <a:pt x="188" y="59"/>
                  </a:lnTo>
                  <a:lnTo>
                    <a:pt x="182" y="44"/>
                  </a:lnTo>
                  <a:lnTo>
                    <a:pt x="173" y="33"/>
                  </a:lnTo>
                  <a:lnTo>
                    <a:pt x="162" y="21"/>
                  </a:lnTo>
                  <a:lnTo>
                    <a:pt x="147" y="12"/>
                  </a:lnTo>
                  <a:lnTo>
                    <a:pt x="133" y="6"/>
                  </a:lnTo>
                  <a:lnTo>
                    <a:pt x="118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87" y="0"/>
                  </a:lnTo>
                  <a:lnTo>
                    <a:pt x="72" y="3"/>
                  </a:lnTo>
                  <a:lnTo>
                    <a:pt x="58" y="12"/>
                  </a:lnTo>
                  <a:lnTo>
                    <a:pt x="46" y="21"/>
                  </a:lnTo>
                  <a:lnTo>
                    <a:pt x="46" y="21"/>
                  </a:lnTo>
                  <a:lnTo>
                    <a:pt x="35" y="30"/>
                  </a:lnTo>
                  <a:lnTo>
                    <a:pt x="26" y="44"/>
                  </a:lnTo>
                  <a:lnTo>
                    <a:pt x="17" y="59"/>
                  </a:lnTo>
                  <a:lnTo>
                    <a:pt x="14" y="73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46"/>
                  </a:lnTo>
                  <a:lnTo>
                    <a:pt x="6" y="152"/>
                  </a:lnTo>
                  <a:lnTo>
                    <a:pt x="6" y="152"/>
                  </a:lnTo>
                  <a:lnTo>
                    <a:pt x="8" y="152"/>
                  </a:lnTo>
                  <a:lnTo>
                    <a:pt x="8" y="152"/>
                  </a:lnTo>
                  <a:lnTo>
                    <a:pt x="14" y="149"/>
                  </a:lnTo>
                  <a:lnTo>
                    <a:pt x="17" y="144"/>
                  </a:lnTo>
                  <a:lnTo>
                    <a:pt x="32" y="76"/>
                  </a:lnTo>
                  <a:lnTo>
                    <a:pt x="32" y="76"/>
                  </a:lnTo>
                  <a:lnTo>
                    <a:pt x="35" y="65"/>
                  </a:lnTo>
                  <a:lnTo>
                    <a:pt x="40" y="53"/>
                  </a:lnTo>
                  <a:lnTo>
                    <a:pt x="49" y="44"/>
                  </a:lnTo>
                  <a:lnTo>
                    <a:pt x="58" y="35"/>
                  </a:lnTo>
                  <a:lnTo>
                    <a:pt x="66" y="27"/>
                  </a:lnTo>
                  <a:lnTo>
                    <a:pt x="78" y="21"/>
                  </a:lnTo>
                  <a:lnTo>
                    <a:pt x="89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15" y="18"/>
                  </a:lnTo>
                  <a:lnTo>
                    <a:pt x="127" y="21"/>
                  </a:lnTo>
                  <a:lnTo>
                    <a:pt x="139" y="27"/>
                  </a:lnTo>
                  <a:lnTo>
                    <a:pt x="150" y="35"/>
                  </a:lnTo>
                  <a:lnTo>
                    <a:pt x="159" y="44"/>
                  </a:lnTo>
                  <a:lnTo>
                    <a:pt x="165" y="53"/>
                  </a:lnTo>
                  <a:lnTo>
                    <a:pt x="170" y="65"/>
                  </a:lnTo>
                  <a:lnTo>
                    <a:pt x="176" y="76"/>
                  </a:lnTo>
                  <a:lnTo>
                    <a:pt x="188" y="144"/>
                  </a:lnTo>
                  <a:lnTo>
                    <a:pt x="188" y="144"/>
                  </a:lnTo>
                  <a:lnTo>
                    <a:pt x="191" y="149"/>
                  </a:lnTo>
                  <a:lnTo>
                    <a:pt x="199" y="152"/>
                  </a:lnTo>
                  <a:lnTo>
                    <a:pt x="199" y="152"/>
                  </a:lnTo>
                  <a:lnTo>
                    <a:pt x="205" y="146"/>
                  </a:lnTo>
                  <a:lnTo>
                    <a:pt x="205" y="141"/>
                  </a:lnTo>
                  <a:lnTo>
                    <a:pt x="194" y="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3" name="Freeform 182">
              <a:extLst>
                <a:ext uri="{FF2B5EF4-FFF2-40B4-BE49-F238E27FC236}">
                  <a16:creationId xmlns:a16="http://schemas.microsoft.com/office/drawing/2014/main" id="{890EBA79-AD55-D8DA-5D94-5BD9F4773F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66801" y="3938588"/>
              <a:ext cx="196850" cy="195262"/>
            </a:xfrm>
            <a:custGeom>
              <a:avLst/>
              <a:gdLst>
                <a:gd name="T0" fmla="*/ 61 w 124"/>
                <a:gd name="T1" fmla="*/ 123 h 123"/>
                <a:gd name="T2" fmla="*/ 87 w 124"/>
                <a:gd name="T3" fmla="*/ 117 h 123"/>
                <a:gd name="T4" fmla="*/ 104 w 124"/>
                <a:gd name="T5" fmla="*/ 105 h 123"/>
                <a:gd name="T6" fmla="*/ 118 w 124"/>
                <a:gd name="T7" fmla="*/ 85 h 123"/>
                <a:gd name="T8" fmla="*/ 124 w 124"/>
                <a:gd name="T9" fmla="*/ 61 h 123"/>
                <a:gd name="T10" fmla="*/ 121 w 124"/>
                <a:gd name="T11" fmla="*/ 50 h 123"/>
                <a:gd name="T12" fmla="*/ 113 w 124"/>
                <a:gd name="T13" fmla="*/ 26 h 123"/>
                <a:gd name="T14" fmla="*/ 95 w 124"/>
                <a:gd name="T15" fmla="*/ 9 h 123"/>
                <a:gd name="T16" fmla="*/ 75 w 124"/>
                <a:gd name="T17" fmla="*/ 0 h 123"/>
                <a:gd name="T18" fmla="*/ 61 w 124"/>
                <a:gd name="T19" fmla="*/ 0 h 123"/>
                <a:gd name="T20" fmla="*/ 37 w 124"/>
                <a:gd name="T21" fmla="*/ 3 h 123"/>
                <a:gd name="T22" fmla="*/ 20 w 124"/>
                <a:gd name="T23" fmla="*/ 18 h 123"/>
                <a:gd name="T24" fmla="*/ 6 w 124"/>
                <a:gd name="T25" fmla="*/ 38 h 123"/>
                <a:gd name="T26" fmla="*/ 0 w 124"/>
                <a:gd name="T27" fmla="*/ 61 h 123"/>
                <a:gd name="T28" fmla="*/ 3 w 124"/>
                <a:gd name="T29" fmla="*/ 73 h 123"/>
                <a:gd name="T30" fmla="*/ 11 w 124"/>
                <a:gd name="T31" fmla="*/ 96 h 123"/>
                <a:gd name="T32" fmla="*/ 29 w 124"/>
                <a:gd name="T33" fmla="*/ 111 h 123"/>
                <a:gd name="T34" fmla="*/ 49 w 124"/>
                <a:gd name="T35" fmla="*/ 123 h 123"/>
                <a:gd name="T36" fmla="*/ 61 w 124"/>
                <a:gd name="T37" fmla="*/ 123 h 123"/>
                <a:gd name="T38" fmla="*/ 61 w 124"/>
                <a:gd name="T39" fmla="*/ 18 h 123"/>
                <a:gd name="T40" fmla="*/ 78 w 124"/>
                <a:gd name="T41" fmla="*/ 20 h 123"/>
                <a:gd name="T42" fmla="*/ 101 w 124"/>
                <a:gd name="T43" fmla="*/ 44 h 123"/>
                <a:gd name="T44" fmla="*/ 104 w 124"/>
                <a:gd name="T45" fmla="*/ 61 h 123"/>
                <a:gd name="T46" fmla="*/ 104 w 124"/>
                <a:gd name="T47" fmla="*/ 70 h 123"/>
                <a:gd name="T48" fmla="*/ 92 w 124"/>
                <a:gd name="T49" fmla="*/ 91 h 123"/>
                <a:gd name="T50" fmla="*/ 69 w 124"/>
                <a:gd name="T51" fmla="*/ 102 h 123"/>
                <a:gd name="T52" fmla="*/ 61 w 124"/>
                <a:gd name="T53" fmla="*/ 105 h 123"/>
                <a:gd name="T54" fmla="*/ 46 w 124"/>
                <a:gd name="T55" fmla="*/ 102 h 123"/>
                <a:gd name="T56" fmla="*/ 23 w 124"/>
                <a:gd name="T57" fmla="*/ 79 h 123"/>
                <a:gd name="T58" fmla="*/ 20 w 124"/>
                <a:gd name="T59" fmla="*/ 61 h 123"/>
                <a:gd name="T60" fmla="*/ 20 w 124"/>
                <a:gd name="T61" fmla="*/ 53 h 123"/>
                <a:gd name="T62" fmla="*/ 32 w 124"/>
                <a:gd name="T63" fmla="*/ 29 h 123"/>
                <a:gd name="T64" fmla="*/ 52 w 124"/>
                <a:gd name="T65" fmla="*/ 18 h 123"/>
                <a:gd name="T66" fmla="*/ 61 w 124"/>
                <a:gd name="T67" fmla="*/ 18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4" h="123">
                  <a:moveTo>
                    <a:pt x="61" y="123"/>
                  </a:moveTo>
                  <a:lnTo>
                    <a:pt x="61" y="123"/>
                  </a:lnTo>
                  <a:lnTo>
                    <a:pt x="75" y="123"/>
                  </a:lnTo>
                  <a:lnTo>
                    <a:pt x="87" y="117"/>
                  </a:lnTo>
                  <a:lnTo>
                    <a:pt x="95" y="111"/>
                  </a:lnTo>
                  <a:lnTo>
                    <a:pt x="104" y="105"/>
                  </a:lnTo>
                  <a:lnTo>
                    <a:pt x="113" y="96"/>
                  </a:lnTo>
                  <a:lnTo>
                    <a:pt x="118" y="85"/>
                  </a:lnTo>
                  <a:lnTo>
                    <a:pt x="121" y="73"/>
                  </a:lnTo>
                  <a:lnTo>
                    <a:pt x="124" y="61"/>
                  </a:lnTo>
                  <a:lnTo>
                    <a:pt x="124" y="61"/>
                  </a:lnTo>
                  <a:lnTo>
                    <a:pt x="121" y="50"/>
                  </a:lnTo>
                  <a:lnTo>
                    <a:pt x="118" y="38"/>
                  </a:lnTo>
                  <a:lnTo>
                    <a:pt x="113" y="26"/>
                  </a:lnTo>
                  <a:lnTo>
                    <a:pt x="104" y="18"/>
                  </a:lnTo>
                  <a:lnTo>
                    <a:pt x="95" y="9"/>
                  </a:lnTo>
                  <a:lnTo>
                    <a:pt x="87" y="3"/>
                  </a:lnTo>
                  <a:lnTo>
                    <a:pt x="75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49" y="0"/>
                  </a:lnTo>
                  <a:lnTo>
                    <a:pt x="37" y="3"/>
                  </a:lnTo>
                  <a:lnTo>
                    <a:pt x="29" y="9"/>
                  </a:lnTo>
                  <a:lnTo>
                    <a:pt x="20" y="18"/>
                  </a:lnTo>
                  <a:lnTo>
                    <a:pt x="11" y="26"/>
                  </a:lnTo>
                  <a:lnTo>
                    <a:pt x="6" y="38"/>
                  </a:lnTo>
                  <a:lnTo>
                    <a:pt x="3" y="50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3" y="73"/>
                  </a:lnTo>
                  <a:lnTo>
                    <a:pt x="6" y="85"/>
                  </a:lnTo>
                  <a:lnTo>
                    <a:pt x="11" y="96"/>
                  </a:lnTo>
                  <a:lnTo>
                    <a:pt x="20" y="105"/>
                  </a:lnTo>
                  <a:lnTo>
                    <a:pt x="29" y="111"/>
                  </a:lnTo>
                  <a:lnTo>
                    <a:pt x="37" y="117"/>
                  </a:lnTo>
                  <a:lnTo>
                    <a:pt x="49" y="123"/>
                  </a:lnTo>
                  <a:lnTo>
                    <a:pt x="61" y="123"/>
                  </a:lnTo>
                  <a:lnTo>
                    <a:pt x="61" y="123"/>
                  </a:lnTo>
                  <a:close/>
                  <a:moveTo>
                    <a:pt x="61" y="18"/>
                  </a:moveTo>
                  <a:lnTo>
                    <a:pt x="61" y="18"/>
                  </a:lnTo>
                  <a:lnTo>
                    <a:pt x="69" y="18"/>
                  </a:lnTo>
                  <a:lnTo>
                    <a:pt x="78" y="20"/>
                  </a:lnTo>
                  <a:lnTo>
                    <a:pt x="92" y="29"/>
                  </a:lnTo>
                  <a:lnTo>
                    <a:pt x="101" y="44"/>
                  </a:lnTo>
                  <a:lnTo>
                    <a:pt x="104" y="53"/>
                  </a:lnTo>
                  <a:lnTo>
                    <a:pt x="104" y="61"/>
                  </a:lnTo>
                  <a:lnTo>
                    <a:pt x="104" y="61"/>
                  </a:lnTo>
                  <a:lnTo>
                    <a:pt x="104" y="70"/>
                  </a:lnTo>
                  <a:lnTo>
                    <a:pt x="101" y="79"/>
                  </a:lnTo>
                  <a:lnTo>
                    <a:pt x="92" y="91"/>
                  </a:lnTo>
                  <a:lnTo>
                    <a:pt x="78" y="102"/>
                  </a:lnTo>
                  <a:lnTo>
                    <a:pt x="69" y="102"/>
                  </a:lnTo>
                  <a:lnTo>
                    <a:pt x="61" y="105"/>
                  </a:lnTo>
                  <a:lnTo>
                    <a:pt x="61" y="105"/>
                  </a:lnTo>
                  <a:lnTo>
                    <a:pt x="52" y="102"/>
                  </a:lnTo>
                  <a:lnTo>
                    <a:pt x="46" y="102"/>
                  </a:lnTo>
                  <a:lnTo>
                    <a:pt x="32" y="91"/>
                  </a:lnTo>
                  <a:lnTo>
                    <a:pt x="23" y="79"/>
                  </a:lnTo>
                  <a:lnTo>
                    <a:pt x="20" y="70"/>
                  </a:lnTo>
                  <a:lnTo>
                    <a:pt x="20" y="61"/>
                  </a:lnTo>
                  <a:lnTo>
                    <a:pt x="20" y="61"/>
                  </a:lnTo>
                  <a:lnTo>
                    <a:pt x="20" y="53"/>
                  </a:lnTo>
                  <a:lnTo>
                    <a:pt x="23" y="44"/>
                  </a:lnTo>
                  <a:lnTo>
                    <a:pt x="32" y="29"/>
                  </a:lnTo>
                  <a:lnTo>
                    <a:pt x="46" y="20"/>
                  </a:lnTo>
                  <a:lnTo>
                    <a:pt x="52" y="18"/>
                  </a:lnTo>
                  <a:lnTo>
                    <a:pt x="61" y="18"/>
                  </a:lnTo>
                  <a:lnTo>
                    <a:pt x="6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4" name="Freeform 183">
              <a:extLst>
                <a:ext uri="{FF2B5EF4-FFF2-40B4-BE49-F238E27FC236}">
                  <a16:creationId xmlns:a16="http://schemas.microsoft.com/office/drawing/2014/main" id="{99C46DE9-93A7-B6C5-AAA4-2B387B326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01713" y="4151313"/>
              <a:ext cx="327025" cy="241300"/>
            </a:xfrm>
            <a:custGeom>
              <a:avLst/>
              <a:gdLst>
                <a:gd name="T0" fmla="*/ 194 w 206"/>
                <a:gd name="T1" fmla="*/ 73 h 152"/>
                <a:gd name="T2" fmla="*/ 194 w 206"/>
                <a:gd name="T3" fmla="*/ 73 h 152"/>
                <a:gd name="T4" fmla="*/ 188 w 206"/>
                <a:gd name="T5" fmla="*/ 59 h 152"/>
                <a:gd name="T6" fmla="*/ 182 w 206"/>
                <a:gd name="T7" fmla="*/ 44 h 152"/>
                <a:gd name="T8" fmla="*/ 174 w 206"/>
                <a:gd name="T9" fmla="*/ 33 h 152"/>
                <a:gd name="T10" fmla="*/ 162 w 206"/>
                <a:gd name="T11" fmla="*/ 21 h 152"/>
                <a:gd name="T12" fmla="*/ 148 w 206"/>
                <a:gd name="T13" fmla="*/ 12 h 152"/>
                <a:gd name="T14" fmla="*/ 133 w 206"/>
                <a:gd name="T15" fmla="*/ 6 h 152"/>
                <a:gd name="T16" fmla="*/ 119 w 206"/>
                <a:gd name="T17" fmla="*/ 0 h 152"/>
                <a:gd name="T18" fmla="*/ 104 w 206"/>
                <a:gd name="T19" fmla="*/ 0 h 152"/>
                <a:gd name="T20" fmla="*/ 104 w 206"/>
                <a:gd name="T21" fmla="*/ 0 h 152"/>
                <a:gd name="T22" fmla="*/ 87 w 206"/>
                <a:gd name="T23" fmla="*/ 0 h 152"/>
                <a:gd name="T24" fmla="*/ 73 w 206"/>
                <a:gd name="T25" fmla="*/ 3 h 152"/>
                <a:gd name="T26" fmla="*/ 58 w 206"/>
                <a:gd name="T27" fmla="*/ 12 h 152"/>
                <a:gd name="T28" fmla="*/ 47 w 206"/>
                <a:gd name="T29" fmla="*/ 21 h 152"/>
                <a:gd name="T30" fmla="*/ 47 w 206"/>
                <a:gd name="T31" fmla="*/ 21 h 152"/>
                <a:gd name="T32" fmla="*/ 35 w 206"/>
                <a:gd name="T33" fmla="*/ 30 h 152"/>
                <a:gd name="T34" fmla="*/ 26 w 206"/>
                <a:gd name="T35" fmla="*/ 44 h 152"/>
                <a:gd name="T36" fmla="*/ 18 w 206"/>
                <a:gd name="T37" fmla="*/ 59 h 152"/>
                <a:gd name="T38" fmla="*/ 15 w 206"/>
                <a:gd name="T39" fmla="*/ 73 h 152"/>
                <a:gd name="T40" fmla="*/ 0 w 206"/>
                <a:gd name="T41" fmla="*/ 141 h 152"/>
                <a:gd name="T42" fmla="*/ 0 w 206"/>
                <a:gd name="T43" fmla="*/ 141 h 152"/>
                <a:gd name="T44" fmla="*/ 0 w 206"/>
                <a:gd name="T45" fmla="*/ 146 h 152"/>
                <a:gd name="T46" fmla="*/ 6 w 206"/>
                <a:gd name="T47" fmla="*/ 152 h 152"/>
                <a:gd name="T48" fmla="*/ 6 w 206"/>
                <a:gd name="T49" fmla="*/ 152 h 152"/>
                <a:gd name="T50" fmla="*/ 9 w 206"/>
                <a:gd name="T51" fmla="*/ 152 h 152"/>
                <a:gd name="T52" fmla="*/ 9 w 206"/>
                <a:gd name="T53" fmla="*/ 152 h 152"/>
                <a:gd name="T54" fmla="*/ 15 w 206"/>
                <a:gd name="T55" fmla="*/ 149 h 152"/>
                <a:gd name="T56" fmla="*/ 18 w 206"/>
                <a:gd name="T57" fmla="*/ 144 h 152"/>
                <a:gd name="T58" fmla="*/ 32 w 206"/>
                <a:gd name="T59" fmla="*/ 76 h 152"/>
                <a:gd name="T60" fmla="*/ 32 w 206"/>
                <a:gd name="T61" fmla="*/ 76 h 152"/>
                <a:gd name="T62" fmla="*/ 35 w 206"/>
                <a:gd name="T63" fmla="*/ 65 h 152"/>
                <a:gd name="T64" fmla="*/ 41 w 206"/>
                <a:gd name="T65" fmla="*/ 53 h 152"/>
                <a:gd name="T66" fmla="*/ 50 w 206"/>
                <a:gd name="T67" fmla="*/ 44 h 152"/>
                <a:gd name="T68" fmla="*/ 58 w 206"/>
                <a:gd name="T69" fmla="*/ 35 h 152"/>
                <a:gd name="T70" fmla="*/ 67 w 206"/>
                <a:gd name="T71" fmla="*/ 27 h 152"/>
                <a:gd name="T72" fmla="*/ 78 w 206"/>
                <a:gd name="T73" fmla="*/ 21 h 152"/>
                <a:gd name="T74" fmla="*/ 90 w 206"/>
                <a:gd name="T75" fmla="*/ 18 h 152"/>
                <a:gd name="T76" fmla="*/ 104 w 206"/>
                <a:gd name="T77" fmla="*/ 18 h 152"/>
                <a:gd name="T78" fmla="*/ 104 w 206"/>
                <a:gd name="T79" fmla="*/ 18 h 152"/>
                <a:gd name="T80" fmla="*/ 116 w 206"/>
                <a:gd name="T81" fmla="*/ 18 h 152"/>
                <a:gd name="T82" fmla="*/ 128 w 206"/>
                <a:gd name="T83" fmla="*/ 21 h 152"/>
                <a:gd name="T84" fmla="*/ 139 w 206"/>
                <a:gd name="T85" fmla="*/ 27 h 152"/>
                <a:gd name="T86" fmla="*/ 151 w 206"/>
                <a:gd name="T87" fmla="*/ 35 h 152"/>
                <a:gd name="T88" fmla="*/ 159 w 206"/>
                <a:gd name="T89" fmla="*/ 44 h 152"/>
                <a:gd name="T90" fmla="*/ 165 w 206"/>
                <a:gd name="T91" fmla="*/ 53 h 152"/>
                <a:gd name="T92" fmla="*/ 171 w 206"/>
                <a:gd name="T93" fmla="*/ 65 h 152"/>
                <a:gd name="T94" fmla="*/ 177 w 206"/>
                <a:gd name="T95" fmla="*/ 76 h 152"/>
                <a:gd name="T96" fmla="*/ 188 w 206"/>
                <a:gd name="T97" fmla="*/ 144 h 152"/>
                <a:gd name="T98" fmla="*/ 188 w 206"/>
                <a:gd name="T99" fmla="*/ 144 h 152"/>
                <a:gd name="T100" fmla="*/ 191 w 206"/>
                <a:gd name="T101" fmla="*/ 149 h 152"/>
                <a:gd name="T102" fmla="*/ 200 w 206"/>
                <a:gd name="T103" fmla="*/ 152 h 152"/>
                <a:gd name="T104" fmla="*/ 200 w 206"/>
                <a:gd name="T105" fmla="*/ 152 h 152"/>
                <a:gd name="T106" fmla="*/ 206 w 206"/>
                <a:gd name="T107" fmla="*/ 146 h 152"/>
                <a:gd name="T108" fmla="*/ 206 w 206"/>
                <a:gd name="T109" fmla="*/ 141 h 152"/>
                <a:gd name="T110" fmla="*/ 194 w 206"/>
                <a:gd name="T111" fmla="*/ 7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6" h="152">
                  <a:moveTo>
                    <a:pt x="194" y="73"/>
                  </a:moveTo>
                  <a:lnTo>
                    <a:pt x="194" y="73"/>
                  </a:lnTo>
                  <a:lnTo>
                    <a:pt x="188" y="59"/>
                  </a:lnTo>
                  <a:lnTo>
                    <a:pt x="182" y="44"/>
                  </a:lnTo>
                  <a:lnTo>
                    <a:pt x="174" y="33"/>
                  </a:lnTo>
                  <a:lnTo>
                    <a:pt x="162" y="21"/>
                  </a:lnTo>
                  <a:lnTo>
                    <a:pt x="148" y="12"/>
                  </a:lnTo>
                  <a:lnTo>
                    <a:pt x="133" y="6"/>
                  </a:lnTo>
                  <a:lnTo>
                    <a:pt x="119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87" y="0"/>
                  </a:lnTo>
                  <a:lnTo>
                    <a:pt x="73" y="3"/>
                  </a:lnTo>
                  <a:lnTo>
                    <a:pt x="58" y="12"/>
                  </a:lnTo>
                  <a:lnTo>
                    <a:pt x="47" y="21"/>
                  </a:lnTo>
                  <a:lnTo>
                    <a:pt x="47" y="21"/>
                  </a:lnTo>
                  <a:lnTo>
                    <a:pt x="35" y="30"/>
                  </a:lnTo>
                  <a:lnTo>
                    <a:pt x="26" y="44"/>
                  </a:lnTo>
                  <a:lnTo>
                    <a:pt x="18" y="59"/>
                  </a:lnTo>
                  <a:lnTo>
                    <a:pt x="15" y="73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46"/>
                  </a:lnTo>
                  <a:lnTo>
                    <a:pt x="6" y="152"/>
                  </a:lnTo>
                  <a:lnTo>
                    <a:pt x="6" y="152"/>
                  </a:lnTo>
                  <a:lnTo>
                    <a:pt x="9" y="152"/>
                  </a:lnTo>
                  <a:lnTo>
                    <a:pt x="9" y="152"/>
                  </a:lnTo>
                  <a:lnTo>
                    <a:pt x="15" y="149"/>
                  </a:lnTo>
                  <a:lnTo>
                    <a:pt x="18" y="144"/>
                  </a:lnTo>
                  <a:lnTo>
                    <a:pt x="32" y="76"/>
                  </a:lnTo>
                  <a:lnTo>
                    <a:pt x="32" y="76"/>
                  </a:lnTo>
                  <a:lnTo>
                    <a:pt x="35" y="65"/>
                  </a:lnTo>
                  <a:lnTo>
                    <a:pt x="41" y="53"/>
                  </a:lnTo>
                  <a:lnTo>
                    <a:pt x="50" y="44"/>
                  </a:lnTo>
                  <a:lnTo>
                    <a:pt x="58" y="35"/>
                  </a:lnTo>
                  <a:lnTo>
                    <a:pt x="67" y="27"/>
                  </a:lnTo>
                  <a:lnTo>
                    <a:pt x="78" y="21"/>
                  </a:lnTo>
                  <a:lnTo>
                    <a:pt x="90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16" y="18"/>
                  </a:lnTo>
                  <a:lnTo>
                    <a:pt x="128" y="21"/>
                  </a:lnTo>
                  <a:lnTo>
                    <a:pt x="139" y="27"/>
                  </a:lnTo>
                  <a:lnTo>
                    <a:pt x="151" y="35"/>
                  </a:lnTo>
                  <a:lnTo>
                    <a:pt x="159" y="44"/>
                  </a:lnTo>
                  <a:lnTo>
                    <a:pt x="165" y="53"/>
                  </a:lnTo>
                  <a:lnTo>
                    <a:pt x="171" y="65"/>
                  </a:lnTo>
                  <a:lnTo>
                    <a:pt x="177" y="76"/>
                  </a:lnTo>
                  <a:lnTo>
                    <a:pt x="188" y="144"/>
                  </a:lnTo>
                  <a:lnTo>
                    <a:pt x="188" y="144"/>
                  </a:lnTo>
                  <a:lnTo>
                    <a:pt x="191" y="149"/>
                  </a:lnTo>
                  <a:lnTo>
                    <a:pt x="200" y="152"/>
                  </a:lnTo>
                  <a:lnTo>
                    <a:pt x="200" y="152"/>
                  </a:lnTo>
                  <a:lnTo>
                    <a:pt x="206" y="146"/>
                  </a:lnTo>
                  <a:lnTo>
                    <a:pt x="206" y="141"/>
                  </a:lnTo>
                  <a:lnTo>
                    <a:pt x="194" y="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5" name="Freeform 184">
              <a:extLst>
                <a:ext uri="{FF2B5EF4-FFF2-40B4-BE49-F238E27FC236}">
                  <a16:creationId xmlns:a16="http://schemas.microsoft.com/office/drawing/2014/main" id="{28BC7475-88F5-4801-6C72-9EFF98702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93776" y="3460750"/>
              <a:ext cx="949325" cy="584200"/>
            </a:xfrm>
            <a:custGeom>
              <a:avLst/>
              <a:gdLst>
                <a:gd name="T0" fmla="*/ 586 w 598"/>
                <a:gd name="T1" fmla="*/ 0 h 368"/>
                <a:gd name="T2" fmla="*/ 8 w 598"/>
                <a:gd name="T3" fmla="*/ 0 h 368"/>
                <a:gd name="T4" fmla="*/ 8 w 598"/>
                <a:gd name="T5" fmla="*/ 0 h 368"/>
                <a:gd name="T6" fmla="*/ 2 w 598"/>
                <a:gd name="T7" fmla="*/ 3 h 368"/>
                <a:gd name="T8" fmla="*/ 0 w 598"/>
                <a:gd name="T9" fmla="*/ 9 h 368"/>
                <a:gd name="T10" fmla="*/ 0 w 598"/>
                <a:gd name="T11" fmla="*/ 359 h 368"/>
                <a:gd name="T12" fmla="*/ 0 w 598"/>
                <a:gd name="T13" fmla="*/ 359 h 368"/>
                <a:gd name="T14" fmla="*/ 2 w 598"/>
                <a:gd name="T15" fmla="*/ 365 h 368"/>
                <a:gd name="T16" fmla="*/ 8 w 598"/>
                <a:gd name="T17" fmla="*/ 368 h 368"/>
                <a:gd name="T18" fmla="*/ 8 w 598"/>
                <a:gd name="T19" fmla="*/ 368 h 368"/>
                <a:gd name="T20" fmla="*/ 14 w 598"/>
                <a:gd name="T21" fmla="*/ 365 h 368"/>
                <a:gd name="T22" fmla="*/ 17 w 598"/>
                <a:gd name="T23" fmla="*/ 359 h 368"/>
                <a:gd name="T24" fmla="*/ 17 w 598"/>
                <a:gd name="T25" fmla="*/ 18 h 368"/>
                <a:gd name="T26" fmla="*/ 578 w 598"/>
                <a:gd name="T27" fmla="*/ 18 h 368"/>
                <a:gd name="T28" fmla="*/ 578 w 598"/>
                <a:gd name="T29" fmla="*/ 359 h 368"/>
                <a:gd name="T30" fmla="*/ 578 w 598"/>
                <a:gd name="T31" fmla="*/ 359 h 368"/>
                <a:gd name="T32" fmla="*/ 581 w 598"/>
                <a:gd name="T33" fmla="*/ 365 h 368"/>
                <a:gd name="T34" fmla="*/ 586 w 598"/>
                <a:gd name="T35" fmla="*/ 368 h 368"/>
                <a:gd name="T36" fmla="*/ 586 w 598"/>
                <a:gd name="T37" fmla="*/ 368 h 368"/>
                <a:gd name="T38" fmla="*/ 595 w 598"/>
                <a:gd name="T39" fmla="*/ 365 h 368"/>
                <a:gd name="T40" fmla="*/ 598 w 598"/>
                <a:gd name="T41" fmla="*/ 359 h 368"/>
                <a:gd name="T42" fmla="*/ 598 w 598"/>
                <a:gd name="T43" fmla="*/ 9 h 368"/>
                <a:gd name="T44" fmla="*/ 598 w 598"/>
                <a:gd name="T45" fmla="*/ 9 h 368"/>
                <a:gd name="T46" fmla="*/ 595 w 598"/>
                <a:gd name="T47" fmla="*/ 3 h 368"/>
                <a:gd name="T48" fmla="*/ 586 w 598"/>
                <a:gd name="T49" fmla="*/ 0 h 368"/>
                <a:gd name="T50" fmla="*/ 586 w 598"/>
                <a:gd name="T51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98" h="368">
                  <a:moveTo>
                    <a:pt x="586" y="0"/>
                  </a:moveTo>
                  <a:lnTo>
                    <a:pt x="8" y="0"/>
                  </a:lnTo>
                  <a:lnTo>
                    <a:pt x="8" y="0"/>
                  </a:lnTo>
                  <a:lnTo>
                    <a:pt x="2" y="3"/>
                  </a:lnTo>
                  <a:lnTo>
                    <a:pt x="0" y="9"/>
                  </a:lnTo>
                  <a:lnTo>
                    <a:pt x="0" y="359"/>
                  </a:lnTo>
                  <a:lnTo>
                    <a:pt x="0" y="359"/>
                  </a:lnTo>
                  <a:lnTo>
                    <a:pt x="2" y="365"/>
                  </a:lnTo>
                  <a:lnTo>
                    <a:pt x="8" y="368"/>
                  </a:lnTo>
                  <a:lnTo>
                    <a:pt x="8" y="368"/>
                  </a:lnTo>
                  <a:lnTo>
                    <a:pt x="14" y="365"/>
                  </a:lnTo>
                  <a:lnTo>
                    <a:pt x="17" y="359"/>
                  </a:lnTo>
                  <a:lnTo>
                    <a:pt x="17" y="18"/>
                  </a:lnTo>
                  <a:lnTo>
                    <a:pt x="578" y="18"/>
                  </a:lnTo>
                  <a:lnTo>
                    <a:pt x="578" y="359"/>
                  </a:lnTo>
                  <a:lnTo>
                    <a:pt x="578" y="359"/>
                  </a:lnTo>
                  <a:lnTo>
                    <a:pt x="581" y="365"/>
                  </a:lnTo>
                  <a:lnTo>
                    <a:pt x="586" y="368"/>
                  </a:lnTo>
                  <a:lnTo>
                    <a:pt x="586" y="368"/>
                  </a:lnTo>
                  <a:lnTo>
                    <a:pt x="595" y="365"/>
                  </a:lnTo>
                  <a:lnTo>
                    <a:pt x="598" y="359"/>
                  </a:lnTo>
                  <a:lnTo>
                    <a:pt x="598" y="9"/>
                  </a:lnTo>
                  <a:lnTo>
                    <a:pt x="598" y="9"/>
                  </a:lnTo>
                  <a:lnTo>
                    <a:pt x="595" y="3"/>
                  </a:lnTo>
                  <a:lnTo>
                    <a:pt x="586" y="0"/>
                  </a:lnTo>
                  <a:lnTo>
                    <a:pt x="5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6" name="Freeform 185">
              <a:extLst>
                <a:ext uri="{FF2B5EF4-FFF2-40B4-BE49-F238E27FC236}">
                  <a16:creationId xmlns:a16="http://schemas.microsoft.com/office/drawing/2014/main" id="{73E89971-9B71-E1B7-F75D-EC8BA7A7117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6326" y="3549650"/>
              <a:ext cx="104775" cy="26987"/>
            </a:xfrm>
            <a:custGeom>
              <a:avLst/>
              <a:gdLst>
                <a:gd name="T0" fmla="*/ 11 w 66"/>
                <a:gd name="T1" fmla="*/ 17 h 17"/>
                <a:gd name="T2" fmla="*/ 57 w 66"/>
                <a:gd name="T3" fmla="*/ 17 h 17"/>
                <a:gd name="T4" fmla="*/ 57 w 66"/>
                <a:gd name="T5" fmla="*/ 17 h 17"/>
                <a:gd name="T6" fmla="*/ 63 w 66"/>
                <a:gd name="T7" fmla="*/ 14 h 17"/>
                <a:gd name="T8" fmla="*/ 66 w 66"/>
                <a:gd name="T9" fmla="*/ 8 h 17"/>
                <a:gd name="T10" fmla="*/ 66 w 66"/>
                <a:gd name="T11" fmla="*/ 8 h 17"/>
                <a:gd name="T12" fmla="*/ 63 w 66"/>
                <a:gd name="T13" fmla="*/ 3 h 17"/>
                <a:gd name="T14" fmla="*/ 57 w 66"/>
                <a:gd name="T15" fmla="*/ 0 h 17"/>
                <a:gd name="T16" fmla="*/ 11 w 66"/>
                <a:gd name="T17" fmla="*/ 0 h 17"/>
                <a:gd name="T18" fmla="*/ 11 w 66"/>
                <a:gd name="T19" fmla="*/ 0 h 17"/>
                <a:gd name="T20" fmla="*/ 3 w 66"/>
                <a:gd name="T21" fmla="*/ 3 h 17"/>
                <a:gd name="T22" fmla="*/ 0 w 66"/>
                <a:gd name="T23" fmla="*/ 8 h 17"/>
                <a:gd name="T24" fmla="*/ 0 w 66"/>
                <a:gd name="T25" fmla="*/ 8 h 17"/>
                <a:gd name="T26" fmla="*/ 3 w 66"/>
                <a:gd name="T27" fmla="*/ 14 h 17"/>
                <a:gd name="T28" fmla="*/ 11 w 66"/>
                <a:gd name="T29" fmla="*/ 17 h 17"/>
                <a:gd name="T30" fmla="*/ 11 w 66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6" h="17">
                  <a:moveTo>
                    <a:pt x="11" y="17"/>
                  </a:moveTo>
                  <a:lnTo>
                    <a:pt x="57" y="17"/>
                  </a:lnTo>
                  <a:lnTo>
                    <a:pt x="57" y="17"/>
                  </a:lnTo>
                  <a:lnTo>
                    <a:pt x="63" y="14"/>
                  </a:lnTo>
                  <a:lnTo>
                    <a:pt x="66" y="8"/>
                  </a:lnTo>
                  <a:lnTo>
                    <a:pt x="66" y="8"/>
                  </a:lnTo>
                  <a:lnTo>
                    <a:pt x="63" y="3"/>
                  </a:lnTo>
                  <a:lnTo>
                    <a:pt x="57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3" y="3"/>
                  </a:lnTo>
                  <a:lnTo>
                    <a:pt x="0" y="8"/>
                  </a:lnTo>
                  <a:lnTo>
                    <a:pt x="0" y="8"/>
                  </a:lnTo>
                  <a:lnTo>
                    <a:pt x="3" y="14"/>
                  </a:lnTo>
                  <a:lnTo>
                    <a:pt x="11" y="17"/>
                  </a:lnTo>
                  <a:lnTo>
                    <a:pt x="1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7" name="Freeform 186">
              <a:extLst>
                <a:ext uri="{FF2B5EF4-FFF2-40B4-BE49-F238E27FC236}">
                  <a16:creationId xmlns:a16="http://schemas.microsoft.com/office/drawing/2014/main" id="{56B2A40D-94E0-6771-459B-031CC1552F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6326" y="3614738"/>
              <a:ext cx="206375" cy="31750"/>
            </a:xfrm>
            <a:custGeom>
              <a:avLst/>
              <a:gdLst>
                <a:gd name="T0" fmla="*/ 11 w 130"/>
                <a:gd name="T1" fmla="*/ 20 h 20"/>
                <a:gd name="T2" fmla="*/ 121 w 130"/>
                <a:gd name="T3" fmla="*/ 20 h 20"/>
                <a:gd name="T4" fmla="*/ 121 w 130"/>
                <a:gd name="T5" fmla="*/ 20 h 20"/>
                <a:gd name="T6" fmla="*/ 127 w 130"/>
                <a:gd name="T7" fmla="*/ 17 h 20"/>
                <a:gd name="T8" fmla="*/ 130 w 130"/>
                <a:gd name="T9" fmla="*/ 8 h 20"/>
                <a:gd name="T10" fmla="*/ 130 w 130"/>
                <a:gd name="T11" fmla="*/ 8 h 20"/>
                <a:gd name="T12" fmla="*/ 127 w 130"/>
                <a:gd name="T13" fmla="*/ 3 h 20"/>
                <a:gd name="T14" fmla="*/ 121 w 130"/>
                <a:gd name="T15" fmla="*/ 0 h 20"/>
                <a:gd name="T16" fmla="*/ 11 w 130"/>
                <a:gd name="T17" fmla="*/ 0 h 20"/>
                <a:gd name="T18" fmla="*/ 11 w 130"/>
                <a:gd name="T19" fmla="*/ 0 h 20"/>
                <a:gd name="T20" fmla="*/ 3 w 130"/>
                <a:gd name="T21" fmla="*/ 3 h 20"/>
                <a:gd name="T22" fmla="*/ 0 w 130"/>
                <a:gd name="T23" fmla="*/ 8 h 20"/>
                <a:gd name="T24" fmla="*/ 0 w 130"/>
                <a:gd name="T25" fmla="*/ 8 h 20"/>
                <a:gd name="T26" fmla="*/ 3 w 130"/>
                <a:gd name="T27" fmla="*/ 17 h 20"/>
                <a:gd name="T28" fmla="*/ 11 w 130"/>
                <a:gd name="T29" fmla="*/ 20 h 20"/>
                <a:gd name="T30" fmla="*/ 11 w 130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0" h="20">
                  <a:moveTo>
                    <a:pt x="11" y="20"/>
                  </a:moveTo>
                  <a:lnTo>
                    <a:pt x="121" y="20"/>
                  </a:lnTo>
                  <a:lnTo>
                    <a:pt x="121" y="20"/>
                  </a:lnTo>
                  <a:lnTo>
                    <a:pt x="127" y="17"/>
                  </a:lnTo>
                  <a:lnTo>
                    <a:pt x="130" y="8"/>
                  </a:lnTo>
                  <a:lnTo>
                    <a:pt x="130" y="8"/>
                  </a:lnTo>
                  <a:lnTo>
                    <a:pt x="127" y="3"/>
                  </a:lnTo>
                  <a:lnTo>
                    <a:pt x="12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3" y="3"/>
                  </a:lnTo>
                  <a:lnTo>
                    <a:pt x="0" y="8"/>
                  </a:lnTo>
                  <a:lnTo>
                    <a:pt x="0" y="8"/>
                  </a:lnTo>
                  <a:lnTo>
                    <a:pt x="3" y="17"/>
                  </a:lnTo>
                  <a:lnTo>
                    <a:pt x="11" y="20"/>
                  </a:lnTo>
                  <a:lnTo>
                    <a:pt x="1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8" name="Freeform 187">
              <a:extLst>
                <a:ext uri="{FF2B5EF4-FFF2-40B4-BE49-F238E27FC236}">
                  <a16:creationId xmlns:a16="http://schemas.microsoft.com/office/drawing/2014/main" id="{085E3BE0-0E00-1752-17AE-3FF8EE4DF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6326" y="3683000"/>
              <a:ext cx="146050" cy="28575"/>
            </a:xfrm>
            <a:custGeom>
              <a:avLst/>
              <a:gdLst>
                <a:gd name="T0" fmla="*/ 11 w 92"/>
                <a:gd name="T1" fmla="*/ 18 h 18"/>
                <a:gd name="T2" fmla="*/ 83 w 92"/>
                <a:gd name="T3" fmla="*/ 18 h 18"/>
                <a:gd name="T4" fmla="*/ 83 w 92"/>
                <a:gd name="T5" fmla="*/ 18 h 18"/>
                <a:gd name="T6" fmla="*/ 89 w 92"/>
                <a:gd name="T7" fmla="*/ 15 h 18"/>
                <a:gd name="T8" fmla="*/ 92 w 92"/>
                <a:gd name="T9" fmla="*/ 9 h 18"/>
                <a:gd name="T10" fmla="*/ 92 w 92"/>
                <a:gd name="T11" fmla="*/ 9 h 18"/>
                <a:gd name="T12" fmla="*/ 89 w 92"/>
                <a:gd name="T13" fmla="*/ 3 h 18"/>
                <a:gd name="T14" fmla="*/ 83 w 92"/>
                <a:gd name="T15" fmla="*/ 0 h 18"/>
                <a:gd name="T16" fmla="*/ 11 w 92"/>
                <a:gd name="T17" fmla="*/ 0 h 18"/>
                <a:gd name="T18" fmla="*/ 11 w 92"/>
                <a:gd name="T19" fmla="*/ 0 h 18"/>
                <a:gd name="T20" fmla="*/ 3 w 92"/>
                <a:gd name="T21" fmla="*/ 3 h 18"/>
                <a:gd name="T22" fmla="*/ 0 w 92"/>
                <a:gd name="T23" fmla="*/ 9 h 18"/>
                <a:gd name="T24" fmla="*/ 0 w 92"/>
                <a:gd name="T25" fmla="*/ 9 h 18"/>
                <a:gd name="T26" fmla="*/ 3 w 92"/>
                <a:gd name="T27" fmla="*/ 15 h 18"/>
                <a:gd name="T28" fmla="*/ 11 w 92"/>
                <a:gd name="T29" fmla="*/ 18 h 18"/>
                <a:gd name="T30" fmla="*/ 11 w 92"/>
                <a:gd name="T3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8">
                  <a:moveTo>
                    <a:pt x="11" y="18"/>
                  </a:moveTo>
                  <a:lnTo>
                    <a:pt x="83" y="18"/>
                  </a:lnTo>
                  <a:lnTo>
                    <a:pt x="83" y="18"/>
                  </a:lnTo>
                  <a:lnTo>
                    <a:pt x="89" y="15"/>
                  </a:lnTo>
                  <a:lnTo>
                    <a:pt x="92" y="9"/>
                  </a:lnTo>
                  <a:lnTo>
                    <a:pt x="92" y="9"/>
                  </a:lnTo>
                  <a:lnTo>
                    <a:pt x="89" y="3"/>
                  </a:lnTo>
                  <a:lnTo>
                    <a:pt x="83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3" y="3"/>
                  </a:lnTo>
                  <a:lnTo>
                    <a:pt x="0" y="9"/>
                  </a:lnTo>
                  <a:lnTo>
                    <a:pt x="0" y="9"/>
                  </a:lnTo>
                  <a:lnTo>
                    <a:pt x="3" y="15"/>
                  </a:lnTo>
                  <a:lnTo>
                    <a:pt x="11" y="18"/>
                  </a:ln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9" name="Freeform 188">
              <a:extLst>
                <a:ext uri="{FF2B5EF4-FFF2-40B4-BE49-F238E27FC236}">
                  <a16:creationId xmlns:a16="http://schemas.microsoft.com/office/drawing/2014/main" id="{8E60605C-E137-2080-DC38-142851F69D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66813" y="3567113"/>
              <a:ext cx="674688" cy="334962"/>
            </a:xfrm>
            <a:custGeom>
              <a:avLst/>
              <a:gdLst>
                <a:gd name="T0" fmla="*/ 422 w 425"/>
                <a:gd name="T1" fmla="*/ 3 h 211"/>
                <a:gd name="T2" fmla="*/ 422 w 425"/>
                <a:gd name="T3" fmla="*/ 3 h 211"/>
                <a:gd name="T4" fmla="*/ 417 w 425"/>
                <a:gd name="T5" fmla="*/ 0 h 211"/>
                <a:gd name="T6" fmla="*/ 411 w 425"/>
                <a:gd name="T7" fmla="*/ 3 h 211"/>
                <a:gd name="T8" fmla="*/ 316 w 425"/>
                <a:gd name="T9" fmla="*/ 100 h 211"/>
                <a:gd name="T10" fmla="*/ 272 w 425"/>
                <a:gd name="T11" fmla="*/ 68 h 211"/>
                <a:gd name="T12" fmla="*/ 272 w 425"/>
                <a:gd name="T13" fmla="*/ 68 h 211"/>
                <a:gd name="T14" fmla="*/ 266 w 425"/>
                <a:gd name="T15" fmla="*/ 65 h 211"/>
                <a:gd name="T16" fmla="*/ 261 w 425"/>
                <a:gd name="T17" fmla="*/ 68 h 211"/>
                <a:gd name="T18" fmla="*/ 185 w 425"/>
                <a:gd name="T19" fmla="*/ 129 h 211"/>
                <a:gd name="T20" fmla="*/ 131 w 425"/>
                <a:gd name="T21" fmla="*/ 88 h 211"/>
                <a:gd name="T22" fmla="*/ 131 w 425"/>
                <a:gd name="T23" fmla="*/ 88 h 211"/>
                <a:gd name="T24" fmla="*/ 125 w 425"/>
                <a:gd name="T25" fmla="*/ 88 h 211"/>
                <a:gd name="T26" fmla="*/ 119 w 425"/>
                <a:gd name="T27" fmla="*/ 91 h 211"/>
                <a:gd name="T28" fmla="*/ 3 w 425"/>
                <a:gd name="T29" fmla="*/ 193 h 211"/>
                <a:gd name="T30" fmla="*/ 3 w 425"/>
                <a:gd name="T31" fmla="*/ 193 h 211"/>
                <a:gd name="T32" fmla="*/ 0 w 425"/>
                <a:gd name="T33" fmla="*/ 199 h 211"/>
                <a:gd name="T34" fmla="*/ 0 w 425"/>
                <a:gd name="T35" fmla="*/ 208 h 211"/>
                <a:gd name="T36" fmla="*/ 0 w 425"/>
                <a:gd name="T37" fmla="*/ 208 h 211"/>
                <a:gd name="T38" fmla="*/ 9 w 425"/>
                <a:gd name="T39" fmla="*/ 211 h 211"/>
                <a:gd name="T40" fmla="*/ 9 w 425"/>
                <a:gd name="T41" fmla="*/ 211 h 211"/>
                <a:gd name="T42" fmla="*/ 15 w 425"/>
                <a:gd name="T43" fmla="*/ 208 h 211"/>
                <a:gd name="T44" fmla="*/ 125 w 425"/>
                <a:gd name="T45" fmla="*/ 108 h 211"/>
                <a:gd name="T46" fmla="*/ 180 w 425"/>
                <a:gd name="T47" fmla="*/ 149 h 211"/>
                <a:gd name="T48" fmla="*/ 180 w 425"/>
                <a:gd name="T49" fmla="*/ 149 h 211"/>
                <a:gd name="T50" fmla="*/ 185 w 425"/>
                <a:gd name="T51" fmla="*/ 152 h 211"/>
                <a:gd name="T52" fmla="*/ 191 w 425"/>
                <a:gd name="T53" fmla="*/ 149 h 211"/>
                <a:gd name="T54" fmla="*/ 266 w 425"/>
                <a:gd name="T55" fmla="*/ 85 h 211"/>
                <a:gd name="T56" fmla="*/ 313 w 425"/>
                <a:gd name="T57" fmla="*/ 120 h 211"/>
                <a:gd name="T58" fmla="*/ 313 w 425"/>
                <a:gd name="T59" fmla="*/ 120 h 211"/>
                <a:gd name="T60" fmla="*/ 318 w 425"/>
                <a:gd name="T61" fmla="*/ 120 h 211"/>
                <a:gd name="T62" fmla="*/ 324 w 425"/>
                <a:gd name="T63" fmla="*/ 117 h 211"/>
                <a:gd name="T64" fmla="*/ 422 w 425"/>
                <a:gd name="T65" fmla="*/ 18 h 211"/>
                <a:gd name="T66" fmla="*/ 422 w 425"/>
                <a:gd name="T67" fmla="*/ 18 h 211"/>
                <a:gd name="T68" fmla="*/ 425 w 425"/>
                <a:gd name="T69" fmla="*/ 12 h 211"/>
                <a:gd name="T70" fmla="*/ 422 w 425"/>
                <a:gd name="T71" fmla="*/ 3 h 211"/>
                <a:gd name="T72" fmla="*/ 422 w 425"/>
                <a:gd name="T73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5" h="211">
                  <a:moveTo>
                    <a:pt x="422" y="3"/>
                  </a:moveTo>
                  <a:lnTo>
                    <a:pt x="422" y="3"/>
                  </a:lnTo>
                  <a:lnTo>
                    <a:pt x="417" y="0"/>
                  </a:lnTo>
                  <a:lnTo>
                    <a:pt x="411" y="3"/>
                  </a:lnTo>
                  <a:lnTo>
                    <a:pt x="316" y="100"/>
                  </a:lnTo>
                  <a:lnTo>
                    <a:pt x="272" y="68"/>
                  </a:lnTo>
                  <a:lnTo>
                    <a:pt x="272" y="68"/>
                  </a:lnTo>
                  <a:lnTo>
                    <a:pt x="266" y="65"/>
                  </a:lnTo>
                  <a:lnTo>
                    <a:pt x="261" y="68"/>
                  </a:lnTo>
                  <a:lnTo>
                    <a:pt x="185" y="129"/>
                  </a:lnTo>
                  <a:lnTo>
                    <a:pt x="131" y="88"/>
                  </a:lnTo>
                  <a:lnTo>
                    <a:pt x="131" y="88"/>
                  </a:lnTo>
                  <a:lnTo>
                    <a:pt x="125" y="88"/>
                  </a:lnTo>
                  <a:lnTo>
                    <a:pt x="119" y="91"/>
                  </a:lnTo>
                  <a:lnTo>
                    <a:pt x="3" y="193"/>
                  </a:lnTo>
                  <a:lnTo>
                    <a:pt x="3" y="193"/>
                  </a:lnTo>
                  <a:lnTo>
                    <a:pt x="0" y="199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9" y="211"/>
                  </a:lnTo>
                  <a:lnTo>
                    <a:pt x="9" y="211"/>
                  </a:lnTo>
                  <a:lnTo>
                    <a:pt x="15" y="208"/>
                  </a:lnTo>
                  <a:lnTo>
                    <a:pt x="125" y="108"/>
                  </a:lnTo>
                  <a:lnTo>
                    <a:pt x="180" y="149"/>
                  </a:lnTo>
                  <a:lnTo>
                    <a:pt x="180" y="149"/>
                  </a:lnTo>
                  <a:lnTo>
                    <a:pt x="185" y="152"/>
                  </a:lnTo>
                  <a:lnTo>
                    <a:pt x="191" y="149"/>
                  </a:lnTo>
                  <a:lnTo>
                    <a:pt x="266" y="85"/>
                  </a:lnTo>
                  <a:lnTo>
                    <a:pt x="313" y="120"/>
                  </a:lnTo>
                  <a:lnTo>
                    <a:pt x="313" y="120"/>
                  </a:lnTo>
                  <a:lnTo>
                    <a:pt x="318" y="120"/>
                  </a:lnTo>
                  <a:lnTo>
                    <a:pt x="324" y="117"/>
                  </a:lnTo>
                  <a:lnTo>
                    <a:pt x="422" y="18"/>
                  </a:lnTo>
                  <a:lnTo>
                    <a:pt x="422" y="18"/>
                  </a:lnTo>
                  <a:lnTo>
                    <a:pt x="425" y="12"/>
                  </a:lnTo>
                  <a:lnTo>
                    <a:pt x="422" y="3"/>
                  </a:lnTo>
                  <a:lnTo>
                    <a:pt x="422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A87395E-CDC9-DC72-1BCA-33FEECF9D436}"/>
              </a:ext>
            </a:extLst>
          </p:cNvPr>
          <p:cNvGrpSpPr/>
          <p:nvPr/>
        </p:nvGrpSpPr>
        <p:grpSpPr>
          <a:xfrm>
            <a:off x="5082330" y="4779958"/>
            <a:ext cx="343852" cy="311544"/>
            <a:chOff x="7710488" y="3498850"/>
            <a:chExt cx="946150" cy="857250"/>
          </a:xfrm>
          <a:solidFill>
            <a:schemeClr val="bg1"/>
          </a:solidFill>
        </p:grpSpPr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0A7B761E-AB28-E0EF-ED77-8814B272EC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10488" y="3498850"/>
              <a:ext cx="904875" cy="712787"/>
            </a:xfrm>
            <a:custGeom>
              <a:avLst/>
              <a:gdLst>
                <a:gd name="T0" fmla="*/ 324 w 570"/>
                <a:gd name="T1" fmla="*/ 429 h 449"/>
                <a:gd name="T2" fmla="*/ 41 w 570"/>
                <a:gd name="T3" fmla="*/ 429 h 449"/>
                <a:gd name="T4" fmla="*/ 41 w 570"/>
                <a:gd name="T5" fmla="*/ 58 h 449"/>
                <a:gd name="T6" fmla="*/ 529 w 570"/>
                <a:gd name="T7" fmla="*/ 58 h 449"/>
                <a:gd name="T8" fmla="*/ 529 w 570"/>
                <a:gd name="T9" fmla="*/ 327 h 449"/>
                <a:gd name="T10" fmla="*/ 529 w 570"/>
                <a:gd name="T11" fmla="*/ 327 h 449"/>
                <a:gd name="T12" fmla="*/ 532 w 570"/>
                <a:gd name="T13" fmla="*/ 335 h 449"/>
                <a:gd name="T14" fmla="*/ 538 w 570"/>
                <a:gd name="T15" fmla="*/ 338 h 449"/>
                <a:gd name="T16" fmla="*/ 538 w 570"/>
                <a:gd name="T17" fmla="*/ 338 h 449"/>
                <a:gd name="T18" fmla="*/ 544 w 570"/>
                <a:gd name="T19" fmla="*/ 335 h 449"/>
                <a:gd name="T20" fmla="*/ 546 w 570"/>
                <a:gd name="T21" fmla="*/ 327 h 449"/>
                <a:gd name="T22" fmla="*/ 546 w 570"/>
                <a:gd name="T23" fmla="*/ 58 h 449"/>
                <a:gd name="T24" fmla="*/ 561 w 570"/>
                <a:gd name="T25" fmla="*/ 58 h 449"/>
                <a:gd name="T26" fmla="*/ 561 w 570"/>
                <a:gd name="T27" fmla="*/ 58 h 449"/>
                <a:gd name="T28" fmla="*/ 567 w 570"/>
                <a:gd name="T29" fmla="*/ 55 h 449"/>
                <a:gd name="T30" fmla="*/ 570 w 570"/>
                <a:gd name="T31" fmla="*/ 46 h 449"/>
                <a:gd name="T32" fmla="*/ 570 w 570"/>
                <a:gd name="T33" fmla="*/ 8 h 449"/>
                <a:gd name="T34" fmla="*/ 570 w 570"/>
                <a:gd name="T35" fmla="*/ 8 h 449"/>
                <a:gd name="T36" fmla="*/ 567 w 570"/>
                <a:gd name="T37" fmla="*/ 2 h 449"/>
                <a:gd name="T38" fmla="*/ 561 w 570"/>
                <a:gd name="T39" fmla="*/ 0 h 449"/>
                <a:gd name="T40" fmla="*/ 9 w 570"/>
                <a:gd name="T41" fmla="*/ 0 h 449"/>
                <a:gd name="T42" fmla="*/ 9 w 570"/>
                <a:gd name="T43" fmla="*/ 0 h 449"/>
                <a:gd name="T44" fmla="*/ 3 w 570"/>
                <a:gd name="T45" fmla="*/ 2 h 449"/>
                <a:gd name="T46" fmla="*/ 0 w 570"/>
                <a:gd name="T47" fmla="*/ 8 h 449"/>
                <a:gd name="T48" fmla="*/ 0 w 570"/>
                <a:gd name="T49" fmla="*/ 46 h 449"/>
                <a:gd name="T50" fmla="*/ 0 w 570"/>
                <a:gd name="T51" fmla="*/ 46 h 449"/>
                <a:gd name="T52" fmla="*/ 3 w 570"/>
                <a:gd name="T53" fmla="*/ 55 h 449"/>
                <a:gd name="T54" fmla="*/ 9 w 570"/>
                <a:gd name="T55" fmla="*/ 58 h 449"/>
                <a:gd name="T56" fmla="*/ 20 w 570"/>
                <a:gd name="T57" fmla="*/ 58 h 449"/>
                <a:gd name="T58" fmla="*/ 20 w 570"/>
                <a:gd name="T59" fmla="*/ 441 h 449"/>
                <a:gd name="T60" fmla="*/ 20 w 570"/>
                <a:gd name="T61" fmla="*/ 441 h 449"/>
                <a:gd name="T62" fmla="*/ 23 w 570"/>
                <a:gd name="T63" fmla="*/ 446 h 449"/>
                <a:gd name="T64" fmla="*/ 32 w 570"/>
                <a:gd name="T65" fmla="*/ 449 h 449"/>
                <a:gd name="T66" fmla="*/ 324 w 570"/>
                <a:gd name="T67" fmla="*/ 449 h 449"/>
                <a:gd name="T68" fmla="*/ 324 w 570"/>
                <a:gd name="T69" fmla="*/ 449 h 449"/>
                <a:gd name="T70" fmla="*/ 330 w 570"/>
                <a:gd name="T71" fmla="*/ 446 h 449"/>
                <a:gd name="T72" fmla="*/ 332 w 570"/>
                <a:gd name="T73" fmla="*/ 441 h 449"/>
                <a:gd name="T74" fmla="*/ 332 w 570"/>
                <a:gd name="T75" fmla="*/ 441 h 449"/>
                <a:gd name="T76" fmla="*/ 330 w 570"/>
                <a:gd name="T77" fmla="*/ 432 h 449"/>
                <a:gd name="T78" fmla="*/ 324 w 570"/>
                <a:gd name="T79" fmla="*/ 429 h 449"/>
                <a:gd name="T80" fmla="*/ 324 w 570"/>
                <a:gd name="T81" fmla="*/ 429 h 449"/>
                <a:gd name="T82" fmla="*/ 17 w 570"/>
                <a:gd name="T83" fmla="*/ 20 h 449"/>
                <a:gd name="T84" fmla="*/ 549 w 570"/>
                <a:gd name="T85" fmla="*/ 20 h 449"/>
                <a:gd name="T86" fmla="*/ 549 w 570"/>
                <a:gd name="T87" fmla="*/ 38 h 449"/>
                <a:gd name="T88" fmla="*/ 538 w 570"/>
                <a:gd name="T89" fmla="*/ 38 h 449"/>
                <a:gd name="T90" fmla="*/ 32 w 570"/>
                <a:gd name="T91" fmla="*/ 38 h 449"/>
                <a:gd name="T92" fmla="*/ 17 w 570"/>
                <a:gd name="T93" fmla="*/ 38 h 449"/>
                <a:gd name="T94" fmla="*/ 17 w 570"/>
                <a:gd name="T95" fmla="*/ 2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70" h="449">
                  <a:moveTo>
                    <a:pt x="324" y="429"/>
                  </a:moveTo>
                  <a:lnTo>
                    <a:pt x="41" y="429"/>
                  </a:lnTo>
                  <a:lnTo>
                    <a:pt x="41" y="58"/>
                  </a:lnTo>
                  <a:lnTo>
                    <a:pt x="529" y="58"/>
                  </a:lnTo>
                  <a:lnTo>
                    <a:pt x="529" y="327"/>
                  </a:lnTo>
                  <a:lnTo>
                    <a:pt x="529" y="327"/>
                  </a:lnTo>
                  <a:lnTo>
                    <a:pt x="532" y="335"/>
                  </a:lnTo>
                  <a:lnTo>
                    <a:pt x="538" y="338"/>
                  </a:lnTo>
                  <a:lnTo>
                    <a:pt x="538" y="338"/>
                  </a:lnTo>
                  <a:lnTo>
                    <a:pt x="544" y="335"/>
                  </a:lnTo>
                  <a:lnTo>
                    <a:pt x="546" y="327"/>
                  </a:lnTo>
                  <a:lnTo>
                    <a:pt x="546" y="58"/>
                  </a:lnTo>
                  <a:lnTo>
                    <a:pt x="561" y="58"/>
                  </a:lnTo>
                  <a:lnTo>
                    <a:pt x="561" y="58"/>
                  </a:lnTo>
                  <a:lnTo>
                    <a:pt x="567" y="55"/>
                  </a:lnTo>
                  <a:lnTo>
                    <a:pt x="570" y="46"/>
                  </a:lnTo>
                  <a:lnTo>
                    <a:pt x="570" y="8"/>
                  </a:lnTo>
                  <a:lnTo>
                    <a:pt x="570" y="8"/>
                  </a:lnTo>
                  <a:lnTo>
                    <a:pt x="567" y="2"/>
                  </a:lnTo>
                  <a:lnTo>
                    <a:pt x="561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3" y="2"/>
                  </a:lnTo>
                  <a:lnTo>
                    <a:pt x="0" y="8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3" y="55"/>
                  </a:lnTo>
                  <a:lnTo>
                    <a:pt x="9" y="58"/>
                  </a:lnTo>
                  <a:lnTo>
                    <a:pt x="20" y="58"/>
                  </a:lnTo>
                  <a:lnTo>
                    <a:pt x="20" y="441"/>
                  </a:lnTo>
                  <a:lnTo>
                    <a:pt x="20" y="441"/>
                  </a:lnTo>
                  <a:lnTo>
                    <a:pt x="23" y="446"/>
                  </a:lnTo>
                  <a:lnTo>
                    <a:pt x="32" y="449"/>
                  </a:lnTo>
                  <a:lnTo>
                    <a:pt x="324" y="449"/>
                  </a:lnTo>
                  <a:lnTo>
                    <a:pt x="324" y="449"/>
                  </a:lnTo>
                  <a:lnTo>
                    <a:pt x="330" y="446"/>
                  </a:lnTo>
                  <a:lnTo>
                    <a:pt x="332" y="441"/>
                  </a:lnTo>
                  <a:lnTo>
                    <a:pt x="332" y="441"/>
                  </a:lnTo>
                  <a:lnTo>
                    <a:pt x="330" y="432"/>
                  </a:lnTo>
                  <a:lnTo>
                    <a:pt x="324" y="429"/>
                  </a:lnTo>
                  <a:lnTo>
                    <a:pt x="324" y="429"/>
                  </a:lnTo>
                  <a:close/>
                  <a:moveTo>
                    <a:pt x="17" y="20"/>
                  </a:moveTo>
                  <a:lnTo>
                    <a:pt x="549" y="20"/>
                  </a:lnTo>
                  <a:lnTo>
                    <a:pt x="549" y="38"/>
                  </a:lnTo>
                  <a:lnTo>
                    <a:pt x="538" y="38"/>
                  </a:lnTo>
                  <a:lnTo>
                    <a:pt x="32" y="38"/>
                  </a:lnTo>
                  <a:lnTo>
                    <a:pt x="17" y="38"/>
                  </a:lnTo>
                  <a:lnTo>
                    <a:pt x="1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DD2EC7C0-54BF-E24B-F35E-2DAC03C151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97863" y="3771900"/>
              <a:ext cx="188913" cy="185737"/>
            </a:xfrm>
            <a:custGeom>
              <a:avLst/>
              <a:gdLst>
                <a:gd name="T0" fmla="*/ 58 w 119"/>
                <a:gd name="T1" fmla="*/ 117 h 117"/>
                <a:gd name="T2" fmla="*/ 58 w 119"/>
                <a:gd name="T3" fmla="*/ 117 h 117"/>
                <a:gd name="T4" fmla="*/ 69 w 119"/>
                <a:gd name="T5" fmla="*/ 117 h 117"/>
                <a:gd name="T6" fmla="*/ 81 w 119"/>
                <a:gd name="T7" fmla="*/ 114 h 117"/>
                <a:gd name="T8" fmla="*/ 93 w 119"/>
                <a:gd name="T9" fmla="*/ 108 h 117"/>
                <a:gd name="T10" fmla="*/ 101 w 119"/>
                <a:gd name="T11" fmla="*/ 99 h 117"/>
                <a:gd name="T12" fmla="*/ 107 w 119"/>
                <a:gd name="T13" fmla="*/ 90 h 117"/>
                <a:gd name="T14" fmla="*/ 113 w 119"/>
                <a:gd name="T15" fmla="*/ 82 h 117"/>
                <a:gd name="T16" fmla="*/ 116 w 119"/>
                <a:gd name="T17" fmla="*/ 70 h 117"/>
                <a:gd name="T18" fmla="*/ 119 w 119"/>
                <a:gd name="T19" fmla="*/ 58 h 117"/>
                <a:gd name="T20" fmla="*/ 119 w 119"/>
                <a:gd name="T21" fmla="*/ 58 h 117"/>
                <a:gd name="T22" fmla="*/ 116 w 119"/>
                <a:gd name="T23" fmla="*/ 47 h 117"/>
                <a:gd name="T24" fmla="*/ 113 w 119"/>
                <a:gd name="T25" fmla="*/ 35 h 117"/>
                <a:gd name="T26" fmla="*/ 107 w 119"/>
                <a:gd name="T27" fmla="*/ 26 h 117"/>
                <a:gd name="T28" fmla="*/ 101 w 119"/>
                <a:gd name="T29" fmla="*/ 17 h 117"/>
                <a:gd name="T30" fmla="*/ 93 w 119"/>
                <a:gd name="T31" fmla="*/ 9 h 117"/>
                <a:gd name="T32" fmla="*/ 81 w 119"/>
                <a:gd name="T33" fmla="*/ 6 h 117"/>
                <a:gd name="T34" fmla="*/ 69 w 119"/>
                <a:gd name="T35" fmla="*/ 0 h 117"/>
                <a:gd name="T36" fmla="*/ 58 w 119"/>
                <a:gd name="T37" fmla="*/ 0 h 117"/>
                <a:gd name="T38" fmla="*/ 58 w 119"/>
                <a:gd name="T39" fmla="*/ 0 h 117"/>
                <a:gd name="T40" fmla="*/ 46 w 119"/>
                <a:gd name="T41" fmla="*/ 0 h 117"/>
                <a:gd name="T42" fmla="*/ 35 w 119"/>
                <a:gd name="T43" fmla="*/ 6 h 117"/>
                <a:gd name="T44" fmla="*/ 26 w 119"/>
                <a:gd name="T45" fmla="*/ 9 h 117"/>
                <a:gd name="T46" fmla="*/ 17 w 119"/>
                <a:gd name="T47" fmla="*/ 17 h 117"/>
                <a:gd name="T48" fmla="*/ 12 w 119"/>
                <a:gd name="T49" fmla="*/ 26 h 117"/>
                <a:gd name="T50" fmla="*/ 6 w 119"/>
                <a:gd name="T51" fmla="*/ 35 h 117"/>
                <a:gd name="T52" fmla="*/ 3 w 119"/>
                <a:gd name="T53" fmla="*/ 47 h 117"/>
                <a:gd name="T54" fmla="*/ 0 w 119"/>
                <a:gd name="T55" fmla="*/ 58 h 117"/>
                <a:gd name="T56" fmla="*/ 0 w 119"/>
                <a:gd name="T57" fmla="*/ 58 h 117"/>
                <a:gd name="T58" fmla="*/ 3 w 119"/>
                <a:gd name="T59" fmla="*/ 70 h 117"/>
                <a:gd name="T60" fmla="*/ 6 w 119"/>
                <a:gd name="T61" fmla="*/ 82 h 117"/>
                <a:gd name="T62" fmla="*/ 12 w 119"/>
                <a:gd name="T63" fmla="*/ 90 h 117"/>
                <a:gd name="T64" fmla="*/ 17 w 119"/>
                <a:gd name="T65" fmla="*/ 99 h 117"/>
                <a:gd name="T66" fmla="*/ 26 w 119"/>
                <a:gd name="T67" fmla="*/ 108 h 117"/>
                <a:gd name="T68" fmla="*/ 35 w 119"/>
                <a:gd name="T69" fmla="*/ 114 h 117"/>
                <a:gd name="T70" fmla="*/ 46 w 119"/>
                <a:gd name="T71" fmla="*/ 117 h 117"/>
                <a:gd name="T72" fmla="*/ 58 w 119"/>
                <a:gd name="T73" fmla="*/ 117 h 117"/>
                <a:gd name="T74" fmla="*/ 58 w 119"/>
                <a:gd name="T75" fmla="*/ 117 h 117"/>
                <a:gd name="T76" fmla="*/ 58 w 119"/>
                <a:gd name="T77" fmla="*/ 20 h 117"/>
                <a:gd name="T78" fmla="*/ 58 w 119"/>
                <a:gd name="T79" fmla="*/ 20 h 117"/>
                <a:gd name="T80" fmla="*/ 75 w 119"/>
                <a:gd name="T81" fmla="*/ 23 h 117"/>
                <a:gd name="T82" fmla="*/ 87 w 119"/>
                <a:gd name="T83" fmla="*/ 32 h 117"/>
                <a:gd name="T84" fmla="*/ 95 w 119"/>
                <a:gd name="T85" fmla="*/ 44 h 117"/>
                <a:gd name="T86" fmla="*/ 98 w 119"/>
                <a:gd name="T87" fmla="*/ 58 h 117"/>
                <a:gd name="T88" fmla="*/ 98 w 119"/>
                <a:gd name="T89" fmla="*/ 58 h 117"/>
                <a:gd name="T90" fmla="*/ 95 w 119"/>
                <a:gd name="T91" fmla="*/ 73 h 117"/>
                <a:gd name="T92" fmla="*/ 87 w 119"/>
                <a:gd name="T93" fmla="*/ 88 h 117"/>
                <a:gd name="T94" fmla="*/ 75 w 119"/>
                <a:gd name="T95" fmla="*/ 96 h 117"/>
                <a:gd name="T96" fmla="*/ 58 w 119"/>
                <a:gd name="T97" fmla="*/ 99 h 117"/>
                <a:gd name="T98" fmla="*/ 58 w 119"/>
                <a:gd name="T99" fmla="*/ 99 h 117"/>
                <a:gd name="T100" fmla="*/ 43 w 119"/>
                <a:gd name="T101" fmla="*/ 96 h 117"/>
                <a:gd name="T102" fmla="*/ 32 w 119"/>
                <a:gd name="T103" fmla="*/ 88 h 117"/>
                <a:gd name="T104" fmla="*/ 23 w 119"/>
                <a:gd name="T105" fmla="*/ 73 h 117"/>
                <a:gd name="T106" fmla="*/ 20 w 119"/>
                <a:gd name="T107" fmla="*/ 58 h 117"/>
                <a:gd name="T108" fmla="*/ 20 w 119"/>
                <a:gd name="T109" fmla="*/ 58 h 117"/>
                <a:gd name="T110" fmla="*/ 23 w 119"/>
                <a:gd name="T111" fmla="*/ 44 h 117"/>
                <a:gd name="T112" fmla="*/ 32 w 119"/>
                <a:gd name="T113" fmla="*/ 32 h 117"/>
                <a:gd name="T114" fmla="*/ 43 w 119"/>
                <a:gd name="T115" fmla="*/ 23 h 117"/>
                <a:gd name="T116" fmla="*/ 58 w 119"/>
                <a:gd name="T117" fmla="*/ 20 h 117"/>
                <a:gd name="T118" fmla="*/ 58 w 119"/>
                <a:gd name="T119" fmla="*/ 2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9" h="117">
                  <a:moveTo>
                    <a:pt x="58" y="117"/>
                  </a:moveTo>
                  <a:lnTo>
                    <a:pt x="58" y="117"/>
                  </a:lnTo>
                  <a:lnTo>
                    <a:pt x="69" y="117"/>
                  </a:lnTo>
                  <a:lnTo>
                    <a:pt x="81" y="114"/>
                  </a:lnTo>
                  <a:lnTo>
                    <a:pt x="93" y="108"/>
                  </a:lnTo>
                  <a:lnTo>
                    <a:pt x="101" y="99"/>
                  </a:lnTo>
                  <a:lnTo>
                    <a:pt x="107" y="90"/>
                  </a:lnTo>
                  <a:lnTo>
                    <a:pt x="113" y="82"/>
                  </a:lnTo>
                  <a:lnTo>
                    <a:pt x="116" y="70"/>
                  </a:lnTo>
                  <a:lnTo>
                    <a:pt x="119" y="58"/>
                  </a:lnTo>
                  <a:lnTo>
                    <a:pt x="119" y="58"/>
                  </a:lnTo>
                  <a:lnTo>
                    <a:pt x="116" y="47"/>
                  </a:lnTo>
                  <a:lnTo>
                    <a:pt x="113" y="35"/>
                  </a:lnTo>
                  <a:lnTo>
                    <a:pt x="107" y="26"/>
                  </a:lnTo>
                  <a:lnTo>
                    <a:pt x="101" y="17"/>
                  </a:lnTo>
                  <a:lnTo>
                    <a:pt x="93" y="9"/>
                  </a:lnTo>
                  <a:lnTo>
                    <a:pt x="81" y="6"/>
                  </a:lnTo>
                  <a:lnTo>
                    <a:pt x="69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46" y="0"/>
                  </a:lnTo>
                  <a:lnTo>
                    <a:pt x="35" y="6"/>
                  </a:lnTo>
                  <a:lnTo>
                    <a:pt x="26" y="9"/>
                  </a:lnTo>
                  <a:lnTo>
                    <a:pt x="17" y="17"/>
                  </a:lnTo>
                  <a:lnTo>
                    <a:pt x="12" y="26"/>
                  </a:lnTo>
                  <a:lnTo>
                    <a:pt x="6" y="35"/>
                  </a:lnTo>
                  <a:lnTo>
                    <a:pt x="3" y="47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3" y="70"/>
                  </a:lnTo>
                  <a:lnTo>
                    <a:pt x="6" y="82"/>
                  </a:lnTo>
                  <a:lnTo>
                    <a:pt x="12" y="90"/>
                  </a:lnTo>
                  <a:lnTo>
                    <a:pt x="17" y="99"/>
                  </a:lnTo>
                  <a:lnTo>
                    <a:pt x="26" y="108"/>
                  </a:lnTo>
                  <a:lnTo>
                    <a:pt x="35" y="114"/>
                  </a:lnTo>
                  <a:lnTo>
                    <a:pt x="46" y="117"/>
                  </a:lnTo>
                  <a:lnTo>
                    <a:pt x="58" y="117"/>
                  </a:lnTo>
                  <a:lnTo>
                    <a:pt x="58" y="117"/>
                  </a:lnTo>
                  <a:close/>
                  <a:moveTo>
                    <a:pt x="58" y="20"/>
                  </a:moveTo>
                  <a:lnTo>
                    <a:pt x="58" y="20"/>
                  </a:lnTo>
                  <a:lnTo>
                    <a:pt x="75" y="23"/>
                  </a:lnTo>
                  <a:lnTo>
                    <a:pt x="87" y="32"/>
                  </a:lnTo>
                  <a:lnTo>
                    <a:pt x="95" y="44"/>
                  </a:lnTo>
                  <a:lnTo>
                    <a:pt x="98" y="58"/>
                  </a:lnTo>
                  <a:lnTo>
                    <a:pt x="98" y="58"/>
                  </a:lnTo>
                  <a:lnTo>
                    <a:pt x="95" y="73"/>
                  </a:lnTo>
                  <a:lnTo>
                    <a:pt x="87" y="88"/>
                  </a:lnTo>
                  <a:lnTo>
                    <a:pt x="75" y="96"/>
                  </a:lnTo>
                  <a:lnTo>
                    <a:pt x="58" y="99"/>
                  </a:lnTo>
                  <a:lnTo>
                    <a:pt x="58" y="99"/>
                  </a:lnTo>
                  <a:lnTo>
                    <a:pt x="43" y="96"/>
                  </a:lnTo>
                  <a:lnTo>
                    <a:pt x="32" y="88"/>
                  </a:lnTo>
                  <a:lnTo>
                    <a:pt x="23" y="73"/>
                  </a:lnTo>
                  <a:lnTo>
                    <a:pt x="20" y="58"/>
                  </a:lnTo>
                  <a:lnTo>
                    <a:pt x="20" y="58"/>
                  </a:lnTo>
                  <a:lnTo>
                    <a:pt x="23" y="44"/>
                  </a:lnTo>
                  <a:lnTo>
                    <a:pt x="32" y="32"/>
                  </a:lnTo>
                  <a:lnTo>
                    <a:pt x="43" y="23"/>
                  </a:lnTo>
                  <a:lnTo>
                    <a:pt x="58" y="20"/>
                  </a:lnTo>
                  <a:lnTo>
                    <a:pt x="58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8CE49F30-A59E-A9B5-8238-F5A16D8186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99413" y="3970338"/>
              <a:ext cx="657225" cy="385762"/>
            </a:xfrm>
            <a:custGeom>
              <a:avLst/>
              <a:gdLst>
                <a:gd name="T0" fmla="*/ 301 w 414"/>
                <a:gd name="T1" fmla="*/ 18 h 243"/>
                <a:gd name="T2" fmla="*/ 286 w 414"/>
                <a:gd name="T3" fmla="*/ 9 h 243"/>
                <a:gd name="T4" fmla="*/ 246 w 414"/>
                <a:gd name="T5" fmla="*/ 0 h 243"/>
                <a:gd name="T6" fmla="*/ 200 w 414"/>
                <a:gd name="T7" fmla="*/ 12 h 243"/>
                <a:gd name="T8" fmla="*/ 46 w 414"/>
                <a:gd name="T9" fmla="*/ 12 h 243"/>
                <a:gd name="T10" fmla="*/ 9 w 414"/>
                <a:gd name="T11" fmla="*/ 24 h 243"/>
                <a:gd name="T12" fmla="*/ 0 w 414"/>
                <a:gd name="T13" fmla="*/ 50 h 243"/>
                <a:gd name="T14" fmla="*/ 15 w 414"/>
                <a:gd name="T15" fmla="*/ 73 h 243"/>
                <a:gd name="T16" fmla="*/ 107 w 414"/>
                <a:gd name="T17" fmla="*/ 109 h 243"/>
                <a:gd name="T18" fmla="*/ 130 w 414"/>
                <a:gd name="T19" fmla="*/ 109 h 243"/>
                <a:gd name="T20" fmla="*/ 171 w 414"/>
                <a:gd name="T21" fmla="*/ 231 h 243"/>
                <a:gd name="T22" fmla="*/ 179 w 414"/>
                <a:gd name="T23" fmla="*/ 243 h 243"/>
                <a:gd name="T24" fmla="*/ 191 w 414"/>
                <a:gd name="T25" fmla="*/ 82 h 243"/>
                <a:gd name="T26" fmla="*/ 185 w 414"/>
                <a:gd name="T27" fmla="*/ 73 h 243"/>
                <a:gd name="T28" fmla="*/ 177 w 414"/>
                <a:gd name="T29" fmla="*/ 73 h 243"/>
                <a:gd name="T30" fmla="*/ 119 w 414"/>
                <a:gd name="T31" fmla="*/ 91 h 243"/>
                <a:gd name="T32" fmla="*/ 32 w 414"/>
                <a:gd name="T33" fmla="*/ 62 h 243"/>
                <a:gd name="T34" fmla="*/ 23 w 414"/>
                <a:gd name="T35" fmla="*/ 53 h 243"/>
                <a:gd name="T36" fmla="*/ 20 w 414"/>
                <a:gd name="T37" fmla="*/ 41 h 243"/>
                <a:gd name="T38" fmla="*/ 29 w 414"/>
                <a:gd name="T39" fmla="*/ 33 h 243"/>
                <a:gd name="T40" fmla="*/ 116 w 414"/>
                <a:gd name="T41" fmla="*/ 56 h 243"/>
                <a:gd name="T42" fmla="*/ 205 w 414"/>
                <a:gd name="T43" fmla="*/ 30 h 243"/>
                <a:gd name="T44" fmla="*/ 214 w 414"/>
                <a:gd name="T45" fmla="*/ 27 h 243"/>
                <a:gd name="T46" fmla="*/ 246 w 414"/>
                <a:gd name="T47" fmla="*/ 21 h 243"/>
                <a:gd name="T48" fmla="*/ 281 w 414"/>
                <a:gd name="T49" fmla="*/ 27 h 243"/>
                <a:gd name="T50" fmla="*/ 286 w 414"/>
                <a:gd name="T51" fmla="*/ 30 h 243"/>
                <a:gd name="T52" fmla="*/ 388 w 414"/>
                <a:gd name="T53" fmla="*/ 114 h 243"/>
                <a:gd name="T54" fmla="*/ 393 w 414"/>
                <a:gd name="T55" fmla="*/ 123 h 243"/>
                <a:gd name="T56" fmla="*/ 341 w 414"/>
                <a:gd name="T57" fmla="*/ 211 h 243"/>
                <a:gd name="T58" fmla="*/ 330 w 414"/>
                <a:gd name="T59" fmla="*/ 217 h 243"/>
                <a:gd name="T60" fmla="*/ 321 w 414"/>
                <a:gd name="T61" fmla="*/ 214 h 243"/>
                <a:gd name="T62" fmla="*/ 312 w 414"/>
                <a:gd name="T63" fmla="*/ 196 h 243"/>
                <a:gd name="T64" fmla="*/ 350 w 414"/>
                <a:gd name="T65" fmla="*/ 138 h 243"/>
                <a:gd name="T66" fmla="*/ 350 w 414"/>
                <a:gd name="T67" fmla="*/ 123 h 243"/>
                <a:gd name="T68" fmla="*/ 315 w 414"/>
                <a:gd name="T69" fmla="*/ 97 h 243"/>
                <a:gd name="T70" fmla="*/ 304 w 414"/>
                <a:gd name="T71" fmla="*/ 103 h 243"/>
                <a:gd name="T72" fmla="*/ 301 w 414"/>
                <a:gd name="T73" fmla="*/ 182 h 243"/>
                <a:gd name="T74" fmla="*/ 295 w 414"/>
                <a:gd name="T75" fmla="*/ 205 h 243"/>
                <a:gd name="T76" fmla="*/ 304 w 414"/>
                <a:gd name="T77" fmla="*/ 231 h 243"/>
                <a:gd name="T78" fmla="*/ 312 w 414"/>
                <a:gd name="T79" fmla="*/ 243 h 243"/>
                <a:gd name="T80" fmla="*/ 321 w 414"/>
                <a:gd name="T81" fmla="*/ 237 h 243"/>
                <a:gd name="T82" fmla="*/ 330 w 414"/>
                <a:gd name="T83" fmla="*/ 237 h 243"/>
                <a:gd name="T84" fmla="*/ 353 w 414"/>
                <a:gd name="T85" fmla="*/ 228 h 243"/>
                <a:gd name="T86" fmla="*/ 408 w 414"/>
                <a:gd name="T87" fmla="*/ 147 h 243"/>
                <a:gd name="T88" fmla="*/ 408 w 414"/>
                <a:gd name="T89" fmla="*/ 109 h 243"/>
                <a:gd name="T90" fmla="*/ 324 w 414"/>
                <a:gd name="T91" fmla="*/ 129 h 243"/>
                <a:gd name="T92" fmla="*/ 324 w 414"/>
                <a:gd name="T93" fmla="*/ 129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4" h="243">
                  <a:moveTo>
                    <a:pt x="399" y="97"/>
                  </a:moveTo>
                  <a:lnTo>
                    <a:pt x="301" y="18"/>
                  </a:lnTo>
                  <a:lnTo>
                    <a:pt x="301" y="18"/>
                  </a:lnTo>
                  <a:lnTo>
                    <a:pt x="295" y="12"/>
                  </a:lnTo>
                  <a:lnTo>
                    <a:pt x="295" y="12"/>
                  </a:lnTo>
                  <a:lnTo>
                    <a:pt x="286" y="9"/>
                  </a:lnTo>
                  <a:lnTo>
                    <a:pt x="286" y="9"/>
                  </a:lnTo>
                  <a:lnTo>
                    <a:pt x="266" y="3"/>
                  </a:lnTo>
                  <a:lnTo>
                    <a:pt x="246" y="0"/>
                  </a:lnTo>
                  <a:lnTo>
                    <a:pt x="226" y="3"/>
                  </a:lnTo>
                  <a:lnTo>
                    <a:pt x="208" y="9"/>
                  </a:lnTo>
                  <a:lnTo>
                    <a:pt x="200" y="12"/>
                  </a:lnTo>
                  <a:lnTo>
                    <a:pt x="119" y="36"/>
                  </a:lnTo>
                  <a:lnTo>
                    <a:pt x="46" y="12"/>
                  </a:lnTo>
                  <a:lnTo>
                    <a:pt x="46" y="12"/>
                  </a:lnTo>
                  <a:lnTo>
                    <a:pt x="35" y="12"/>
                  </a:lnTo>
                  <a:lnTo>
                    <a:pt x="20" y="15"/>
                  </a:lnTo>
                  <a:lnTo>
                    <a:pt x="9" y="24"/>
                  </a:lnTo>
                  <a:lnTo>
                    <a:pt x="3" y="36"/>
                  </a:lnTo>
                  <a:lnTo>
                    <a:pt x="3" y="36"/>
                  </a:lnTo>
                  <a:lnTo>
                    <a:pt x="0" y="50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15" y="73"/>
                  </a:lnTo>
                  <a:lnTo>
                    <a:pt x="26" y="79"/>
                  </a:lnTo>
                  <a:lnTo>
                    <a:pt x="107" y="109"/>
                  </a:lnTo>
                  <a:lnTo>
                    <a:pt x="107" y="109"/>
                  </a:lnTo>
                  <a:lnTo>
                    <a:pt x="119" y="109"/>
                  </a:lnTo>
                  <a:lnTo>
                    <a:pt x="119" y="109"/>
                  </a:lnTo>
                  <a:lnTo>
                    <a:pt x="130" y="109"/>
                  </a:lnTo>
                  <a:lnTo>
                    <a:pt x="171" y="94"/>
                  </a:lnTo>
                  <a:lnTo>
                    <a:pt x="171" y="231"/>
                  </a:lnTo>
                  <a:lnTo>
                    <a:pt x="171" y="231"/>
                  </a:lnTo>
                  <a:lnTo>
                    <a:pt x="174" y="240"/>
                  </a:lnTo>
                  <a:lnTo>
                    <a:pt x="179" y="243"/>
                  </a:lnTo>
                  <a:lnTo>
                    <a:pt x="179" y="243"/>
                  </a:lnTo>
                  <a:lnTo>
                    <a:pt x="188" y="240"/>
                  </a:lnTo>
                  <a:lnTo>
                    <a:pt x="191" y="231"/>
                  </a:lnTo>
                  <a:lnTo>
                    <a:pt x="191" y="82"/>
                  </a:lnTo>
                  <a:lnTo>
                    <a:pt x="191" y="82"/>
                  </a:lnTo>
                  <a:lnTo>
                    <a:pt x="188" y="76"/>
                  </a:lnTo>
                  <a:lnTo>
                    <a:pt x="185" y="73"/>
                  </a:lnTo>
                  <a:lnTo>
                    <a:pt x="185" y="73"/>
                  </a:lnTo>
                  <a:lnTo>
                    <a:pt x="182" y="73"/>
                  </a:lnTo>
                  <a:lnTo>
                    <a:pt x="177" y="73"/>
                  </a:lnTo>
                  <a:lnTo>
                    <a:pt x="124" y="88"/>
                  </a:lnTo>
                  <a:lnTo>
                    <a:pt x="124" y="88"/>
                  </a:lnTo>
                  <a:lnTo>
                    <a:pt x="119" y="91"/>
                  </a:lnTo>
                  <a:lnTo>
                    <a:pt x="119" y="91"/>
                  </a:lnTo>
                  <a:lnTo>
                    <a:pt x="113" y="88"/>
                  </a:lnTo>
                  <a:lnTo>
                    <a:pt x="32" y="62"/>
                  </a:lnTo>
                  <a:lnTo>
                    <a:pt x="32" y="62"/>
                  </a:lnTo>
                  <a:lnTo>
                    <a:pt x="26" y="59"/>
                  </a:lnTo>
                  <a:lnTo>
                    <a:pt x="23" y="53"/>
                  </a:lnTo>
                  <a:lnTo>
                    <a:pt x="23" y="53"/>
                  </a:lnTo>
                  <a:lnTo>
                    <a:pt x="20" y="47"/>
                  </a:lnTo>
                  <a:lnTo>
                    <a:pt x="20" y="41"/>
                  </a:lnTo>
                  <a:lnTo>
                    <a:pt x="20" y="41"/>
                  </a:lnTo>
                  <a:lnTo>
                    <a:pt x="23" y="36"/>
                  </a:lnTo>
                  <a:lnTo>
                    <a:pt x="29" y="33"/>
                  </a:lnTo>
                  <a:lnTo>
                    <a:pt x="35" y="30"/>
                  </a:lnTo>
                  <a:lnTo>
                    <a:pt x="41" y="30"/>
                  </a:lnTo>
                  <a:lnTo>
                    <a:pt x="116" y="56"/>
                  </a:lnTo>
                  <a:lnTo>
                    <a:pt x="116" y="56"/>
                  </a:lnTo>
                  <a:lnTo>
                    <a:pt x="122" y="56"/>
                  </a:lnTo>
                  <a:lnTo>
                    <a:pt x="205" y="30"/>
                  </a:lnTo>
                  <a:lnTo>
                    <a:pt x="205" y="30"/>
                  </a:lnTo>
                  <a:lnTo>
                    <a:pt x="208" y="30"/>
                  </a:lnTo>
                  <a:lnTo>
                    <a:pt x="214" y="27"/>
                  </a:lnTo>
                  <a:lnTo>
                    <a:pt x="214" y="27"/>
                  </a:lnTo>
                  <a:lnTo>
                    <a:pt x="231" y="24"/>
                  </a:lnTo>
                  <a:lnTo>
                    <a:pt x="246" y="21"/>
                  </a:lnTo>
                  <a:lnTo>
                    <a:pt x="263" y="24"/>
                  </a:lnTo>
                  <a:lnTo>
                    <a:pt x="281" y="27"/>
                  </a:lnTo>
                  <a:lnTo>
                    <a:pt x="281" y="27"/>
                  </a:lnTo>
                  <a:lnTo>
                    <a:pt x="286" y="30"/>
                  </a:lnTo>
                  <a:lnTo>
                    <a:pt x="286" y="30"/>
                  </a:lnTo>
                  <a:lnTo>
                    <a:pt x="286" y="30"/>
                  </a:lnTo>
                  <a:lnTo>
                    <a:pt x="286" y="30"/>
                  </a:lnTo>
                  <a:lnTo>
                    <a:pt x="289" y="33"/>
                  </a:lnTo>
                  <a:lnTo>
                    <a:pt x="388" y="114"/>
                  </a:lnTo>
                  <a:lnTo>
                    <a:pt x="388" y="114"/>
                  </a:lnTo>
                  <a:lnTo>
                    <a:pt x="393" y="117"/>
                  </a:lnTo>
                  <a:lnTo>
                    <a:pt x="393" y="123"/>
                  </a:lnTo>
                  <a:lnTo>
                    <a:pt x="393" y="129"/>
                  </a:lnTo>
                  <a:lnTo>
                    <a:pt x="390" y="135"/>
                  </a:lnTo>
                  <a:lnTo>
                    <a:pt x="341" y="211"/>
                  </a:lnTo>
                  <a:lnTo>
                    <a:pt x="341" y="211"/>
                  </a:lnTo>
                  <a:lnTo>
                    <a:pt x="335" y="217"/>
                  </a:lnTo>
                  <a:lnTo>
                    <a:pt x="330" y="217"/>
                  </a:lnTo>
                  <a:lnTo>
                    <a:pt x="330" y="217"/>
                  </a:lnTo>
                  <a:lnTo>
                    <a:pt x="321" y="214"/>
                  </a:lnTo>
                  <a:lnTo>
                    <a:pt x="321" y="214"/>
                  </a:lnTo>
                  <a:lnTo>
                    <a:pt x="315" y="211"/>
                  </a:lnTo>
                  <a:lnTo>
                    <a:pt x="312" y="205"/>
                  </a:lnTo>
                  <a:lnTo>
                    <a:pt x="312" y="196"/>
                  </a:lnTo>
                  <a:lnTo>
                    <a:pt x="315" y="190"/>
                  </a:lnTo>
                  <a:lnTo>
                    <a:pt x="338" y="158"/>
                  </a:lnTo>
                  <a:lnTo>
                    <a:pt x="350" y="138"/>
                  </a:lnTo>
                  <a:lnTo>
                    <a:pt x="350" y="138"/>
                  </a:lnTo>
                  <a:lnTo>
                    <a:pt x="353" y="129"/>
                  </a:lnTo>
                  <a:lnTo>
                    <a:pt x="350" y="123"/>
                  </a:lnTo>
                  <a:lnTo>
                    <a:pt x="318" y="100"/>
                  </a:lnTo>
                  <a:lnTo>
                    <a:pt x="318" y="100"/>
                  </a:lnTo>
                  <a:lnTo>
                    <a:pt x="315" y="97"/>
                  </a:lnTo>
                  <a:lnTo>
                    <a:pt x="309" y="100"/>
                  </a:lnTo>
                  <a:lnTo>
                    <a:pt x="309" y="100"/>
                  </a:lnTo>
                  <a:lnTo>
                    <a:pt x="304" y="103"/>
                  </a:lnTo>
                  <a:lnTo>
                    <a:pt x="304" y="109"/>
                  </a:lnTo>
                  <a:lnTo>
                    <a:pt x="304" y="176"/>
                  </a:lnTo>
                  <a:lnTo>
                    <a:pt x="301" y="182"/>
                  </a:lnTo>
                  <a:lnTo>
                    <a:pt x="301" y="182"/>
                  </a:lnTo>
                  <a:lnTo>
                    <a:pt x="295" y="193"/>
                  </a:lnTo>
                  <a:lnTo>
                    <a:pt x="295" y="205"/>
                  </a:lnTo>
                  <a:lnTo>
                    <a:pt x="298" y="217"/>
                  </a:lnTo>
                  <a:lnTo>
                    <a:pt x="304" y="225"/>
                  </a:lnTo>
                  <a:lnTo>
                    <a:pt x="304" y="231"/>
                  </a:lnTo>
                  <a:lnTo>
                    <a:pt x="304" y="231"/>
                  </a:lnTo>
                  <a:lnTo>
                    <a:pt x="307" y="240"/>
                  </a:lnTo>
                  <a:lnTo>
                    <a:pt x="312" y="243"/>
                  </a:lnTo>
                  <a:lnTo>
                    <a:pt x="312" y="243"/>
                  </a:lnTo>
                  <a:lnTo>
                    <a:pt x="318" y="240"/>
                  </a:lnTo>
                  <a:lnTo>
                    <a:pt x="321" y="237"/>
                  </a:lnTo>
                  <a:lnTo>
                    <a:pt x="321" y="237"/>
                  </a:lnTo>
                  <a:lnTo>
                    <a:pt x="330" y="237"/>
                  </a:lnTo>
                  <a:lnTo>
                    <a:pt x="330" y="237"/>
                  </a:lnTo>
                  <a:lnTo>
                    <a:pt x="338" y="237"/>
                  </a:lnTo>
                  <a:lnTo>
                    <a:pt x="347" y="231"/>
                  </a:lnTo>
                  <a:lnTo>
                    <a:pt x="353" y="228"/>
                  </a:lnTo>
                  <a:lnTo>
                    <a:pt x="359" y="220"/>
                  </a:lnTo>
                  <a:lnTo>
                    <a:pt x="408" y="147"/>
                  </a:lnTo>
                  <a:lnTo>
                    <a:pt x="408" y="147"/>
                  </a:lnTo>
                  <a:lnTo>
                    <a:pt x="414" y="135"/>
                  </a:lnTo>
                  <a:lnTo>
                    <a:pt x="414" y="120"/>
                  </a:lnTo>
                  <a:lnTo>
                    <a:pt x="408" y="109"/>
                  </a:lnTo>
                  <a:lnTo>
                    <a:pt x="399" y="97"/>
                  </a:lnTo>
                  <a:lnTo>
                    <a:pt x="399" y="97"/>
                  </a:lnTo>
                  <a:close/>
                  <a:moveTo>
                    <a:pt x="324" y="129"/>
                  </a:moveTo>
                  <a:lnTo>
                    <a:pt x="330" y="135"/>
                  </a:lnTo>
                  <a:lnTo>
                    <a:pt x="324" y="144"/>
                  </a:lnTo>
                  <a:lnTo>
                    <a:pt x="324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28D3D256-13F1-295F-5D80-9BADC2CAC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5651" y="4017963"/>
              <a:ext cx="28575" cy="41275"/>
            </a:xfrm>
            <a:custGeom>
              <a:avLst/>
              <a:gdLst>
                <a:gd name="T0" fmla="*/ 9 w 18"/>
                <a:gd name="T1" fmla="*/ 0 h 26"/>
                <a:gd name="T2" fmla="*/ 9 w 18"/>
                <a:gd name="T3" fmla="*/ 0 h 26"/>
                <a:gd name="T4" fmla="*/ 3 w 18"/>
                <a:gd name="T5" fmla="*/ 3 h 26"/>
                <a:gd name="T6" fmla="*/ 0 w 18"/>
                <a:gd name="T7" fmla="*/ 11 h 26"/>
                <a:gd name="T8" fmla="*/ 0 w 18"/>
                <a:gd name="T9" fmla="*/ 17 h 26"/>
                <a:gd name="T10" fmla="*/ 0 w 18"/>
                <a:gd name="T11" fmla="*/ 17 h 26"/>
                <a:gd name="T12" fmla="*/ 3 w 18"/>
                <a:gd name="T13" fmla="*/ 23 h 26"/>
                <a:gd name="T14" fmla="*/ 9 w 18"/>
                <a:gd name="T15" fmla="*/ 26 h 26"/>
                <a:gd name="T16" fmla="*/ 9 w 18"/>
                <a:gd name="T17" fmla="*/ 26 h 26"/>
                <a:gd name="T18" fmla="*/ 15 w 18"/>
                <a:gd name="T19" fmla="*/ 23 h 26"/>
                <a:gd name="T20" fmla="*/ 18 w 18"/>
                <a:gd name="T21" fmla="*/ 17 h 26"/>
                <a:gd name="T22" fmla="*/ 18 w 18"/>
                <a:gd name="T23" fmla="*/ 11 h 26"/>
                <a:gd name="T24" fmla="*/ 18 w 18"/>
                <a:gd name="T25" fmla="*/ 11 h 26"/>
                <a:gd name="T26" fmla="*/ 15 w 18"/>
                <a:gd name="T27" fmla="*/ 3 h 26"/>
                <a:gd name="T28" fmla="*/ 9 w 18"/>
                <a:gd name="T29" fmla="*/ 0 h 26"/>
                <a:gd name="T30" fmla="*/ 9 w 18"/>
                <a:gd name="T3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26">
                  <a:moveTo>
                    <a:pt x="9" y="0"/>
                  </a:moveTo>
                  <a:lnTo>
                    <a:pt x="9" y="0"/>
                  </a:lnTo>
                  <a:lnTo>
                    <a:pt x="3" y="3"/>
                  </a:lnTo>
                  <a:lnTo>
                    <a:pt x="0" y="11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3" y="23"/>
                  </a:lnTo>
                  <a:lnTo>
                    <a:pt x="9" y="26"/>
                  </a:lnTo>
                  <a:lnTo>
                    <a:pt x="9" y="26"/>
                  </a:lnTo>
                  <a:lnTo>
                    <a:pt x="15" y="23"/>
                  </a:lnTo>
                  <a:lnTo>
                    <a:pt x="18" y="17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3"/>
                  </a:lnTo>
                  <a:lnTo>
                    <a:pt x="9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08B7CD0F-3D58-FB10-ABB2-00DFC6675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5651" y="4068763"/>
              <a:ext cx="28575" cy="198437"/>
            </a:xfrm>
            <a:custGeom>
              <a:avLst/>
              <a:gdLst>
                <a:gd name="T0" fmla="*/ 9 w 18"/>
                <a:gd name="T1" fmla="*/ 0 h 125"/>
                <a:gd name="T2" fmla="*/ 9 w 18"/>
                <a:gd name="T3" fmla="*/ 0 h 125"/>
                <a:gd name="T4" fmla="*/ 3 w 18"/>
                <a:gd name="T5" fmla="*/ 3 h 125"/>
                <a:gd name="T6" fmla="*/ 0 w 18"/>
                <a:gd name="T7" fmla="*/ 11 h 125"/>
                <a:gd name="T8" fmla="*/ 0 w 18"/>
                <a:gd name="T9" fmla="*/ 114 h 125"/>
                <a:gd name="T10" fmla="*/ 0 w 18"/>
                <a:gd name="T11" fmla="*/ 114 h 125"/>
                <a:gd name="T12" fmla="*/ 3 w 18"/>
                <a:gd name="T13" fmla="*/ 122 h 125"/>
                <a:gd name="T14" fmla="*/ 9 w 18"/>
                <a:gd name="T15" fmla="*/ 125 h 125"/>
                <a:gd name="T16" fmla="*/ 9 w 18"/>
                <a:gd name="T17" fmla="*/ 125 h 125"/>
                <a:gd name="T18" fmla="*/ 15 w 18"/>
                <a:gd name="T19" fmla="*/ 122 h 125"/>
                <a:gd name="T20" fmla="*/ 18 w 18"/>
                <a:gd name="T21" fmla="*/ 114 h 125"/>
                <a:gd name="T22" fmla="*/ 18 w 18"/>
                <a:gd name="T23" fmla="*/ 11 h 125"/>
                <a:gd name="T24" fmla="*/ 18 w 18"/>
                <a:gd name="T25" fmla="*/ 11 h 125"/>
                <a:gd name="T26" fmla="*/ 15 w 18"/>
                <a:gd name="T27" fmla="*/ 3 h 125"/>
                <a:gd name="T28" fmla="*/ 9 w 18"/>
                <a:gd name="T29" fmla="*/ 0 h 125"/>
                <a:gd name="T30" fmla="*/ 9 w 18"/>
                <a:gd name="T31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125">
                  <a:moveTo>
                    <a:pt x="9" y="0"/>
                  </a:moveTo>
                  <a:lnTo>
                    <a:pt x="9" y="0"/>
                  </a:lnTo>
                  <a:lnTo>
                    <a:pt x="3" y="3"/>
                  </a:lnTo>
                  <a:lnTo>
                    <a:pt x="0" y="11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3" y="122"/>
                  </a:lnTo>
                  <a:lnTo>
                    <a:pt x="9" y="125"/>
                  </a:lnTo>
                  <a:lnTo>
                    <a:pt x="9" y="125"/>
                  </a:lnTo>
                  <a:lnTo>
                    <a:pt x="15" y="122"/>
                  </a:lnTo>
                  <a:lnTo>
                    <a:pt x="18" y="114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3"/>
                  </a:lnTo>
                  <a:lnTo>
                    <a:pt x="9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DDE757A6-92A2-650E-D929-7F6D49C6C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9551" y="3641725"/>
              <a:ext cx="504825" cy="315912"/>
            </a:xfrm>
            <a:custGeom>
              <a:avLst/>
              <a:gdLst>
                <a:gd name="T0" fmla="*/ 315 w 318"/>
                <a:gd name="T1" fmla="*/ 0 h 199"/>
                <a:gd name="T2" fmla="*/ 315 w 318"/>
                <a:gd name="T3" fmla="*/ 0 h 199"/>
                <a:gd name="T4" fmla="*/ 310 w 318"/>
                <a:gd name="T5" fmla="*/ 0 h 199"/>
                <a:gd name="T6" fmla="*/ 304 w 318"/>
                <a:gd name="T7" fmla="*/ 3 h 199"/>
                <a:gd name="T8" fmla="*/ 208 w 318"/>
                <a:gd name="T9" fmla="*/ 120 h 199"/>
                <a:gd name="T10" fmla="*/ 165 w 318"/>
                <a:gd name="T11" fmla="*/ 59 h 199"/>
                <a:gd name="T12" fmla="*/ 165 w 318"/>
                <a:gd name="T13" fmla="*/ 59 h 199"/>
                <a:gd name="T14" fmla="*/ 162 w 318"/>
                <a:gd name="T15" fmla="*/ 53 h 199"/>
                <a:gd name="T16" fmla="*/ 156 w 318"/>
                <a:gd name="T17" fmla="*/ 53 h 199"/>
                <a:gd name="T18" fmla="*/ 156 w 318"/>
                <a:gd name="T19" fmla="*/ 53 h 199"/>
                <a:gd name="T20" fmla="*/ 151 w 318"/>
                <a:gd name="T21" fmla="*/ 56 h 199"/>
                <a:gd name="T22" fmla="*/ 148 w 318"/>
                <a:gd name="T23" fmla="*/ 59 h 199"/>
                <a:gd name="T24" fmla="*/ 90 w 318"/>
                <a:gd name="T25" fmla="*/ 170 h 199"/>
                <a:gd name="T26" fmla="*/ 58 w 318"/>
                <a:gd name="T27" fmla="*/ 111 h 199"/>
                <a:gd name="T28" fmla="*/ 58 w 318"/>
                <a:gd name="T29" fmla="*/ 111 h 199"/>
                <a:gd name="T30" fmla="*/ 52 w 318"/>
                <a:gd name="T31" fmla="*/ 108 h 199"/>
                <a:gd name="T32" fmla="*/ 49 w 318"/>
                <a:gd name="T33" fmla="*/ 108 h 199"/>
                <a:gd name="T34" fmla="*/ 49 w 318"/>
                <a:gd name="T35" fmla="*/ 108 h 199"/>
                <a:gd name="T36" fmla="*/ 44 w 318"/>
                <a:gd name="T37" fmla="*/ 108 h 199"/>
                <a:gd name="T38" fmla="*/ 41 w 318"/>
                <a:gd name="T39" fmla="*/ 111 h 199"/>
                <a:gd name="T40" fmla="*/ 3 w 318"/>
                <a:gd name="T41" fmla="*/ 164 h 199"/>
                <a:gd name="T42" fmla="*/ 3 w 318"/>
                <a:gd name="T43" fmla="*/ 164 h 199"/>
                <a:gd name="T44" fmla="*/ 0 w 318"/>
                <a:gd name="T45" fmla="*/ 170 h 199"/>
                <a:gd name="T46" fmla="*/ 3 w 318"/>
                <a:gd name="T47" fmla="*/ 175 h 199"/>
                <a:gd name="T48" fmla="*/ 3 w 318"/>
                <a:gd name="T49" fmla="*/ 175 h 199"/>
                <a:gd name="T50" fmla="*/ 12 w 318"/>
                <a:gd name="T51" fmla="*/ 178 h 199"/>
                <a:gd name="T52" fmla="*/ 18 w 318"/>
                <a:gd name="T53" fmla="*/ 175 h 199"/>
                <a:gd name="T54" fmla="*/ 46 w 318"/>
                <a:gd name="T55" fmla="*/ 134 h 199"/>
                <a:gd name="T56" fmla="*/ 81 w 318"/>
                <a:gd name="T57" fmla="*/ 196 h 199"/>
                <a:gd name="T58" fmla="*/ 81 w 318"/>
                <a:gd name="T59" fmla="*/ 196 h 199"/>
                <a:gd name="T60" fmla="*/ 84 w 318"/>
                <a:gd name="T61" fmla="*/ 199 h 199"/>
                <a:gd name="T62" fmla="*/ 90 w 318"/>
                <a:gd name="T63" fmla="*/ 199 h 199"/>
                <a:gd name="T64" fmla="*/ 90 w 318"/>
                <a:gd name="T65" fmla="*/ 199 h 199"/>
                <a:gd name="T66" fmla="*/ 90 w 318"/>
                <a:gd name="T67" fmla="*/ 199 h 199"/>
                <a:gd name="T68" fmla="*/ 90 w 318"/>
                <a:gd name="T69" fmla="*/ 199 h 199"/>
                <a:gd name="T70" fmla="*/ 96 w 318"/>
                <a:gd name="T71" fmla="*/ 199 h 199"/>
                <a:gd name="T72" fmla="*/ 98 w 318"/>
                <a:gd name="T73" fmla="*/ 196 h 199"/>
                <a:gd name="T74" fmla="*/ 159 w 318"/>
                <a:gd name="T75" fmla="*/ 82 h 199"/>
                <a:gd name="T76" fmla="*/ 203 w 318"/>
                <a:gd name="T77" fmla="*/ 143 h 199"/>
                <a:gd name="T78" fmla="*/ 203 w 318"/>
                <a:gd name="T79" fmla="*/ 143 h 199"/>
                <a:gd name="T80" fmla="*/ 205 w 318"/>
                <a:gd name="T81" fmla="*/ 146 h 199"/>
                <a:gd name="T82" fmla="*/ 208 w 318"/>
                <a:gd name="T83" fmla="*/ 146 h 199"/>
                <a:gd name="T84" fmla="*/ 208 w 318"/>
                <a:gd name="T85" fmla="*/ 146 h 199"/>
                <a:gd name="T86" fmla="*/ 214 w 318"/>
                <a:gd name="T87" fmla="*/ 146 h 199"/>
                <a:gd name="T88" fmla="*/ 217 w 318"/>
                <a:gd name="T89" fmla="*/ 143 h 199"/>
                <a:gd name="T90" fmla="*/ 318 w 318"/>
                <a:gd name="T91" fmla="*/ 15 h 199"/>
                <a:gd name="T92" fmla="*/ 318 w 318"/>
                <a:gd name="T93" fmla="*/ 15 h 199"/>
                <a:gd name="T94" fmla="*/ 318 w 318"/>
                <a:gd name="T95" fmla="*/ 9 h 199"/>
                <a:gd name="T96" fmla="*/ 315 w 318"/>
                <a:gd name="T97" fmla="*/ 0 h 199"/>
                <a:gd name="T98" fmla="*/ 315 w 318"/>
                <a:gd name="T99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8" h="199">
                  <a:moveTo>
                    <a:pt x="315" y="0"/>
                  </a:moveTo>
                  <a:lnTo>
                    <a:pt x="315" y="0"/>
                  </a:lnTo>
                  <a:lnTo>
                    <a:pt x="310" y="0"/>
                  </a:lnTo>
                  <a:lnTo>
                    <a:pt x="304" y="3"/>
                  </a:lnTo>
                  <a:lnTo>
                    <a:pt x="208" y="120"/>
                  </a:lnTo>
                  <a:lnTo>
                    <a:pt x="165" y="59"/>
                  </a:lnTo>
                  <a:lnTo>
                    <a:pt x="165" y="59"/>
                  </a:lnTo>
                  <a:lnTo>
                    <a:pt x="162" y="53"/>
                  </a:lnTo>
                  <a:lnTo>
                    <a:pt x="156" y="53"/>
                  </a:lnTo>
                  <a:lnTo>
                    <a:pt x="156" y="53"/>
                  </a:lnTo>
                  <a:lnTo>
                    <a:pt x="151" y="56"/>
                  </a:lnTo>
                  <a:lnTo>
                    <a:pt x="148" y="59"/>
                  </a:lnTo>
                  <a:lnTo>
                    <a:pt x="90" y="170"/>
                  </a:lnTo>
                  <a:lnTo>
                    <a:pt x="58" y="111"/>
                  </a:lnTo>
                  <a:lnTo>
                    <a:pt x="58" y="111"/>
                  </a:lnTo>
                  <a:lnTo>
                    <a:pt x="52" y="108"/>
                  </a:lnTo>
                  <a:lnTo>
                    <a:pt x="49" y="108"/>
                  </a:lnTo>
                  <a:lnTo>
                    <a:pt x="49" y="108"/>
                  </a:lnTo>
                  <a:lnTo>
                    <a:pt x="44" y="108"/>
                  </a:lnTo>
                  <a:lnTo>
                    <a:pt x="41" y="111"/>
                  </a:lnTo>
                  <a:lnTo>
                    <a:pt x="3" y="164"/>
                  </a:lnTo>
                  <a:lnTo>
                    <a:pt x="3" y="164"/>
                  </a:lnTo>
                  <a:lnTo>
                    <a:pt x="0" y="170"/>
                  </a:lnTo>
                  <a:lnTo>
                    <a:pt x="3" y="175"/>
                  </a:lnTo>
                  <a:lnTo>
                    <a:pt x="3" y="175"/>
                  </a:lnTo>
                  <a:lnTo>
                    <a:pt x="12" y="178"/>
                  </a:lnTo>
                  <a:lnTo>
                    <a:pt x="18" y="175"/>
                  </a:lnTo>
                  <a:lnTo>
                    <a:pt x="46" y="134"/>
                  </a:lnTo>
                  <a:lnTo>
                    <a:pt x="81" y="196"/>
                  </a:lnTo>
                  <a:lnTo>
                    <a:pt x="81" y="196"/>
                  </a:lnTo>
                  <a:lnTo>
                    <a:pt x="84" y="199"/>
                  </a:lnTo>
                  <a:lnTo>
                    <a:pt x="90" y="199"/>
                  </a:lnTo>
                  <a:lnTo>
                    <a:pt x="90" y="199"/>
                  </a:lnTo>
                  <a:lnTo>
                    <a:pt x="90" y="199"/>
                  </a:lnTo>
                  <a:lnTo>
                    <a:pt x="90" y="199"/>
                  </a:lnTo>
                  <a:lnTo>
                    <a:pt x="96" y="199"/>
                  </a:lnTo>
                  <a:lnTo>
                    <a:pt x="98" y="196"/>
                  </a:lnTo>
                  <a:lnTo>
                    <a:pt x="159" y="82"/>
                  </a:lnTo>
                  <a:lnTo>
                    <a:pt x="203" y="143"/>
                  </a:lnTo>
                  <a:lnTo>
                    <a:pt x="203" y="143"/>
                  </a:lnTo>
                  <a:lnTo>
                    <a:pt x="205" y="146"/>
                  </a:lnTo>
                  <a:lnTo>
                    <a:pt x="208" y="146"/>
                  </a:lnTo>
                  <a:lnTo>
                    <a:pt x="208" y="146"/>
                  </a:lnTo>
                  <a:lnTo>
                    <a:pt x="214" y="146"/>
                  </a:lnTo>
                  <a:lnTo>
                    <a:pt x="217" y="143"/>
                  </a:lnTo>
                  <a:lnTo>
                    <a:pt x="318" y="15"/>
                  </a:lnTo>
                  <a:lnTo>
                    <a:pt x="318" y="15"/>
                  </a:lnTo>
                  <a:lnTo>
                    <a:pt x="318" y="9"/>
                  </a:lnTo>
                  <a:lnTo>
                    <a:pt x="315" y="0"/>
                  </a:lnTo>
                  <a:lnTo>
                    <a:pt x="3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0C4542F-DA65-A51A-AA3D-943BD6E850B5}"/>
              </a:ext>
            </a:extLst>
          </p:cNvPr>
          <p:cNvGrpSpPr/>
          <p:nvPr/>
        </p:nvGrpSpPr>
        <p:grpSpPr>
          <a:xfrm>
            <a:off x="7346672" y="2375710"/>
            <a:ext cx="357121" cy="229042"/>
            <a:chOff x="10363201" y="3609975"/>
            <a:chExt cx="982662" cy="630238"/>
          </a:xfrm>
          <a:solidFill>
            <a:schemeClr val="bg1"/>
          </a:solidFill>
        </p:grpSpPr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D72981A1-10A2-A677-9DF4-9B10B4B94B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63201" y="3609975"/>
              <a:ext cx="325438" cy="630237"/>
            </a:xfrm>
            <a:custGeom>
              <a:avLst/>
              <a:gdLst>
                <a:gd name="T0" fmla="*/ 179 w 205"/>
                <a:gd name="T1" fmla="*/ 227 h 397"/>
                <a:gd name="T2" fmla="*/ 98 w 205"/>
                <a:gd name="T3" fmla="*/ 204 h 397"/>
                <a:gd name="T4" fmla="*/ 92 w 205"/>
                <a:gd name="T5" fmla="*/ 216 h 397"/>
                <a:gd name="T6" fmla="*/ 173 w 205"/>
                <a:gd name="T7" fmla="*/ 245 h 397"/>
                <a:gd name="T8" fmla="*/ 188 w 205"/>
                <a:gd name="T9" fmla="*/ 263 h 397"/>
                <a:gd name="T10" fmla="*/ 165 w 205"/>
                <a:gd name="T11" fmla="*/ 371 h 397"/>
                <a:gd name="T12" fmla="*/ 159 w 205"/>
                <a:gd name="T13" fmla="*/ 376 h 397"/>
                <a:gd name="T14" fmla="*/ 153 w 205"/>
                <a:gd name="T15" fmla="*/ 374 h 397"/>
                <a:gd name="T16" fmla="*/ 162 w 205"/>
                <a:gd name="T17" fmla="*/ 283 h 397"/>
                <a:gd name="T18" fmla="*/ 159 w 205"/>
                <a:gd name="T19" fmla="*/ 265 h 397"/>
                <a:gd name="T20" fmla="*/ 144 w 205"/>
                <a:gd name="T21" fmla="*/ 257 h 397"/>
                <a:gd name="T22" fmla="*/ 72 w 205"/>
                <a:gd name="T23" fmla="*/ 245 h 397"/>
                <a:gd name="T24" fmla="*/ 55 w 205"/>
                <a:gd name="T25" fmla="*/ 222 h 397"/>
                <a:gd name="T26" fmla="*/ 66 w 205"/>
                <a:gd name="T27" fmla="*/ 131 h 397"/>
                <a:gd name="T28" fmla="*/ 90 w 205"/>
                <a:gd name="T29" fmla="*/ 84 h 397"/>
                <a:gd name="T30" fmla="*/ 118 w 205"/>
                <a:gd name="T31" fmla="*/ 96 h 397"/>
                <a:gd name="T32" fmla="*/ 144 w 205"/>
                <a:gd name="T33" fmla="*/ 87 h 397"/>
                <a:gd name="T34" fmla="*/ 162 w 205"/>
                <a:gd name="T35" fmla="*/ 67 h 397"/>
                <a:gd name="T36" fmla="*/ 165 w 205"/>
                <a:gd name="T37" fmla="*/ 49 h 397"/>
                <a:gd name="T38" fmla="*/ 156 w 205"/>
                <a:gd name="T39" fmla="*/ 23 h 397"/>
                <a:gd name="T40" fmla="*/ 136 w 205"/>
                <a:gd name="T41" fmla="*/ 6 h 397"/>
                <a:gd name="T42" fmla="*/ 118 w 205"/>
                <a:gd name="T43" fmla="*/ 0 h 397"/>
                <a:gd name="T44" fmla="*/ 92 w 205"/>
                <a:gd name="T45" fmla="*/ 8 h 397"/>
                <a:gd name="T46" fmla="*/ 75 w 205"/>
                <a:gd name="T47" fmla="*/ 29 h 397"/>
                <a:gd name="T48" fmla="*/ 72 w 205"/>
                <a:gd name="T49" fmla="*/ 49 h 397"/>
                <a:gd name="T50" fmla="*/ 75 w 205"/>
                <a:gd name="T51" fmla="*/ 70 h 397"/>
                <a:gd name="T52" fmla="*/ 52 w 205"/>
                <a:gd name="T53" fmla="*/ 114 h 397"/>
                <a:gd name="T54" fmla="*/ 35 w 205"/>
                <a:gd name="T55" fmla="*/ 204 h 397"/>
                <a:gd name="T56" fmla="*/ 40 w 205"/>
                <a:gd name="T57" fmla="*/ 236 h 397"/>
                <a:gd name="T58" fmla="*/ 55 w 205"/>
                <a:gd name="T59" fmla="*/ 257 h 397"/>
                <a:gd name="T60" fmla="*/ 87 w 205"/>
                <a:gd name="T61" fmla="*/ 271 h 397"/>
                <a:gd name="T62" fmla="*/ 144 w 205"/>
                <a:gd name="T63" fmla="*/ 277 h 397"/>
                <a:gd name="T64" fmla="*/ 130 w 205"/>
                <a:gd name="T65" fmla="*/ 365 h 397"/>
                <a:gd name="T66" fmla="*/ 90 w 205"/>
                <a:gd name="T67" fmla="*/ 365 h 397"/>
                <a:gd name="T68" fmla="*/ 90 w 205"/>
                <a:gd name="T69" fmla="*/ 298 h 397"/>
                <a:gd name="T70" fmla="*/ 130 w 205"/>
                <a:gd name="T71" fmla="*/ 295 h 397"/>
                <a:gd name="T72" fmla="*/ 130 w 205"/>
                <a:gd name="T73" fmla="*/ 283 h 397"/>
                <a:gd name="T74" fmla="*/ 90 w 205"/>
                <a:gd name="T75" fmla="*/ 280 h 397"/>
                <a:gd name="T76" fmla="*/ 52 w 205"/>
                <a:gd name="T77" fmla="*/ 265 h 397"/>
                <a:gd name="T78" fmla="*/ 26 w 205"/>
                <a:gd name="T79" fmla="*/ 236 h 397"/>
                <a:gd name="T80" fmla="*/ 20 w 205"/>
                <a:gd name="T81" fmla="*/ 84 h 397"/>
                <a:gd name="T82" fmla="*/ 11 w 205"/>
                <a:gd name="T83" fmla="*/ 73 h 397"/>
                <a:gd name="T84" fmla="*/ 0 w 205"/>
                <a:gd name="T85" fmla="*/ 84 h 397"/>
                <a:gd name="T86" fmla="*/ 3 w 205"/>
                <a:gd name="T87" fmla="*/ 225 h 397"/>
                <a:gd name="T88" fmla="*/ 20 w 205"/>
                <a:gd name="T89" fmla="*/ 265 h 397"/>
                <a:gd name="T90" fmla="*/ 55 w 205"/>
                <a:gd name="T91" fmla="*/ 292 h 397"/>
                <a:gd name="T92" fmla="*/ 11 w 205"/>
                <a:gd name="T93" fmla="*/ 379 h 397"/>
                <a:gd name="T94" fmla="*/ 3 w 205"/>
                <a:gd name="T95" fmla="*/ 391 h 397"/>
                <a:gd name="T96" fmla="*/ 14 w 205"/>
                <a:gd name="T97" fmla="*/ 397 h 397"/>
                <a:gd name="T98" fmla="*/ 81 w 205"/>
                <a:gd name="T99" fmla="*/ 382 h 397"/>
                <a:gd name="T100" fmla="*/ 159 w 205"/>
                <a:gd name="T101" fmla="*/ 397 h 397"/>
                <a:gd name="T102" fmla="*/ 162 w 205"/>
                <a:gd name="T103" fmla="*/ 397 h 397"/>
                <a:gd name="T104" fmla="*/ 182 w 205"/>
                <a:gd name="T105" fmla="*/ 382 h 397"/>
                <a:gd name="T106" fmla="*/ 205 w 205"/>
                <a:gd name="T107" fmla="*/ 274 h 397"/>
                <a:gd name="T108" fmla="*/ 194 w 205"/>
                <a:gd name="T109" fmla="*/ 236 h 397"/>
                <a:gd name="T110" fmla="*/ 118 w 205"/>
                <a:gd name="T111" fmla="*/ 20 h 397"/>
                <a:gd name="T112" fmla="*/ 136 w 205"/>
                <a:gd name="T113" fmla="*/ 29 h 397"/>
                <a:gd name="T114" fmla="*/ 144 w 205"/>
                <a:gd name="T115" fmla="*/ 49 h 397"/>
                <a:gd name="T116" fmla="*/ 127 w 205"/>
                <a:gd name="T117" fmla="*/ 73 h 397"/>
                <a:gd name="T118" fmla="*/ 107 w 205"/>
                <a:gd name="T119" fmla="*/ 73 h 397"/>
                <a:gd name="T120" fmla="*/ 90 w 205"/>
                <a:gd name="T121" fmla="*/ 49 h 397"/>
                <a:gd name="T122" fmla="*/ 98 w 205"/>
                <a:gd name="T123" fmla="*/ 29 h 397"/>
                <a:gd name="T124" fmla="*/ 118 w 205"/>
                <a:gd name="T125" fmla="*/ 20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5" h="397">
                  <a:moveTo>
                    <a:pt x="182" y="227"/>
                  </a:moveTo>
                  <a:lnTo>
                    <a:pt x="182" y="227"/>
                  </a:lnTo>
                  <a:lnTo>
                    <a:pt x="179" y="227"/>
                  </a:lnTo>
                  <a:lnTo>
                    <a:pt x="104" y="204"/>
                  </a:lnTo>
                  <a:lnTo>
                    <a:pt x="104" y="204"/>
                  </a:lnTo>
                  <a:lnTo>
                    <a:pt x="98" y="204"/>
                  </a:lnTo>
                  <a:lnTo>
                    <a:pt x="92" y="210"/>
                  </a:lnTo>
                  <a:lnTo>
                    <a:pt x="92" y="210"/>
                  </a:lnTo>
                  <a:lnTo>
                    <a:pt x="92" y="216"/>
                  </a:lnTo>
                  <a:lnTo>
                    <a:pt x="98" y="222"/>
                  </a:lnTo>
                  <a:lnTo>
                    <a:pt x="173" y="245"/>
                  </a:lnTo>
                  <a:lnTo>
                    <a:pt x="173" y="245"/>
                  </a:lnTo>
                  <a:lnTo>
                    <a:pt x="179" y="251"/>
                  </a:lnTo>
                  <a:lnTo>
                    <a:pt x="185" y="257"/>
                  </a:lnTo>
                  <a:lnTo>
                    <a:pt x="188" y="263"/>
                  </a:lnTo>
                  <a:lnTo>
                    <a:pt x="185" y="271"/>
                  </a:lnTo>
                  <a:lnTo>
                    <a:pt x="165" y="371"/>
                  </a:lnTo>
                  <a:lnTo>
                    <a:pt x="165" y="371"/>
                  </a:lnTo>
                  <a:lnTo>
                    <a:pt x="165" y="374"/>
                  </a:lnTo>
                  <a:lnTo>
                    <a:pt x="159" y="376"/>
                  </a:lnTo>
                  <a:lnTo>
                    <a:pt x="159" y="376"/>
                  </a:lnTo>
                  <a:lnTo>
                    <a:pt x="153" y="376"/>
                  </a:lnTo>
                  <a:lnTo>
                    <a:pt x="153" y="374"/>
                  </a:lnTo>
                  <a:lnTo>
                    <a:pt x="153" y="374"/>
                  </a:lnTo>
                  <a:lnTo>
                    <a:pt x="150" y="371"/>
                  </a:lnTo>
                  <a:lnTo>
                    <a:pt x="150" y="368"/>
                  </a:lnTo>
                  <a:lnTo>
                    <a:pt x="162" y="283"/>
                  </a:lnTo>
                  <a:lnTo>
                    <a:pt x="162" y="283"/>
                  </a:lnTo>
                  <a:lnTo>
                    <a:pt x="162" y="274"/>
                  </a:lnTo>
                  <a:lnTo>
                    <a:pt x="159" y="265"/>
                  </a:lnTo>
                  <a:lnTo>
                    <a:pt x="159" y="265"/>
                  </a:lnTo>
                  <a:lnTo>
                    <a:pt x="153" y="260"/>
                  </a:lnTo>
                  <a:lnTo>
                    <a:pt x="144" y="257"/>
                  </a:lnTo>
                  <a:lnTo>
                    <a:pt x="87" y="251"/>
                  </a:lnTo>
                  <a:lnTo>
                    <a:pt x="87" y="251"/>
                  </a:lnTo>
                  <a:lnTo>
                    <a:pt x="72" y="245"/>
                  </a:lnTo>
                  <a:lnTo>
                    <a:pt x="61" y="236"/>
                  </a:lnTo>
                  <a:lnTo>
                    <a:pt x="61" y="236"/>
                  </a:lnTo>
                  <a:lnTo>
                    <a:pt x="55" y="222"/>
                  </a:lnTo>
                  <a:lnTo>
                    <a:pt x="55" y="207"/>
                  </a:lnTo>
                  <a:lnTo>
                    <a:pt x="66" y="131"/>
                  </a:lnTo>
                  <a:lnTo>
                    <a:pt x="66" y="131"/>
                  </a:lnTo>
                  <a:lnTo>
                    <a:pt x="75" y="108"/>
                  </a:lnTo>
                  <a:lnTo>
                    <a:pt x="90" y="84"/>
                  </a:lnTo>
                  <a:lnTo>
                    <a:pt x="90" y="84"/>
                  </a:lnTo>
                  <a:lnTo>
                    <a:pt x="101" y="9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27" y="93"/>
                  </a:lnTo>
                  <a:lnTo>
                    <a:pt x="136" y="90"/>
                  </a:lnTo>
                  <a:lnTo>
                    <a:pt x="144" y="87"/>
                  </a:lnTo>
                  <a:lnTo>
                    <a:pt x="150" y="81"/>
                  </a:lnTo>
                  <a:lnTo>
                    <a:pt x="156" y="73"/>
                  </a:lnTo>
                  <a:lnTo>
                    <a:pt x="162" y="67"/>
                  </a:lnTo>
                  <a:lnTo>
                    <a:pt x="162" y="58"/>
                  </a:lnTo>
                  <a:lnTo>
                    <a:pt x="165" y="49"/>
                  </a:lnTo>
                  <a:lnTo>
                    <a:pt x="165" y="49"/>
                  </a:lnTo>
                  <a:lnTo>
                    <a:pt x="162" y="38"/>
                  </a:lnTo>
                  <a:lnTo>
                    <a:pt x="162" y="29"/>
                  </a:lnTo>
                  <a:lnTo>
                    <a:pt x="156" y="23"/>
                  </a:lnTo>
                  <a:lnTo>
                    <a:pt x="150" y="14"/>
                  </a:lnTo>
                  <a:lnTo>
                    <a:pt x="144" y="8"/>
                  </a:lnTo>
                  <a:lnTo>
                    <a:pt x="136" y="6"/>
                  </a:lnTo>
                  <a:lnTo>
                    <a:pt x="127" y="3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07" y="3"/>
                  </a:lnTo>
                  <a:lnTo>
                    <a:pt x="98" y="6"/>
                  </a:lnTo>
                  <a:lnTo>
                    <a:pt x="92" y="8"/>
                  </a:lnTo>
                  <a:lnTo>
                    <a:pt x="84" y="14"/>
                  </a:lnTo>
                  <a:lnTo>
                    <a:pt x="78" y="23"/>
                  </a:lnTo>
                  <a:lnTo>
                    <a:pt x="75" y="29"/>
                  </a:lnTo>
                  <a:lnTo>
                    <a:pt x="72" y="38"/>
                  </a:lnTo>
                  <a:lnTo>
                    <a:pt x="72" y="49"/>
                  </a:lnTo>
                  <a:lnTo>
                    <a:pt x="72" y="49"/>
                  </a:lnTo>
                  <a:lnTo>
                    <a:pt x="72" y="58"/>
                  </a:lnTo>
                  <a:lnTo>
                    <a:pt x="75" y="70"/>
                  </a:lnTo>
                  <a:lnTo>
                    <a:pt x="75" y="70"/>
                  </a:lnTo>
                  <a:lnTo>
                    <a:pt x="66" y="81"/>
                  </a:lnTo>
                  <a:lnTo>
                    <a:pt x="58" y="96"/>
                  </a:lnTo>
                  <a:lnTo>
                    <a:pt x="52" y="114"/>
                  </a:lnTo>
                  <a:lnTo>
                    <a:pt x="49" y="128"/>
                  </a:lnTo>
                  <a:lnTo>
                    <a:pt x="35" y="204"/>
                  </a:lnTo>
                  <a:lnTo>
                    <a:pt x="35" y="204"/>
                  </a:lnTo>
                  <a:lnTo>
                    <a:pt x="35" y="216"/>
                  </a:lnTo>
                  <a:lnTo>
                    <a:pt x="38" y="227"/>
                  </a:lnTo>
                  <a:lnTo>
                    <a:pt x="40" y="236"/>
                  </a:lnTo>
                  <a:lnTo>
                    <a:pt x="46" y="248"/>
                  </a:lnTo>
                  <a:lnTo>
                    <a:pt x="46" y="248"/>
                  </a:lnTo>
                  <a:lnTo>
                    <a:pt x="55" y="257"/>
                  </a:lnTo>
                  <a:lnTo>
                    <a:pt x="64" y="263"/>
                  </a:lnTo>
                  <a:lnTo>
                    <a:pt x="75" y="268"/>
                  </a:lnTo>
                  <a:lnTo>
                    <a:pt x="87" y="271"/>
                  </a:lnTo>
                  <a:lnTo>
                    <a:pt x="142" y="277"/>
                  </a:lnTo>
                  <a:lnTo>
                    <a:pt x="142" y="277"/>
                  </a:lnTo>
                  <a:lnTo>
                    <a:pt x="144" y="277"/>
                  </a:lnTo>
                  <a:lnTo>
                    <a:pt x="144" y="277"/>
                  </a:lnTo>
                  <a:lnTo>
                    <a:pt x="144" y="280"/>
                  </a:lnTo>
                  <a:lnTo>
                    <a:pt x="130" y="365"/>
                  </a:lnTo>
                  <a:lnTo>
                    <a:pt x="130" y="365"/>
                  </a:lnTo>
                  <a:lnTo>
                    <a:pt x="130" y="371"/>
                  </a:lnTo>
                  <a:lnTo>
                    <a:pt x="90" y="365"/>
                  </a:lnTo>
                  <a:lnTo>
                    <a:pt x="90" y="298"/>
                  </a:lnTo>
                  <a:lnTo>
                    <a:pt x="90" y="298"/>
                  </a:lnTo>
                  <a:lnTo>
                    <a:pt x="90" y="298"/>
                  </a:lnTo>
                  <a:lnTo>
                    <a:pt x="124" y="298"/>
                  </a:lnTo>
                  <a:lnTo>
                    <a:pt x="124" y="298"/>
                  </a:lnTo>
                  <a:lnTo>
                    <a:pt x="130" y="295"/>
                  </a:lnTo>
                  <a:lnTo>
                    <a:pt x="133" y="289"/>
                  </a:lnTo>
                  <a:lnTo>
                    <a:pt x="133" y="289"/>
                  </a:lnTo>
                  <a:lnTo>
                    <a:pt x="130" y="283"/>
                  </a:lnTo>
                  <a:lnTo>
                    <a:pt x="124" y="280"/>
                  </a:lnTo>
                  <a:lnTo>
                    <a:pt x="90" y="280"/>
                  </a:lnTo>
                  <a:lnTo>
                    <a:pt x="90" y="280"/>
                  </a:lnTo>
                  <a:lnTo>
                    <a:pt x="75" y="277"/>
                  </a:lnTo>
                  <a:lnTo>
                    <a:pt x="64" y="274"/>
                  </a:lnTo>
                  <a:lnTo>
                    <a:pt x="52" y="265"/>
                  </a:lnTo>
                  <a:lnTo>
                    <a:pt x="40" y="260"/>
                  </a:lnTo>
                  <a:lnTo>
                    <a:pt x="32" y="248"/>
                  </a:lnTo>
                  <a:lnTo>
                    <a:pt x="26" y="236"/>
                  </a:lnTo>
                  <a:lnTo>
                    <a:pt x="20" y="222"/>
                  </a:lnTo>
                  <a:lnTo>
                    <a:pt x="20" y="207"/>
                  </a:lnTo>
                  <a:lnTo>
                    <a:pt x="20" y="84"/>
                  </a:lnTo>
                  <a:lnTo>
                    <a:pt x="20" y="84"/>
                  </a:lnTo>
                  <a:lnTo>
                    <a:pt x="17" y="76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3" y="76"/>
                  </a:lnTo>
                  <a:lnTo>
                    <a:pt x="0" y="84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3" y="225"/>
                  </a:lnTo>
                  <a:lnTo>
                    <a:pt x="6" y="239"/>
                  </a:lnTo>
                  <a:lnTo>
                    <a:pt x="11" y="251"/>
                  </a:lnTo>
                  <a:lnTo>
                    <a:pt x="20" y="265"/>
                  </a:lnTo>
                  <a:lnTo>
                    <a:pt x="32" y="274"/>
                  </a:lnTo>
                  <a:lnTo>
                    <a:pt x="43" y="283"/>
                  </a:lnTo>
                  <a:lnTo>
                    <a:pt x="55" y="292"/>
                  </a:lnTo>
                  <a:lnTo>
                    <a:pt x="69" y="298"/>
                  </a:lnTo>
                  <a:lnTo>
                    <a:pt x="69" y="365"/>
                  </a:lnTo>
                  <a:lnTo>
                    <a:pt x="11" y="379"/>
                  </a:lnTo>
                  <a:lnTo>
                    <a:pt x="11" y="379"/>
                  </a:lnTo>
                  <a:lnTo>
                    <a:pt x="6" y="382"/>
                  </a:lnTo>
                  <a:lnTo>
                    <a:pt x="3" y="391"/>
                  </a:lnTo>
                  <a:lnTo>
                    <a:pt x="3" y="391"/>
                  </a:lnTo>
                  <a:lnTo>
                    <a:pt x="9" y="397"/>
                  </a:lnTo>
                  <a:lnTo>
                    <a:pt x="14" y="397"/>
                  </a:lnTo>
                  <a:lnTo>
                    <a:pt x="14" y="397"/>
                  </a:lnTo>
                  <a:lnTo>
                    <a:pt x="14" y="397"/>
                  </a:lnTo>
                  <a:lnTo>
                    <a:pt x="81" y="382"/>
                  </a:lnTo>
                  <a:lnTo>
                    <a:pt x="156" y="397"/>
                  </a:lnTo>
                  <a:lnTo>
                    <a:pt x="156" y="397"/>
                  </a:lnTo>
                  <a:lnTo>
                    <a:pt x="159" y="397"/>
                  </a:lnTo>
                  <a:lnTo>
                    <a:pt x="159" y="397"/>
                  </a:lnTo>
                  <a:lnTo>
                    <a:pt x="162" y="397"/>
                  </a:lnTo>
                  <a:lnTo>
                    <a:pt x="162" y="397"/>
                  </a:lnTo>
                  <a:lnTo>
                    <a:pt x="170" y="394"/>
                  </a:lnTo>
                  <a:lnTo>
                    <a:pt x="176" y="388"/>
                  </a:lnTo>
                  <a:lnTo>
                    <a:pt x="182" y="382"/>
                  </a:lnTo>
                  <a:lnTo>
                    <a:pt x="185" y="374"/>
                  </a:lnTo>
                  <a:lnTo>
                    <a:pt x="205" y="274"/>
                  </a:lnTo>
                  <a:lnTo>
                    <a:pt x="205" y="274"/>
                  </a:lnTo>
                  <a:lnTo>
                    <a:pt x="205" y="260"/>
                  </a:lnTo>
                  <a:lnTo>
                    <a:pt x="202" y="248"/>
                  </a:lnTo>
                  <a:lnTo>
                    <a:pt x="194" y="236"/>
                  </a:lnTo>
                  <a:lnTo>
                    <a:pt x="182" y="227"/>
                  </a:lnTo>
                  <a:lnTo>
                    <a:pt x="182" y="227"/>
                  </a:lnTo>
                  <a:close/>
                  <a:moveTo>
                    <a:pt x="118" y="20"/>
                  </a:moveTo>
                  <a:lnTo>
                    <a:pt x="118" y="20"/>
                  </a:lnTo>
                  <a:lnTo>
                    <a:pt x="127" y="23"/>
                  </a:lnTo>
                  <a:lnTo>
                    <a:pt x="136" y="29"/>
                  </a:lnTo>
                  <a:lnTo>
                    <a:pt x="142" y="38"/>
                  </a:lnTo>
                  <a:lnTo>
                    <a:pt x="144" y="49"/>
                  </a:lnTo>
                  <a:lnTo>
                    <a:pt x="144" y="49"/>
                  </a:lnTo>
                  <a:lnTo>
                    <a:pt x="142" y="58"/>
                  </a:lnTo>
                  <a:lnTo>
                    <a:pt x="136" y="67"/>
                  </a:lnTo>
                  <a:lnTo>
                    <a:pt x="127" y="73"/>
                  </a:lnTo>
                  <a:lnTo>
                    <a:pt x="118" y="76"/>
                  </a:lnTo>
                  <a:lnTo>
                    <a:pt x="118" y="76"/>
                  </a:lnTo>
                  <a:lnTo>
                    <a:pt x="107" y="73"/>
                  </a:lnTo>
                  <a:lnTo>
                    <a:pt x="98" y="67"/>
                  </a:lnTo>
                  <a:lnTo>
                    <a:pt x="92" y="58"/>
                  </a:lnTo>
                  <a:lnTo>
                    <a:pt x="90" y="49"/>
                  </a:lnTo>
                  <a:lnTo>
                    <a:pt x="90" y="49"/>
                  </a:lnTo>
                  <a:lnTo>
                    <a:pt x="92" y="38"/>
                  </a:lnTo>
                  <a:lnTo>
                    <a:pt x="98" y="29"/>
                  </a:lnTo>
                  <a:lnTo>
                    <a:pt x="107" y="23"/>
                  </a:lnTo>
                  <a:lnTo>
                    <a:pt x="118" y="20"/>
                  </a:lnTo>
                  <a:lnTo>
                    <a:pt x="118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9BEE21D7-4705-8829-4192-915E799EE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6076" y="3767138"/>
              <a:ext cx="696913" cy="473075"/>
            </a:xfrm>
            <a:custGeom>
              <a:avLst/>
              <a:gdLst>
                <a:gd name="T0" fmla="*/ 225 w 439"/>
                <a:gd name="T1" fmla="*/ 111 h 298"/>
                <a:gd name="T2" fmla="*/ 387 w 439"/>
                <a:gd name="T3" fmla="*/ 108 h 298"/>
                <a:gd name="T4" fmla="*/ 387 w 439"/>
                <a:gd name="T5" fmla="*/ 93 h 298"/>
                <a:gd name="T6" fmla="*/ 401 w 439"/>
                <a:gd name="T7" fmla="*/ 93 h 298"/>
                <a:gd name="T8" fmla="*/ 430 w 439"/>
                <a:gd name="T9" fmla="*/ 64 h 298"/>
                <a:gd name="T10" fmla="*/ 439 w 439"/>
                <a:gd name="T11" fmla="*/ 29 h 298"/>
                <a:gd name="T12" fmla="*/ 427 w 439"/>
                <a:gd name="T13" fmla="*/ 23 h 298"/>
                <a:gd name="T14" fmla="*/ 410 w 439"/>
                <a:gd name="T15" fmla="*/ 58 h 298"/>
                <a:gd name="T16" fmla="*/ 396 w 439"/>
                <a:gd name="T17" fmla="*/ 73 h 298"/>
                <a:gd name="T18" fmla="*/ 320 w 439"/>
                <a:gd name="T19" fmla="*/ 76 h 298"/>
                <a:gd name="T20" fmla="*/ 320 w 439"/>
                <a:gd name="T21" fmla="*/ 70 h 298"/>
                <a:gd name="T22" fmla="*/ 387 w 439"/>
                <a:gd name="T23" fmla="*/ 58 h 298"/>
                <a:gd name="T24" fmla="*/ 401 w 439"/>
                <a:gd name="T25" fmla="*/ 38 h 298"/>
                <a:gd name="T26" fmla="*/ 401 w 439"/>
                <a:gd name="T27" fmla="*/ 3 h 298"/>
                <a:gd name="T28" fmla="*/ 390 w 439"/>
                <a:gd name="T29" fmla="*/ 3 h 298"/>
                <a:gd name="T30" fmla="*/ 384 w 439"/>
                <a:gd name="T31" fmla="*/ 35 h 298"/>
                <a:gd name="T32" fmla="*/ 318 w 439"/>
                <a:gd name="T33" fmla="*/ 50 h 298"/>
                <a:gd name="T34" fmla="*/ 303 w 439"/>
                <a:gd name="T35" fmla="*/ 58 h 298"/>
                <a:gd name="T36" fmla="*/ 297 w 439"/>
                <a:gd name="T37" fmla="*/ 73 h 298"/>
                <a:gd name="T38" fmla="*/ 130 w 439"/>
                <a:gd name="T39" fmla="*/ 91 h 298"/>
                <a:gd name="T40" fmla="*/ 141 w 439"/>
                <a:gd name="T41" fmla="*/ 73 h 298"/>
                <a:gd name="T42" fmla="*/ 135 w 439"/>
                <a:gd name="T43" fmla="*/ 58 h 298"/>
                <a:gd name="T44" fmla="*/ 60 w 439"/>
                <a:gd name="T45" fmla="*/ 41 h 298"/>
                <a:gd name="T46" fmla="*/ 54 w 439"/>
                <a:gd name="T47" fmla="*/ 35 h 298"/>
                <a:gd name="T48" fmla="*/ 49 w 439"/>
                <a:gd name="T49" fmla="*/ 3 h 298"/>
                <a:gd name="T50" fmla="*/ 34 w 439"/>
                <a:gd name="T51" fmla="*/ 3 h 298"/>
                <a:gd name="T52" fmla="*/ 37 w 439"/>
                <a:gd name="T53" fmla="*/ 38 h 298"/>
                <a:gd name="T54" fmla="*/ 49 w 439"/>
                <a:gd name="T55" fmla="*/ 58 h 298"/>
                <a:gd name="T56" fmla="*/ 118 w 439"/>
                <a:gd name="T57" fmla="*/ 70 h 298"/>
                <a:gd name="T58" fmla="*/ 118 w 439"/>
                <a:gd name="T59" fmla="*/ 76 h 298"/>
                <a:gd name="T60" fmla="*/ 43 w 439"/>
                <a:gd name="T61" fmla="*/ 73 h 298"/>
                <a:gd name="T62" fmla="*/ 28 w 439"/>
                <a:gd name="T63" fmla="*/ 58 h 298"/>
                <a:gd name="T64" fmla="*/ 11 w 439"/>
                <a:gd name="T65" fmla="*/ 23 h 298"/>
                <a:gd name="T66" fmla="*/ 0 w 439"/>
                <a:gd name="T67" fmla="*/ 29 h 298"/>
                <a:gd name="T68" fmla="*/ 8 w 439"/>
                <a:gd name="T69" fmla="*/ 64 h 298"/>
                <a:gd name="T70" fmla="*/ 31 w 439"/>
                <a:gd name="T71" fmla="*/ 91 h 298"/>
                <a:gd name="T72" fmla="*/ 40 w 439"/>
                <a:gd name="T73" fmla="*/ 102 h 298"/>
                <a:gd name="T74" fmla="*/ 52 w 439"/>
                <a:gd name="T75" fmla="*/ 111 h 298"/>
                <a:gd name="T76" fmla="*/ 176 w 439"/>
                <a:gd name="T77" fmla="*/ 277 h 298"/>
                <a:gd name="T78" fmla="*/ 167 w 439"/>
                <a:gd name="T79" fmla="*/ 286 h 298"/>
                <a:gd name="T80" fmla="*/ 176 w 439"/>
                <a:gd name="T81" fmla="*/ 298 h 298"/>
                <a:gd name="T82" fmla="*/ 263 w 439"/>
                <a:gd name="T83" fmla="*/ 295 h 298"/>
                <a:gd name="T84" fmla="*/ 263 w 439"/>
                <a:gd name="T85" fmla="*/ 28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39" h="298">
                  <a:moveTo>
                    <a:pt x="257" y="277"/>
                  </a:moveTo>
                  <a:lnTo>
                    <a:pt x="225" y="277"/>
                  </a:lnTo>
                  <a:lnTo>
                    <a:pt x="225" y="111"/>
                  </a:lnTo>
                  <a:lnTo>
                    <a:pt x="381" y="111"/>
                  </a:lnTo>
                  <a:lnTo>
                    <a:pt x="381" y="111"/>
                  </a:lnTo>
                  <a:lnTo>
                    <a:pt x="387" y="108"/>
                  </a:lnTo>
                  <a:lnTo>
                    <a:pt x="390" y="102"/>
                  </a:lnTo>
                  <a:lnTo>
                    <a:pt x="390" y="102"/>
                  </a:lnTo>
                  <a:lnTo>
                    <a:pt x="387" y="93"/>
                  </a:lnTo>
                  <a:lnTo>
                    <a:pt x="390" y="93"/>
                  </a:lnTo>
                  <a:lnTo>
                    <a:pt x="390" y="93"/>
                  </a:lnTo>
                  <a:lnTo>
                    <a:pt x="401" y="93"/>
                  </a:lnTo>
                  <a:lnTo>
                    <a:pt x="413" y="88"/>
                  </a:lnTo>
                  <a:lnTo>
                    <a:pt x="422" y="76"/>
                  </a:lnTo>
                  <a:lnTo>
                    <a:pt x="430" y="64"/>
                  </a:lnTo>
                  <a:lnTo>
                    <a:pt x="439" y="35"/>
                  </a:lnTo>
                  <a:lnTo>
                    <a:pt x="439" y="35"/>
                  </a:lnTo>
                  <a:lnTo>
                    <a:pt x="439" y="29"/>
                  </a:lnTo>
                  <a:lnTo>
                    <a:pt x="433" y="23"/>
                  </a:lnTo>
                  <a:lnTo>
                    <a:pt x="433" y="23"/>
                  </a:lnTo>
                  <a:lnTo>
                    <a:pt x="427" y="23"/>
                  </a:lnTo>
                  <a:lnTo>
                    <a:pt x="422" y="29"/>
                  </a:lnTo>
                  <a:lnTo>
                    <a:pt x="410" y="58"/>
                  </a:lnTo>
                  <a:lnTo>
                    <a:pt x="410" y="58"/>
                  </a:lnTo>
                  <a:lnTo>
                    <a:pt x="407" y="64"/>
                  </a:lnTo>
                  <a:lnTo>
                    <a:pt x="401" y="70"/>
                  </a:lnTo>
                  <a:lnTo>
                    <a:pt x="396" y="73"/>
                  </a:lnTo>
                  <a:lnTo>
                    <a:pt x="390" y="76"/>
                  </a:lnTo>
                  <a:lnTo>
                    <a:pt x="320" y="76"/>
                  </a:lnTo>
                  <a:lnTo>
                    <a:pt x="320" y="76"/>
                  </a:lnTo>
                  <a:lnTo>
                    <a:pt x="318" y="73"/>
                  </a:lnTo>
                  <a:lnTo>
                    <a:pt x="318" y="73"/>
                  </a:lnTo>
                  <a:lnTo>
                    <a:pt x="320" y="70"/>
                  </a:lnTo>
                  <a:lnTo>
                    <a:pt x="381" y="61"/>
                  </a:lnTo>
                  <a:lnTo>
                    <a:pt x="381" y="61"/>
                  </a:lnTo>
                  <a:lnTo>
                    <a:pt x="387" y="58"/>
                  </a:lnTo>
                  <a:lnTo>
                    <a:pt x="396" y="53"/>
                  </a:lnTo>
                  <a:lnTo>
                    <a:pt x="398" y="47"/>
                  </a:lnTo>
                  <a:lnTo>
                    <a:pt x="401" y="38"/>
                  </a:lnTo>
                  <a:lnTo>
                    <a:pt x="404" y="12"/>
                  </a:lnTo>
                  <a:lnTo>
                    <a:pt x="404" y="12"/>
                  </a:lnTo>
                  <a:lnTo>
                    <a:pt x="401" y="3"/>
                  </a:lnTo>
                  <a:lnTo>
                    <a:pt x="396" y="0"/>
                  </a:lnTo>
                  <a:lnTo>
                    <a:pt x="396" y="0"/>
                  </a:lnTo>
                  <a:lnTo>
                    <a:pt x="390" y="3"/>
                  </a:lnTo>
                  <a:lnTo>
                    <a:pt x="387" y="9"/>
                  </a:lnTo>
                  <a:lnTo>
                    <a:pt x="384" y="35"/>
                  </a:lnTo>
                  <a:lnTo>
                    <a:pt x="384" y="35"/>
                  </a:lnTo>
                  <a:lnTo>
                    <a:pt x="381" y="41"/>
                  </a:lnTo>
                  <a:lnTo>
                    <a:pt x="378" y="41"/>
                  </a:lnTo>
                  <a:lnTo>
                    <a:pt x="318" y="50"/>
                  </a:lnTo>
                  <a:lnTo>
                    <a:pt x="318" y="50"/>
                  </a:lnTo>
                  <a:lnTo>
                    <a:pt x="309" y="53"/>
                  </a:lnTo>
                  <a:lnTo>
                    <a:pt x="303" y="58"/>
                  </a:lnTo>
                  <a:lnTo>
                    <a:pt x="300" y="64"/>
                  </a:lnTo>
                  <a:lnTo>
                    <a:pt x="297" y="73"/>
                  </a:lnTo>
                  <a:lnTo>
                    <a:pt x="297" y="73"/>
                  </a:lnTo>
                  <a:lnTo>
                    <a:pt x="300" y="85"/>
                  </a:lnTo>
                  <a:lnTo>
                    <a:pt x="309" y="91"/>
                  </a:lnTo>
                  <a:lnTo>
                    <a:pt x="130" y="91"/>
                  </a:lnTo>
                  <a:lnTo>
                    <a:pt x="130" y="91"/>
                  </a:lnTo>
                  <a:lnTo>
                    <a:pt x="138" y="85"/>
                  </a:lnTo>
                  <a:lnTo>
                    <a:pt x="141" y="73"/>
                  </a:lnTo>
                  <a:lnTo>
                    <a:pt x="141" y="73"/>
                  </a:lnTo>
                  <a:lnTo>
                    <a:pt x="138" y="64"/>
                  </a:lnTo>
                  <a:lnTo>
                    <a:pt x="135" y="58"/>
                  </a:lnTo>
                  <a:lnTo>
                    <a:pt x="130" y="53"/>
                  </a:lnTo>
                  <a:lnTo>
                    <a:pt x="121" y="50"/>
                  </a:lnTo>
                  <a:lnTo>
                    <a:pt x="60" y="41"/>
                  </a:lnTo>
                  <a:lnTo>
                    <a:pt x="60" y="41"/>
                  </a:lnTo>
                  <a:lnTo>
                    <a:pt x="57" y="41"/>
                  </a:lnTo>
                  <a:lnTo>
                    <a:pt x="54" y="35"/>
                  </a:lnTo>
                  <a:lnTo>
                    <a:pt x="52" y="9"/>
                  </a:lnTo>
                  <a:lnTo>
                    <a:pt x="52" y="9"/>
                  </a:lnTo>
                  <a:lnTo>
                    <a:pt x="49" y="3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34" y="3"/>
                  </a:lnTo>
                  <a:lnTo>
                    <a:pt x="34" y="12"/>
                  </a:lnTo>
                  <a:lnTo>
                    <a:pt x="37" y="38"/>
                  </a:lnTo>
                  <a:lnTo>
                    <a:pt x="37" y="38"/>
                  </a:lnTo>
                  <a:lnTo>
                    <a:pt x="37" y="47"/>
                  </a:lnTo>
                  <a:lnTo>
                    <a:pt x="43" y="53"/>
                  </a:lnTo>
                  <a:lnTo>
                    <a:pt x="49" y="58"/>
                  </a:lnTo>
                  <a:lnTo>
                    <a:pt x="57" y="61"/>
                  </a:lnTo>
                  <a:lnTo>
                    <a:pt x="118" y="70"/>
                  </a:lnTo>
                  <a:lnTo>
                    <a:pt x="118" y="70"/>
                  </a:lnTo>
                  <a:lnTo>
                    <a:pt x="121" y="73"/>
                  </a:lnTo>
                  <a:lnTo>
                    <a:pt x="121" y="73"/>
                  </a:lnTo>
                  <a:lnTo>
                    <a:pt x="118" y="76"/>
                  </a:lnTo>
                  <a:lnTo>
                    <a:pt x="49" y="76"/>
                  </a:lnTo>
                  <a:lnTo>
                    <a:pt x="49" y="76"/>
                  </a:lnTo>
                  <a:lnTo>
                    <a:pt x="43" y="73"/>
                  </a:lnTo>
                  <a:lnTo>
                    <a:pt x="37" y="70"/>
                  </a:lnTo>
                  <a:lnTo>
                    <a:pt x="31" y="64"/>
                  </a:lnTo>
                  <a:lnTo>
                    <a:pt x="28" y="58"/>
                  </a:lnTo>
                  <a:lnTo>
                    <a:pt x="17" y="29"/>
                  </a:lnTo>
                  <a:lnTo>
                    <a:pt x="17" y="29"/>
                  </a:lnTo>
                  <a:lnTo>
                    <a:pt x="11" y="23"/>
                  </a:lnTo>
                  <a:lnTo>
                    <a:pt x="5" y="23"/>
                  </a:lnTo>
                  <a:lnTo>
                    <a:pt x="5" y="23"/>
                  </a:lnTo>
                  <a:lnTo>
                    <a:pt x="0" y="29"/>
                  </a:lnTo>
                  <a:lnTo>
                    <a:pt x="0" y="35"/>
                  </a:lnTo>
                  <a:lnTo>
                    <a:pt x="8" y="64"/>
                  </a:lnTo>
                  <a:lnTo>
                    <a:pt x="8" y="64"/>
                  </a:lnTo>
                  <a:lnTo>
                    <a:pt x="14" y="76"/>
                  </a:lnTo>
                  <a:lnTo>
                    <a:pt x="23" y="85"/>
                  </a:lnTo>
                  <a:lnTo>
                    <a:pt x="31" y="91"/>
                  </a:lnTo>
                  <a:lnTo>
                    <a:pt x="43" y="93"/>
                  </a:lnTo>
                  <a:lnTo>
                    <a:pt x="43" y="93"/>
                  </a:lnTo>
                  <a:lnTo>
                    <a:pt x="40" y="102"/>
                  </a:lnTo>
                  <a:lnTo>
                    <a:pt x="40" y="102"/>
                  </a:lnTo>
                  <a:lnTo>
                    <a:pt x="43" y="108"/>
                  </a:lnTo>
                  <a:lnTo>
                    <a:pt x="52" y="111"/>
                  </a:lnTo>
                  <a:lnTo>
                    <a:pt x="208" y="111"/>
                  </a:lnTo>
                  <a:lnTo>
                    <a:pt x="208" y="277"/>
                  </a:lnTo>
                  <a:lnTo>
                    <a:pt x="176" y="277"/>
                  </a:lnTo>
                  <a:lnTo>
                    <a:pt x="176" y="277"/>
                  </a:lnTo>
                  <a:lnTo>
                    <a:pt x="170" y="280"/>
                  </a:lnTo>
                  <a:lnTo>
                    <a:pt x="167" y="286"/>
                  </a:lnTo>
                  <a:lnTo>
                    <a:pt x="167" y="286"/>
                  </a:lnTo>
                  <a:lnTo>
                    <a:pt x="170" y="295"/>
                  </a:lnTo>
                  <a:lnTo>
                    <a:pt x="176" y="298"/>
                  </a:lnTo>
                  <a:lnTo>
                    <a:pt x="257" y="298"/>
                  </a:lnTo>
                  <a:lnTo>
                    <a:pt x="257" y="298"/>
                  </a:lnTo>
                  <a:lnTo>
                    <a:pt x="263" y="295"/>
                  </a:lnTo>
                  <a:lnTo>
                    <a:pt x="266" y="286"/>
                  </a:lnTo>
                  <a:lnTo>
                    <a:pt x="266" y="286"/>
                  </a:lnTo>
                  <a:lnTo>
                    <a:pt x="263" y="280"/>
                  </a:lnTo>
                  <a:lnTo>
                    <a:pt x="257" y="277"/>
                  </a:lnTo>
                  <a:lnTo>
                    <a:pt x="257" y="2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EF146269-D4CC-42ED-CA74-44E1B71ECF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18838" y="3609975"/>
              <a:ext cx="327025" cy="630237"/>
            </a:xfrm>
            <a:custGeom>
              <a:avLst/>
              <a:gdLst>
                <a:gd name="T0" fmla="*/ 206 w 206"/>
                <a:gd name="T1" fmla="*/ 84 h 397"/>
                <a:gd name="T2" fmla="*/ 194 w 206"/>
                <a:gd name="T3" fmla="*/ 73 h 397"/>
                <a:gd name="T4" fmla="*/ 185 w 206"/>
                <a:gd name="T5" fmla="*/ 207 h 397"/>
                <a:gd name="T6" fmla="*/ 180 w 206"/>
                <a:gd name="T7" fmla="*/ 236 h 397"/>
                <a:gd name="T8" fmla="*/ 154 w 206"/>
                <a:gd name="T9" fmla="*/ 265 h 397"/>
                <a:gd name="T10" fmla="*/ 116 w 206"/>
                <a:gd name="T11" fmla="*/ 280 h 397"/>
                <a:gd name="T12" fmla="*/ 75 w 206"/>
                <a:gd name="T13" fmla="*/ 283 h 397"/>
                <a:gd name="T14" fmla="*/ 75 w 206"/>
                <a:gd name="T15" fmla="*/ 295 h 397"/>
                <a:gd name="T16" fmla="*/ 116 w 206"/>
                <a:gd name="T17" fmla="*/ 298 h 397"/>
                <a:gd name="T18" fmla="*/ 75 w 206"/>
                <a:gd name="T19" fmla="*/ 371 h 397"/>
                <a:gd name="T20" fmla="*/ 61 w 206"/>
                <a:gd name="T21" fmla="*/ 280 h 397"/>
                <a:gd name="T22" fmla="*/ 61 w 206"/>
                <a:gd name="T23" fmla="*/ 277 h 397"/>
                <a:gd name="T24" fmla="*/ 119 w 206"/>
                <a:gd name="T25" fmla="*/ 271 h 397"/>
                <a:gd name="T26" fmla="*/ 151 w 206"/>
                <a:gd name="T27" fmla="*/ 257 h 397"/>
                <a:gd name="T28" fmla="*/ 165 w 206"/>
                <a:gd name="T29" fmla="*/ 236 h 397"/>
                <a:gd name="T30" fmla="*/ 171 w 206"/>
                <a:gd name="T31" fmla="*/ 204 h 397"/>
                <a:gd name="T32" fmla="*/ 154 w 206"/>
                <a:gd name="T33" fmla="*/ 114 h 397"/>
                <a:gd name="T34" fmla="*/ 130 w 206"/>
                <a:gd name="T35" fmla="*/ 70 h 397"/>
                <a:gd name="T36" fmla="*/ 133 w 206"/>
                <a:gd name="T37" fmla="*/ 49 h 397"/>
                <a:gd name="T38" fmla="*/ 130 w 206"/>
                <a:gd name="T39" fmla="*/ 29 h 397"/>
                <a:gd name="T40" fmla="*/ 113 w 206"/>
                <a:gd name="T41" fmla="*/ 8 h 397"/>
                <a:gd name="T42" fmla="*/ 87 w 206"/>
                <a:gd name="T43" fmla="*/ 0 h 397"/>
                <a:gd name="T44" fmla="*/ 70 w 206"/>
                <a:gd name="T45" fmla="*/ 6 h 397"/>
                <a:gd name="T46" fmla="*/ 49 w 206"/>
                <a:gd name="T47" fmla="*/ 23 h 397"/>
                <a:gd name="T48" fmla="*/ 41 w 206"/>
                <a:gd name="T49" fmla="*/ 49 h 397"/>
                <a:gd name="T50" fmla="*/ 44 w 206"/>
                <a:gd name="T51" fmla="*/ 67 h 397"/>
                <a:gd name="T52" fmla="*/ 61 w 206"/>
                <a:gd name="T53" fmla="*/ 87 h 397"/>
                <a:gd name="T54" fmla="*/ 87 w 206"/>
                <a:gd name="T55" fmla="*/ 96 h 397"/>
                <a:gd name="T56" fmla="*/ 116 w 206"/>
                <a:gd name="T57" fmla="*/ 84 h 397"/>
                <a:gd name="T58" fmla="*/ 139 w 206"/>
                <a:gd name="T59" fmla="*/ 131 h 397"/>
                <a:gd name="T60" fmla="*/ 151 w 206"/>
                <a:gd name="T61" fmla="*/ 222 h 397"/>
                <a:gd name="T62" fmla="*/ 133 w 206"/>
                <a:gd name="T63" fmla="*/ 245 h 397"/>
                <a:gd name="T64" fmla="*/ 61 w 206"/>
                <a:gd name="T65" fmla="*/ 257 h 397"/>
                <a:gd name="T66" fmla="*/ 47 w 206"/>
                <a:gd name="T67" fmla="*/ 265 h 397"/>
                <a:gd name="T68" fmla="*/ 55 w 206"/>
                <a:gd name="T69" fmla="*/ 368 h 397"/>
                <a:gd name="T70" fmla="*/ 52 w 206"/>
                <a:gd name="T71" fmla="*/ 374 h 397"/>
                <a:gd name="T72" fmla="*/ 47 w 206"/>
                <a:gd name="T73" fmla="*/ 376 h 397"/>
                <a:gd name="T74" fmla="*/ 38 w 206"/>
                <a:gd name="T75" fmla="*/ 371 h 397"/>
                <a:gd name="T76" fmla="*/ 18 w 206"/>
                <a:gd name="T77" fmla="*/ 263 h 397"/>
                <a:gd name="T78" fmla="*/ 32 w 206"/>
                <a:gd name="T79" fmla="*/ 245 h 397"/>
                <a:gd name="T80" fmla="*/ 110 w 206"/>
                <a:gd name="T81" fmla="*/ 216 h 397"/>
                <a:gd name="T82" fmla="*/ 107 w 206"/>
                <a:gd name="T83" fmla="*/ 204 h 397"/>
                <a:gd name="T84" fmla="*/ 26 w 206"/>
                <a:gd name="T85" fmla="*/ 227 h 397"/>
                <a:gd name="T86" fmla="*/ 12 w 206"/>
                <a:gd name="T87" fmla="*/ 236 h 397"/>
                <a:gd name="T88" fmla="*/ 0 w 206"/>
                <a:gd name="T89" fmla="*/ 274 h 397"/>
                <a:gd name="T90" fmla="*/ 23 w 206"/>
                <a:gd name="T91" fmla="*/ 382 h 397"/>
                <a:gd name="T92" fmla="*/ 44 w 206"/>
                <a:gd name="T93" fmla="*/ 397 h 397"/>
                <a:gd name="T94" fmla="*/ 47 w 206"/>
                <a:gd name="T95" fmla="*/ 397 h 397"/>
                <a:gd name="T96" fmla="*/ 191 w 206"/>
                <a:gd name="T97" fmla="*/ 397 h 397"/>
                <a:gd name="T98" fmla="*/ 194 w 206"/>
                <a:gd name="T99" fmla="*/ 397 h 397"/>
                <a:gd name="T100" fmla="*/ 203 w 206"/>
                <a:gd name="T101" fmla="*/ 391 h 397"/>
                <a:gd name="T102" fmla="*/ 136 w 206"/>
                <a:gd name="T103" fmla="*/ 365 h 397"/>
                <a:gd name="T104" fmla="*/ 151 w 206"/>
                <a:gd name="T105" fmla="*/ 292 h 397"/>
                <a:gd name="T106" fmla="*/ 185 w 206"/>
                <a:gd name="T107" fmla="*/ 265 h 397"/>
                <a:gd name="T108" fmla="*/ 203 w 206"/>
                <a:gd name="T109" fmla="*/ 225 h 397"/>
                <a:gd name="T110" fmla="*/ 87 w 206"/>
                <a:gd name="T111" fmla="*/ 76 h 397"/>
                <a:gd name="T112" fmla="*/ 70 w 206"/>
                <a:gd name="T113" fmla="*/ 67 h 397"/>
                <a:gd name="T114" fmla="*/ 61 w 206"/>
                <a:gd name="T115" fmla="*/ 49 h 397"/>
                <a:gd name="T116" fmla="*/ 78 w 206"/>
                <a:gd name="T117" fmla="*/ 23 h 397"/>
                <a:gd name="T118" fmla="*/ 99 w 206"/>
                <a:gd name="T119" fmla="*/ 23 h 397"/>
                <a:gd name="T120" fmla="*/ 116 w 206"/>
                <a:gd name="T121" fmla="*/ 49 h 397"/>
                <a:gd name="T122" fmla="*/ 107 w 206"/>
                <a:gd name="T123" fmla="*/ 67 h 397"/>
                <a:gd name="T124" fmla="*/ 87 w 206"/>
                <a:gd name="T125" fmla="*/ 76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6" h="397">
                  <a:moveTo>
                    <a:pt x="206" y="207"/>
                  </a:moveTo>
                  <a:lnTo>
                    <a:pt x="206" y="84"/>
                  </a:lnTo>
                  <a:lnTo>
                    <a:pt x="206" y="84"/>
                  </a:lnTo>
                  <a:lnTo>
                    <a:pt x="203" y="76"/>
                  </a:lnTo>
                  <a:lnTo>
                    <a:pt x="194" y="73"/>
                  </a:lnTo>
                  <a:lnTo>
                    <a:pt x="194" y="73"/>
                  </a:lnTo>
                  <a:lnTo>
                    <a:pt x="188" y="76"/>
                  </a:lnTo>
                  <a:lnTo>
                    <a:pt x="185" y="84"/>
                  </a:lnTo>
                  <a:lnTo>
                    <a:pt x="185" y="207"/>
                  </a:lnTo>
                  <a:lnTo>
                    <a:pt x="185" y="207"/>
                  </a:lnTo>
                  <a:lnTo>
                    <a:pt x="182" y="222"/>
                  </a:lnTo>
                  <a:lnTo>
                    <a:pt x="180" y="236"/>
                  </a:lnTo>
                  <a:lnTo>
                    <a:pt x="174" y="248"/>
                  </a:lnTo>
                  <a:lnTo>
                    <a:pt x="165" y="260"/>
                  </a:lnTo>
                  <a:lnTo>
                    <a:pt x="154" y="265"/>
                  </a:lnTo>
                  <a:lnTo>
                    <a:pt x="142" y="274"/>
                  </a:lnTo>
                  <a:lnTo>
                    <a:pt x="128" y="277"/>
                  </a:lnTo>
                  <a:lnTo>
                    <a:pt x="116" y="280"/>
                  </a:lnTo>
                  <a:lnTo>
                    <a:pt x="81" y="280"/>
                  </a:lnTo>
                  <a:lnTo>
                    <a:pt x="81" y="280"/>
                  </a:lnTo>
                  <a:lnTo>
                    <a:pt x="75" y="283"/>
                  </a:lnTo>
                  <a:lnTo>
                    <a:pt x="73" y="289"/>
                  </a:lnTo>
                  <a:lnTo>
                    <a:pt x="73" y="289"/>
                  </a:lnTo>
                  <a:lnTo>
                    <a:pt x="75" y="295"/>
                  </a:lnTo>
                  <a:lnTo>
                    <a:pt x="81" y="298"/>
                  </a:lnTo>
                  <a:lnTo>
                    <a:pt x="116" y="298"/>
                  </a:lnTo>
                  <a:lnTo>
                    <a:pt x="116" y="298"/>
                  </a:lnTo>
                  <a:lnTo>
                    <a:pt x="116" y="298"/>
                  </a:lnTo>
                  <a:lnTo>
                    <a:pt x="116" y="365"/>
                  </a:lnTo>
                  <a:lnTo>
                    <a:pt x="75" y="371"/>
                  </a:lnTo>
                  <a:lnTo>
                    <a:pt x="75" y="371"/>
                  </a:lnTo>
                  <a:lnTo>
                    <a:pt x="75" y="365"/>
                  </a:lnTo>
                  <a:lnTo>
                    <a:pt x="61" y="280"/>
                  </a:lnTo>
                  <a:lnTo>
                    <a:pt x="61" y="280"/>
                  </a:lnTo>
                  <a:lnTo>
                    <a:pt x="61" y="277"/>
                  </a:lnTo>
                  <a:lnTo>
                    <a:pt x="61" y="277"/>
                  </a:lnTo>
                  <a:lnTo>
                    <a:pt x="64" y="277"/>
                  </a:lnTo>
                  <a:lnTo>
                    <a:pt x="119" y="271"/>
                  </a:lnTo>
                  <a:lnTo>
                    <a:pt x="119" y="271"/>
                  </a:lnTo>
                  <a:lnTo>
                    <a:pt x="130" y="268"/>
                  </a:lnTo>
                  <a:lnTo>
                    <a:pt x="142" y="263"/>
                  </a:lnTo>
                  <a:lnTo>
                    <a:pt x="151" y="257"/>
                  </a:lnTo>
                  <a:lnTo>
                    <a:pt x="159" y="248"/>
                  </a:lnTo>
                  <a:lnTo>
                    <a:pt x="159" y="248"/>
                  </a:lnTo>
                  <a:lnTo>
                    <a:pt x="165" y="236"/>
                  </a:lnTo>
                  <a:lnTo>
                    <a:pt x="168" y="227"/>
                  </a:lnTo>
                  <a:lnTo>
                    <a:pt x="171" y="216"/>
                  </a:lnTo>
                  <a:lnTo>
                    <a:pt x="171" y="204"/>
                  </a:lnTo>
                  <a:lnTo>
                    <a:pt x="156" y="128"/>
                  </a:lnTo>
                  <a:lnTo>
                    <a:pt x="156" y="128"/>
                  </a:lnTo>
                  <a:lnTo>
                    <a:pt x="154" y="114"/>
                  </a:lnTo>
                  <a:lnTo>
                    <a:pt x="148" y="96"/>
                  </a:lnTo>
                  <a:lnTo>
                    <a:pt x="139" y="81"/>
                  </a:lnTo>
                  <a:lnTo>
                    <a:pt x="130" y="70"/>
                  </a:lnTo>
                  <a:lnTo>
                    <a:pt x="130" y="70"/>
                  </a:lnTo>
                  <a:lnTo>
                    <a:pt x="133" y="58"/>
                  </a:lnTo>
                  <a:lnTo>
                    <a:pt x="133" y="49"/>
                  </a:lnTo>
                  <a:lnTo>
                    <a:pt x="133" y="49"/>
                  </a:lnTo>
                  <a:lnTo>
                    <a:pt x="133" y="38"/>
                  </a:lnTo>
                  <a:lnTo>
                    <a:pt x="130" y="29"/>
                  </a:lnTo>
                  <a:lnTo>
                    <a:pt x="128" y="23"/>
                  </a:lnTo>
                  <a:lnTo>
                    <a:pt x="122" y="14"/>
                  </a:lnTo>
                  <a:lnTo>
                    <a:pt x="113" y="8"/>
                  </a:lnTo>
                  <a:lnTo>
                    <a:pt x="104" y="6"/>
                  </a:lnTo>
                  <a:lnTo>
                    <a:pt x="96" y="3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78" y="3"/>
                  </a:lnTo>
                  <a:lnTo>
                    <a:pt x="70" y="6"/>
                  </a:lnTo>
                  <a:lnTo>
                    <a:pt x="61" y="8"/>
                  </a:lnTo>
                  <a:lnTo>
                    <a:pt x="55" y="14"/>
                  </a:lnTo>
                  <a:lnTo>
                    <a:pt x="49" y="23"/>
                  </a:lnTo>
                  <a:lnTo>
                    <a:pt x="44" y="29"/>
                  </a:lnTo>
                  <a:lnTo>
                    <a:pt x="41" y="38"/>
                  </a:lnTo>
                  <a:lnTo>
                    <a:pt x="41" y="49"/>
                  </a:lnTo>
                  <a:lnTo>
                    <a:pt x="41" y="49"/>
                  </a:lnTo>
                  <a:lnTo>
                    <a:pt x="41" y="58"/>
                  </a:lnTo>
                  <a:lnTo>
                    <a:pt x="44" y="67"/>
                  </a:lnTo>
                  <a:lnTo>
                    <a:pt x="49" y="73"/>
                  </a:lnTo>
                  <a:lnTo>
                    <a:pt x="55" y="81"/>
                  </a:lnTo>
                  <a:lnTo>
                    <a:pt x="61" y="87"/>
                  </a:lnTo>
                  <a:lnTo>
                    <a:pt x="70" y="90"/>
                  </a:lnTo>
                  <a:lnTo>
                    <a:pt x="78" y="93"/>
                  </a:lnTo>
                  <a:lnTo>
                    <a:pt x="87" y="96"/>
                  </a:lnTo>
                  <a:lnTo>
                    <a:pt x="87" y="96"/>
                  </a:lnTo>
                  <a:lnTo>
                    <a:pt x="104" y="93"/>
                  </a:lnTo>
                  <a:lnTo>
                    <a:pt x="116" y="84"/>
                  </a:lnTo>
                  <a:lnTo>
                    <a:pt x="116" y="84"/>
                  </a:lnTo>
                  <a:lnTo>
                    <a:pt x="130" y="108"/>
                  </a:lnTo>
                  <a:lnTo>
                    <a:pt x="139" y="131"/>
                  </a:lnTo>
                  <a:lnTo>
                    <a:pt x="151" y="207"/>
                  </a:lnTo>
                  <a:lnTo>
                    <a:pt x="151" y="207"/>
                  </a:lnTo>
                  <a:lnTo>
                    <a:pt x="151" y="222"/>
                  </a:lnTo>
                  <a:lnTo>
                    <a:pt x="145" y="236"/>
                  </a:lnTo>
                  <a:lnTo>
                    <a:pt x="145" y="236"/>
                  </a:lnTo>
                  <a:lnTo>
                    <a:pt x="133" y="245"/>
                  </a:lnTo>
                  <a:lnTo>
                    <a:pt x="119" y="251"/>
                  </a:lnTo>
                  <a:lnTo>
                    <a:pt x="61" y="257"/>
                  </a:lnTo>
                  <a:lnTo>
                    <a:pt x="61" y="257"/>
                  </a:lnTo>
                  <a:lnTo>
                    <a:pt x="52" y="260"/>
                  </a:lnTo>
                  <a:lnTo>
                    <a:pt x="47" y="265"/>
                  </a:lnTo>
                  <a:lnTo>
                    <a:pt x="47" y="265"/>
                  </a:lnTo>
                  <a:lnTo>
                    <a:pt x="44" y="274"/>
                  </a:lnTo>
                  <a:lnTo>
                    <a:pt x="44" y="283"/>
                  </a:lnTo>
                  <a:lnTo>
                    <a:pt x="55" y="368"/>
                  </a:lnTo>
                  <a:lnTo>
                    <a:pt x="55" y="368"/>
                  </a:lnTo>
                  <a:lnTo>
                    <a:pt x="55" y="371"/>
                  </a:lnTo>
                  <a:lnTo>
                    <a:pt x="52" y="374"/>
                  </a:lnTo>
                  <a:lnTo>
                    <a:pt x="52" y="374"/>
                  </a:lnTo>
                  <a:lnTo>
                    <a:pt x="52" y="376"/>
                  </a:lnTo>
                  <a:lnTo>
                    <a:pt x="47" y="376"/>
                  </a:lnTo>
                  <a:lnTo>
                    <a:pt x="47" y="376"/>
                  </a:lnTo>
                  <a:lnTo>
                    <a:pt x="41" y="374"/>
                  </a:lnTo>
                  <a:lnTo>
                    <a:pt x="38" y="371"/>
                  </a:lnTo>
                  <a:lnTo>
                    <a:pt x="18" y="271"/>
                  </a:lnTo>
                  <a:lnTo>
                    <a:pt x="18" y="271"/>
                  </a:lnTo>
                  <a:lnTo>
                    <a:pt x="18" y="263"/>
                  </a:lnTo>
                  <a:lnTo>
                    <a:pt x="21" y="257"/>
                  </a:lnTo>
                  <a:lnTo>
                    <a:pt x="26" y="251"/>
                  </a:lnTo>
                  <a:lnTo>
                    <a:pt x="32" y="245"/>
                  </a:lnTo>
                  <a:lnTo>
                    <a:pt x="104" y="222"/>
                  </a:lnTo>
                  <a:lnTo>
                    <a:pt x="104" y="222"/>
                  </a:lnTo>
                  <a:lnTo>
                    <a:pt x="110" y="216"/>
                  </a:lnTo>
                  <a:lnTo>
                    <a:pt x="113" y="210"/>
                  </a:lnTo>
                  <a:lnTo>
                    <a:pt x="113" y="210"/>
                  </a:lnTo>
                  <a:lnTo>
                    <a:pt x="107" y="204"/>
                  </a:lnTo>
                  <a:lnTo>
                    <a:pt x="99" y="204"/>
                  </a:lnTo>
                  <a:lnTo>
                    <a:pt x="26" y="227"/>
                  </a:lnTo>
                  <a:lnTo>
                    <a:pt x="26" y="227"/>
                  </a:lnTo>
                  <a:lnTo>
                    <a:pt x="23" y="227"/>
                  </a:lnTo>
                  <a:lnTo>
                    <a:pt x="23" y="227"/>
                  </a:lnTo>
                  <a:lnTo>
                    <a:pt x="12" y="236"/>
                  </a:lnTo>
                  <a:lnTo>
                    <a:pt x="3" y="248"/>
                  </a:lnTo>
                  <a:lnTo>
                    <a:pt x="0" y="260"/>
                  </a:lnTo>
                  <a:lnTo>
                    <a:pt x="0" y="274"/>
                  </a:lnTo>
                  <a:lnTo>
                    <a:pt x="21" y="374"/>
                  </a:lnTo>
                  <a:lnTo>
                    <a:pt x="21" y="374"/>
                  </a:lnTo>
                  <a:lnTo>
                    <a:pt x="23" y="382"/>
                  </a:lnTo>
                  <a:lnTo>
                    <a:pt x="29" y="388"/>
                  </a:lnTo>
                  <a:lnTo>
                    <a:pt x="35" y="394"/>
                  </a:lnTo>
                  <a:lnTo>
                    <a:pt x="44" y="397"/>
                  </a:lnTo>
                  <a:lnTo>
                    <a:pt x="44" y="397"/>
                  </a:lnTo>
                  <a:lnTo>
                    <a:pt x="47" y="397"/>
                  </a:lnTo>
                  <a:lnTo>
                    <a:pt x="47" y="397"/>
                  </a:lnTo>
                  <a:lnTo>
                    <a:pt x="49" y="397"/>
                  </a:lnTo>
                  <a:lnTo>
                    <a:pt x="128" y="382"/>
                  </a:lnTo>
                  <a:lnTo>
                    <a:pt x="191" y="397"/>
                  </a:lnTo>
                  <a:lnTo>
                    <a:pt x="191" y="397"/>
                  </a:lnTo>
                  <a:lnTo>
                    <a:pt x="194" y="397"/>
                  </a:lnTo>
                  <a:lnTo>
                    <a:pt x="194" y="397"/>
                  </a:lnTo>
                  <a:lnTo>
                    <a:pt x="200" y="397"/>
                  </a:lnTo>
                  <a:lnTo>
                    <a:pt x="203" y="391"/>
                  </a:lnTo>
                  <a:lnTo>
                    <a:pt x="203" y="391"/>
                  </a:lnTo>
                  <a:lnTo>
                    <a:pt x="200" y="382"/>
                  </a:lnTo>
                  <a:lnTo>
                    <a:pt x="194" y="379"/>
                  </a:lnTo>
                  <a:lnTo>
                    <a:pt x="136" y="365"/>
                  </a:lnTo>
                  <a:lnTo>
                    <a:pt x="136" y="295"/>
                  </a:lnTo>
                  <a:lnTo>
                    <a:pt x="136" y="295"/>
                  </a:lnTo>
                  <a:lnTo>
                    <a:pt x="151" y="292"/>
                  </a:lnTo>
                  <a:lnTo>
                    <a:pt x="162" y="283"/>
                  </a:lnTo>
                  <a:lnTo>
                    <a:pt x="174" y="274"/>
                  </a:lnTo>
                  <a:lnTo>
                    <a:pt x="185" y="265"/>
                  </a:lnTo>
                  <a:lnTo>
                    <a:pt x="194" y="251"/>
                  </a:lnTo>
                  <a:lnTo>
                    <a:pt x="200" y="239"/>
                  </a:lnTo>
                  <a:lnTo>
                    <a:pt x="203" y="225"/>
                  </a:lnTo>
                  <a:lnTo>
                    <a:pt x="206" y="207"/>
                  </a:lnTo>
                  <a:lnTo>
                    <a:pt x="206" y="207"/>
                  </a:lnTo>
                  <a:close/>
                  <a:moveTo>
                    <a:pt x="87" y="76"/>
                  </a:moveTo>
                  <a:lnTo>
                    <a:pt x="87" y="76"/>
                  </a:lnTo>
                  <a:lnTo>
                    <a:pt x="78" y="73"/>
                  </a:lnTo>
                  <a:lnTo>
                    <a:pt x="70" y="67"/>
                  </a:lnTo>
                  <a:lnTo>
                    <a:pt x="64" y="58"/>
                  </a:lnTo>
                  <a:lnTo>
                    <a:pt x="61" y="49"/>
                  </a:lnTo>
                  <a:lnTo>
                    <a:pt x="61" y="49"/>
                  </a:lnTo>
                  <a:lnTo>
                    <a:pt x="64" y="38"/>
                  </a:lnTo>
                  <a:lnTo>
                    <a:pt x="70" y="29"/>
                  </a:lnTo>
                  <a:lnTo>
                    <a:pt x="78" y="23"/>
                  </a:lnTo>
                  <a:lnTo>
                    <a:pt x="87" y="20"/>
                  </a:lnTo>
                  <a:lnTo>
                    <a:pt x="87" y="20"/>
                  </a:lnTo>
                  <a:lnTo>
                    <a:pt x="99" y="23"/>
                  </a:lnTo>
                  <a:lnTo>
                    <a:pt x="107" y="29"/>
                  </a:lnTo>
                  <a:lnTo>
                    <a:pt x="113" y="38"/>
                  </a:lnTo>
                  <a:lnTo>
                    <a:pt x="116" y="49"/>
                  </a:lnTo>
                  <a:lnTo>
                    <a:pt x="116" y="49"/>
                  </a:lnTo>
                  <a:lnTo>
                    <a:pt x="113" y="58"/>
                  </a:lnTo>
                  <a:lnTo>
                    <a:pt x="107" y="67"/>
                  </a:lnTo>
                  <a:lnTo>
                    <a:pt x="99" y="73"/>
                  </a:lnTo>
                  <a:lnTo>
                    <a:pt x="87" y="76"/>
                  </a:lnTo>
                  <a:lnTo>
                    <a:pt x="87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CEACE917-059E-84B9-0088-4F1365F242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9438" y="3619500"/>
              <a:ext cx="230188" cy="273050"/>
            </a:xfrm>
            <a:custGeom>
              <a:avLst/>
              <a:gdLst>
                <a:gd name="T0" fmla="*/ 9 w 145"/>
                <a:gd name="T1" fmla="*/ 172 h 172"/>
                <a:gd name="T2" fmla="*/ 20 w 145"/>
                <a:gd name="T3" fmla="*/ 163 h 172"/>
                <a:gd name="T4" fmla="*/ 20 w 145"/>
                <a:gd name="T5" fmla="*/ 143 h 172"/>
                <a:gd name="T6" fmla="*/ 23 w 145"/>
                <a:gd name="T7" fmla="*/ 122 h 172"/>
                <a:gd name="T8" fmla="*/ 32 w 145"/>
                <a:gd name="T9" fmla="*/ 108 h 172"/>
                <a:gd name="T10" fmla="*/ 46 w 145"/>
                <a:gd name="T11" fmla="*/ 99 h 172"/>
                <a:gd name="T12" fmla="*/ 66 w 145"/>
                <a:gd name="T13" fmla="*/ 93 h 172"/>
                <a:gd name="T14" fmla="*/ 81 w 145"/>
                <a:gd name="T15" fmla="*/ 93 h 172"/>
                <a:gd name="T16" fmla="*/ 98 w 145"/>
                <a:gd name="T17" fmla="*/ 99 h 172"/>
                <a:gd name="T18" fmla="*/ 113 w 145"/>
                <a:gd name="T19" fmla="*/ 108 h 172"/>
                <a:gd name="T20" fmla="*/ 124 w 145"/>
                <a:gd name="T21" fmla="*/ 122 h 172"/>
                <a:gd name="T22" fmla="*/ 127 w 145"/>
                <a:gd name="T23" fmla="*/ 143 h 172"/>
                <a:gd name="T24" fmla="*/ 127 w 145"/>
                <a:gd name="T25" fmla="*/ 163 h 172"/>
                <a:gd name="T26" fmla="*/ 136 w 145"/>
                <a:gd name="T27" fmla="*/ 172 h 172"/>
                <a:gd name="T28" fmla="*/ 142 w 145"/>
                <a:gd name="T29" fmla="*/ 169 h 172"/>
                <a:gd name="T30" fmla="*/ 145 w 145"/>
                <a:gd name="T31" fmla="*/ 143 h 172"/>
                <a:gd name="T32" fmla="*/ 142 w 145"/>
                <a:gd name="T33" fmla="*/ 122 h 172"/>
                <a:gd name="T34" fmla="*/ 121 w 145"/>
                <a:gd name="T35" fmla="*/ 90 h 172"/>
                <a:gd name="T36" fmla="*/ 107 w 145"/>
                <a:gd name="T37" fmla="*/ 78 h 172"/>
                <a:gd name="T38" fmla="*/ 119 w 145"/>
                <a:gd name="T39" fmla="*/ 55 h 172"/>
                <a:gd name="T40" fmla="*/ 119 w 145"/>
                <a:gd name="T41" fmla="*/ 46 h 172"/>
                <a:gd name="T42" fmla="*/ 116 w 145"/>
                <a:gd name="T43" fmla="*/ 29 h 172"/>
                <a:gd name="T44" fmla="*/ 92 w 145"/>
                <a:gd name="T45" fmla="*/ 2 h 172"/>
                <a:gd name="T46" fmla="*/ 72 w 145"/>
                <a:gd name="T47" fmla="*/ 0 h 172"/>
                <a:gd name="T48" fmla="*/ 64 w 145"/>
                <a:gd name="T49" fmla="*/ 0 h 172"/>
                <a:gd name="T50" fmla="*/ 40 w 145"/>
                <a:gd name="T51" fmla="*/ 14 h 172"/>
                <a:gd name="T52" fmla="*/ 29 w 145"/>
                <a:gd name="T53" fmla="*/ 37 h 172"/>
                <a:gd name="T54" fmla="*/ 29 w 145"/>
                <a:gd name="T55" fmla="*/ 46 h 172"/>
                <a:gd name="T56" fmla="*/ 32 w 145"/>
                <a:gd name="T57" fmla="*/ 64 h 172"/>
                <a:gd name="T58" fmla="*/ 40 w 145"/>
                <a:gd name="T59" fmla="*/ 78 h 172"/>
                <a:gd name="T60" fmla="*/ 12 w 145"/>
                <a:gd name="T61" fmla="*/ 105 h 172"/>
                <a:gd name="T62" fmla="*/ 0 w 145"/>
                <a:gd name="T63" fmla="*/ 143 h 172"/>
                <a:gd name="T64" fmla="*/ 0 w 145"/>
                <a:gd name="T65" fmla="*/ 163 h 172"/>
                <a:gd name="T66" fmla="*/ 9 w 145"/>
                <a:gd name="T67" fmla="*/ 172 h 172"/>
                <a:gd name="T68" fmla="*/ 72 w 145"/>
                <a:gd name="T69" fmla="*/ 20 h 172"/>
                <a:gd name="T70" fmla="*/ 84 w 145"/>
                <a:gd name="T71" fmla="*/ 20 h 172"/>
                <a:gd name="T72" fmla="*/ 98 w 145"/>
                <a:gd name="T73" fmla="*/ 35 h 172"/>
                <a:gd name="T74" fmla="*/ 98 w 145"/>
                <a:gd name="T75" fmla="*/ 46 h 172"/>
                <a:gd name="T76" fmla="*/ 92 w 145"/>
                <a:gd name="T77" fmla="*/ 67 h 172"/>
                <a:gd name="T78" fmla="*/ 72 w 145"/>
                <a:gd name="T79" fmla="*/ 73 h 172"/>
                <a:gd name="T80" fmla="*/ 64 w 145"/>
                <a:gd name="T81" fmla="*/ 73 h 172"/>
                <a:gd name="T82" fmla="*/ 49 w 145"/>
                <a:gd name="T83" fmla="*/ 58 h 172"/>
                <a:gd name="T84" fmla="*/ 46 w 145"/>
                <a:gd name="T85" fmla="*/ 46 h 172"/>
                <a:gd name="T86" fmla="*/ 55 w 145"/>
                <a:gd name="T87" fmla="*/ 26 h 172"/>
                <a:gd name="T88" fmla="*/ 72 w 145"/>
                <a:gd name="T89" fmla="*/ 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172">
                  <a:moveTo>
                    <a:pt x="9" y="172"/>
                  </a:moveTo>
                  <a:lnTo>
                    <a:pt x="9" y="172"/>
                  </a:lnTo>
                  <a:lnTo>
                    <a:pt x="17" y="169"/>
                  </a:lnTo>
                  <a:lnTo>
                    <a:pt x="20" y="163"/>
                  </a:lnTo>
                  <a:lnTo>
                    <a:pt x="20" y="143"/>
                  </a:lnTo>
                  <a:lnTo>
                    <a:pt x="20" y="143"/>
                  </a:lnTo>
                  <a:lnTo>
                    <a:pt x="20" y="134"/>
                  </a:lnTo>
                  <a:lnTo>
                    <a:pt x="23" y="122"/>
                  </a:lnTo>
                  <a:lnTo>
                    <a:pt x="26" y="116"/>
                  </a:lnTo>
                  <a:lnTo>
                    <a:pt x="32" y="108"/>
                  </a:lnTo>
                  <a:lnTo>
                    <a:pt x="40" y="102"/>
                  </a:lnTo>
                  <a:lnTo>
                    <a:pt x="46" y="99"/>
                  </a:lnTo>
                  <a:lnTo>
                    <a:pt x="55" y="96"/>
                  </a:lnTo>
                  <a:lnTo>
                    <a:pt x="66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90" y="96"/>
                  </a:lnTo>
                  <a:lnTo>
                    <a:pt x="98" y="99"/>
                  </a:lnTo>
                  <a:lnTo>
                    <a:pt x="107" y="102"/>
                  </a:lnTo>
                  <a:lnTo>
                    <a:pt x="113" y="108"/>
                  </a:lnTo>
                  <a:lnTo>
                    <a:pt x="119" y="116"/>
                  </a:lnTo>
                  <a:lnTo>
                    <a:pt x="124" y="122"/>
                  </a:lnTo>
                  <a:lnTo>
                    <a:pt x="124" y="134"/>
                  </a:lnTo>
                  <a:lnTo>
                    <a:pt x="127" y="143"/>
                  </a:lnTo>
                  <a:lnTo>
                    <a:pt x="127" y="163"/>
                  </a:lnTo>
                  <a:lnTo>
                    <a:pt x="127" y="163"/>
                  </a:lnTo>
                  <a:lnTo>
                    <a:pt x="130" y="169"/>
                  </a:lnTo>
                  <a:lnTo>
                    <a:pt x="136" y="172"/>
                  </a:lnTo>
                  <a:lnTo>
                    <a:pt x="136" y="172"/>
                  </a:lnTo>
                  <a:lnTo>
                    <a:pt x="142" y="169"/>
                  </a:lnTo>
                  <a:lnTo>
                    <a:pt x="145" y="163"/>
                  </a:lnTo>
                  <a:lnTo>
                    <a:pt x="145" y="143"/>
                  </a:lnTo>
                  <a:lnTo>
                    <a:pt x="145" y="143"/>
                  </a:lnTo>
                  <a:lnTo>
                    <a:pt x="142" y="122"/>
                  </a:lnTo>
                  <a:lnTo>
                    <a:pt x="136" y="105"/>
                  </a:lnTo>
                  <a:lnTo>
                    <a:pt x="121" y="90"/>
                  </a:lnTo>
                  <a:lnTo>
                    <a:pt x="107" y="78"/>
                  </a:lnTo>
                  <a:lnTo>
                    <a:pt x="107" y="78"/>
                  </a:lnTo>
                  <a:lnTo>
                    <a:pt x="116" y="64"/>
                  </a:lnTo>
                  <a:lnTo>
                    <a:pt x="119" y="55"/>
                  </a:lnTo>
                  <a:lnTo>
                    <a:pt x="119" y="46"/>
                  </a:lnTo>
                  <a:lnTo>
                    <a:pt x="119" y="46"/>
                  </a:lnTo>
                  <a:lnTo>
                    <a:pt x="119" y="37"/>
                  </a:lnTo>
                  <a:lnTo>
                    <a:pt x="116" y="29"/>
                  </a:lnTo>
                  <a:lnTo>
                    <a:pt x="107" y="14"/>
                  </a:lnTo>
                  <a:lnTo>
                    <a:pt x="92" y="2"/>
                  </a:lnTo>
                  <a:lnTo>
                    <a:pt x="84" y="0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64" y="0"/>
                  </a:lnTo>
                  <a:lnTo>
                    <a:pt x="55" y="2"/>
                  </a:lnTo>
                  <a:lnTo>
                    <a:pt x="40" y="14"/>
                  </a:lnTo>
                  <a:lnTo>
                    <a:pt x="32" y="29"/>
                  </a:lnTo>
                  <a:lnTo>
                    <a:pt x="29" y="37"/>
                  </a:lnTo>
                  <a:lnTo>
                    <a:pt x="29" y="46"/>
                  </a:lnTo>
                  <a:lnTo>
                    <a:pt x="29" y="46"/>
                  </a:lnTo>
                  <a:lnTo>
                    <a:pt x="29" y="55"/>
                  </a:lnTo>
                  <a:lnTo>
                    <a:pt x="32" y="64"/>
                  </a:lnTo>
                  <a:lnTo>
                    <a:pt x="40" y="78"/>
                  </a:lnTo>
                  <a:lnTo>
                    <a:pt x="40" y="78"/>
                  </a:lnTo>
                  <a:lnTo>
                    <a:pt x="26" y="90"/>
                  </a:lnTo>
                  <a:lnTo>
                    <a:pt x="12" y="105"/>
                  </a:lnTo>
                  <a:lnTo>
                    <a:pt x="3" y="122"/>
                  </a:lnTo>
                  <a:lnTo>
                    <a:pt x="0" y="14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3" y="169"/>
                  </a:lnTo>
                  <a:lnTo>
                    <a:pt x="9" y="172"/>
                  </a:lnTo>
                  <a:lnTo>
                    <a:pt x="9" y="172"/>
                  </a:lnTo>
                  <a:close/>
                  <a:moveTo>
                    <a:pt x="72" y="20"/>
                  </a:moveTo>
                  <a:lnTo>
                    <a:pt x="72" y="20"/>
                  </a:lnTo>
                  <a:lnTo>
                    <a:pt x="84" y="20"/>
                  </a:lnTo>
                  <a:lnTo>
                    <a:pt x="92" y="26"/>
                  </a:lnTo>
                  <a:lnTo>
                    <a:pt x="98" y="35"/>
                  </a:lnTo>
                  <a:lnTo>
                    <a:pt x="98" y="46"/>
                  </a:lnTo>
                  <a:lnTo>
                    <a:pt x="98" y="46"/>
                  </a:lnTo>
                  <a:lnTo>
                    <a:pt x="98" y="58"/>
                  </a:lnTo>
                  <a:lnTo>
                    <a:pt x="92" y="67"/>
                  </a:lnTo>
                  <a:lnTo>
                    <a:pt x="84" y="73"/>
                  </a:lnTo>
                  <a:lnTo>
                    <a:pt x="72" y="73"/>
                  </a:lnTo>
                  <a:lnTo>
                    <a:pt x="72" y="73"/>
                  </a:lnTo>
                  <a:lnTo>
                    <a:pt x="64" y="73"/>
                  </a:lnTo>
                  <a:lnTo>
                    <a:pt x="55" y="67"/>
                  </a:lnTo>
                  <a:lnTo>
                    <a:pt x="49" y="58"/>
                  </a:lnTo>
                  <a:lnTo>
                    <a:pt x="46" y="46"/>
                  </a:lnTo>
                  <a:lnTo>
                    <a:pt x="46" y="46"/>
                  </a:lnTo>
                  <a:lnTo>
                    <a:pt x="49" y="35"/>
                  </a:lnTo>
                  <a:lnTo>
                    <a:pt x="55" y="26"/>
                  </a:lnTo>
                  <a:lnTo>
                    <a:pt x="64" y="20"/>
                  </a:lnTo>
                  <a:lnTo>
                    <a:pt x="72" y="20"/>
                  </a:lnTo>
                  <a:lnTo>
                    <a:pt x="72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52F2BEC5-2E87-479E-E5FA-BB0352F46E86}"/>
              </a:ext>
            </a:extLst>
          </p:cNvPr>
          <p:cNvGrpSpPr/>
          <p:nvPr/>
        </p:nvGrpSpPr>
        <p:grpSpPr>
          <a:xfrm>
            <a:off x="5923497" y="1630579"/>
            <a:ext cx="351929" cy="327121"/>
            <a:chOff x="17067213" y="5927725"/>
            <a:chExt cx="968375" cy="900112"/>
          </a:xfrm>
          <a:solidFill>
            <a:schemeClr val="bg1"/>
          </a:solidFill>
        </p:grpSpPr>
        <p:sp>
          <p:nvSpPr>
            <p:cNvPr id="33" name="Freeform 449">
              <a:extLst>
                <a:ext uri="{FF2B5EF4-FFF2-40B4-BE49-F238E27FC236}">
                  <a16:creationId xmlns:a16="http://schemas.microsoft.com/office/drawing/2014/main" id="{88D37FDE-D5B2-246B-4565-4F3E65535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68863" y="6238875"/>
              <a:ext cx="214313" cy="338137"/>
            </a:xfrm>
            <a:custGeom>
              <a:avLst/>
              <a:gdLst>
                <a:gd name="T0" fmla="*/ 106 w 135"/>
                <a:gd name="T1" fmla="*/ 3 h 213"/>
                <a:gd name="T2" fmla="*/ 106 w 135"/>
                <a:gd name="T3" fmla="*/ 3 h 213"/>
                <a:gd name="T4" fmla="*/ 98 w 135"/>
                <a:gd name="T5" fmla="*/ 0 h 213"/>
                <a:gd name="T6" fmla="*/ 92 w 135"/>
                <a:gd name="T7" fmla="*/ 0 h 213"/>
                <a:gd name="T8" fmla="*/ 92 w 135"/>
                <a:gd name="T9" fmla="*/ 0 h 213"/>
                <a:gd name="T10" fmla="*/ 89 w 135"/>
                <a:gd name="T11" fmla="*/ 8 h 213"/>
                <a:gd name="T12" fmla="*/ 92 w 135"/>
                <a:gd name="T13" fmla="*/ 14 h 213"/>
                <a:gd name="T14" fmla="*/ 92 w 135"/>
                <a:gd name="T15" fmla="*/ 14 h 213"/>
                <a:gd name="T16" fmla="*/ 104 w 135"/>
                <a:gd name="T17" fmla="*/ 29 h 213"/>
                <a:gd name="T18" fmla="*/ 109 w 135"/>
                <a:gd name="T19" fmla="*/ 46 h 213"/>
                <a:gd name="T20" fmla="*/ 115 w 135"/>
                <a:gd name="T21" fmla="*/ 67 h 213"/>
                <a:gd name="T22" fmla="*/ 118 w 135"/>
                <a:gd name="T23" fmla="*/ 84 h 213"/>
                <a:gd name="T24" fmla="*/ 118 w 135"/>
                <a:gd name="T25" fmla="*/ 84 h 213"/>
                <a:gd name="T26" fmla="*/ 115 w 135"/>
                <a:gd name="T27" fmla="*/ 108 h 213"/>
                <a:gd name="T28" fmla="*/ 109 w 135"/>
                <a:gd name="T29" fmla="*/ 128 h 213"/>
                <a:gd name="T30" fmla="*/ 98 w 135"/>
                <a:gd name="T31" fmla="*/ 146 h 213"/>
                <a:gd name="T32" fmla="*/ 86 w 135"/>
                <a:gd name="T33" fmla="*/ 160 h 213"/>
                <a:gd name="T34" fmla="*/ 69 w 135"/>
                <a:gd name="T35" fmla="*/ 175 h 213"/>
                <a:gd name="T36" fmla="*/ 52 w 135"/>
                <a:gd name="T37" fmla="*/ 184 h 213"/>
                <a:gd name="T38" fmla="*/ 31 w 135"/>
                <a:gd name="T39" fmla="*/ 192 h 213"/>
                <a:gd name="T40" fmla="*/ 11 w 135"/>
                <a:gd name="T41" fmla="*/ 192 h 213"/>
                <a:gd name="T42" fmla="*/ 11 w 135"/>
                <a:gd name="T43" fmla="*/ 192 h 213"/>
                <a:gd name="T44" fmla="*/ 2 w 135"/>
                <a:gd name="T45" fmla="*/ 195 h 213"/>
                <a:gd name="T46" fmla="*/ 0 w 135"/>
                <a:gd name="T47" fmla="*/ 204 h 213"/>
                <a:gd name="T48" fmla="*/ 0 w 135"/>
                <a:gd name="T49" fmla="*/ 204 h 213"/>
                <a:gd name="T50" fmla="*/ 2 w 135"/>
                <a:gd name="T51" fmla="*/ 210 h 213"/>
                <a:gd name="T52" fmla="*/ 11 w 135"/>
                <a:gd name="T53" fmla="*/ 213 h 213"/>
                <a:gd name="T54" fmla="*/ 11 w 135"/>
                <a:gd name="T55" fmla="*/ 213 h 213"/>
                <a:gd name="T56" fmla="*/ 34 w 135"/>
                <a:gd name="T57" fmla="*/ 210 h 213"/>
                <a:gd name="T58" fmla="*/ 60 w 135"/>
                <a:gd name="T59" fmla="*/ 204 h 213"/>
                <a:gd name="T60" fmla="*/ 80 w 135"/>
                <a:gd name="T61" fmla="*/ 190 h 213"/>
                <a:gd name="T62" fmla="*/ 98 w 135"/>
                <a:gd name="T63" fmla="*/ 175 h 213"/>
                <a:gd name="T64" fmla="*/ 115 w 135"/>
                <a:gd name="T65" fmla="*/ 157 h 213"/>
                <a:gd name="T66" fmla="*/ 127 w 135"/>
                <a:gd name="T67" fmla="*/ 134 h 213"/>
                <a:gd name="T68" fmla="*/ 133 w 135"/>
                <a:gd name="T69" fmla="*/ 111 h 213"/>
                <a:gd name="T70" fmla="*/ 135 w 135"/>
                <a:gd name="T71" fmla="*/ 84 h 213"/>
                <a:gd name="T72" fmla="*/ 135 w 135"/>
                <a:gd name="T73" fmla="*/ 84 h 213"/>
                <a:gd name="T74" fmla="*/ 135 w 135"/>
                <a:gd name="T75" fmla="*/ 64 h 213"/>
                <a:gd name="T76" fmla="*/ 130 w 135"/>
                <a:gd name="T77" fmla="*/ 41 h 213"/>
                <a:gd name="T78" fmla="*/ 118 w 135"/>
                <a:gd name="T79" fmla="*/ 20 h 213"/>
                <a:gd name="T80" fmla="*/ 106 w 135"/>
                <a:gd name="T81" fmla="*/ 3 h 213"/>
                <a:gd name="T82" fmla="*/ 106 w 135"/>
                <a:gd name="T83" fmla="*/ 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5" h="213">
                  <a:moveTo>
                    <a:pt x="106" y="3"/>
                  </a:moveTo>
                  <a:lnTo>
                    <a:pt x="106" y="3"/>
                  </a:lnTo>
                  <a:lnTo>
                    <a:pt x="98" y="0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89" y="8"/>
                  </a:lnTo>
                  <a:lnTo>
                    <a:pt x="92" y="14"/>
                  </a:lnTo>
                  <a:lnTo>
                    <a:pt x="92" y="14"/>
                  </a:lnTo>
                  <a:lnTo>
                    <a:pt x="104" y="29"/>
                  </a:lnTo>
                  <a:lnTo>
                    <a:pt x="109" y="46"/>
                  </a:lnTo>
                  <a:lnTo>
                    <a:pt x="115" y="67"/>
                  </a:lnTo>
                  <a:lnTo>
                    <a:pt x="118" y="84"/>
                  </a:lnTo>
                  <a:lnTo>
                    <a:pt x="118" y="84"/>
                  </a:lnTo>
                  <a:lnTo>
                    <a:pt x="115" y="108"/>
                  </a:lnTo>
                  <a:lnTo>
                    <a:pt x="109" y="128"/>
                  </a:lnTo>
                  <a:lnTo>
                    <a:pt x="98" y="146"/>
                  </a:lnTo>
                  <a:lnTo>
                    <a:pt x="86" y="160"/>
                  </a:lnTo>
                  <a:lnTo>
                    <a:pt x="69" y="175"/>
                  </a:lnTo>
                  <a:lnTo>
                    <a:pt x="52" y="184"/>
                  </a:lnTo>
                  <a:lnTo>
                    <a:pt x="31" y="192"/>
                  </a:lnTo>
                  <a:lnTo>
                    <a:pt x="11" y="192"/>
                  </a:lnTo>
                  <a:lnTo>
                    <a:pt x="11" y="192"/>
                  </a:lnTo>
                  <a:lnTo>
                    <a:pt x="2" y="195"/>
                  </a:lnTo>
                  <a:lnTo>
                    <a:pt x="0" y="204"/>
                  </a:lnTo>
                  <a:lnTo>
                    <a:pt x="0" y="204"/>
                  </a:lnTo>
                  <a:lnTo>
                    <a:pt x="2" y="210"/>
                  </a:lnTo>
                  <a:lnTo>
                    <a:pt x="11" y="213"/>
                  </a:lnTo>
                  <a:lnTo>
                    <a:pt x="11" y="213"/>
                  </a:lnTo>
                  <a:lnTo>
                    <a:pt x="34" y="210"/>
                  </a:lnTo>
                  <a:lnTo>
                    <a:pt x="60" y="204"/>
                  </a:lnTo>
                  <a:lnTo>
                    <a:pt x="80" y="190"/>
                  </a:lnTo>
                  <a:lnTo>
                    <a:pt x="98" y="175"/>
                  </a:lnTo>
                  <a:lnTo>
                    <a:pt x="115" y="157"/>
                  </a:lnTo>
                  <a:lnTo>
                    <a:pt x="127" y="134"/>
                  </a:lnTo>
                  <a:lnTo>
                    <a:pt x="133" y="111"/>
                  </a:lnTo>
                  <a:lnTo>
                    <a:pt x="135" y="84"/>
                  </a:lnTo>
                  <a:lnTo>
                    <a:pt x="135" y="84"/>
                  </a:lnTo>
                  <a:lnTo>
                    <a:pt x="135" y="64"/>
                  </a:lnTo>
                  <a:lnTo>
                    <a:pt x="130" y="41"/>
                  </a:lnTo>
                  <a:lnTo>
                    <a:pt x="118" y="20"/>
                  </a:lnTo>
                  <a:lnTo>
                    <a:pt x="106" y="3"/>
                  </a:lnTo>
                  <a:lnTo>
                    <a:pt x="106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4" name="Freeform 450">
              <a:extLst>
                <a:ext uri="{FF2B5EF4-FFF2-40B4-BE49-F238E27FC236}">
                  <a16:creationId xmlns:a16="http://schemas.microsoft.com/office/drawing/2014/main" id="{23218184-C0E4-C696-92CD-1D66B2FBF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7125" y="6188075"/>
              <a:ext cx="50800" cy="36512"/>
            </a:xfrm>
            <a:custGeom>
              <a:avLst/>
              <a:gdLst>
                <a:gd name="T0" fmla="*/ 6 w 32"/>
                <a:gd name="T1" fmla="*/ 17 h 23"/>
                <a:gd name="T2" fmla="*/ 6 w 32"/>
                <a:gd name="T3" fmla="*/ 17 h 23"/>
                <a:gd name="T4" fmla="*/ 17 w 32"/>
                <a:gd name="T5" fmla="*/ 20 h 23"/>
                <a:gd name="T6" fmla="*/ 17 w 32"/>
                <a:gd name="T7" fmla="*/ 20 h 23"/>
                <a:gd name="T8" fmla="*/ 20 w 32"/>
                <a:gd name="T9" fmla="*/ 23 h 23"/>
                <a:gd name="T10" fmla="*/ 20 w 32"/>
                <a:gd name="T11" fmla="*/ 23 h 23"/>
                <a:gd name="T12" fmla="*/ 26 w 32"/>
                <a:gd name="T13" fmla="*/ 20 h 23"/>
                <a:gd name="T14" fmla="*/ 29 w 32"/>
                <a:gd name="T15" fmla="*/ 17 h 23"/>
                <a:gd name="T16" fmla="*/ 29 w 32"/>
                <a:gd name="T17" fmla="*/ 17 h 23"/>
                <a:gd name="T18" fmla="*/ 32 w 32"/>
                <a:gd name="T19" fmla="*/ 11 h 23"/>
                <a:gd name="T20" fmla="*/ 26 w 32"/>
                <a:gd name="T21" fmla="*/ 5 h 23"/>
                <a:gd name="T22" fmla="*/ 26 w 32"/>
                <a:gd name="T23" fmla="*/ 5 h 23"/>
                <a:gd name="T24" fmla="*/ 14 w 32"/>
                <a:gd name="T25" fmla="*/ 0 h 23"/>
                <a:gd name="T26" fmla="*/ 14 w 32"/>
                <a:gd name="T27" fmla="*/ 0 h 23"/>
                <a:gd name="T28" fmla="*/ 6 w 32"/>
                <a:gd name="T29" fmla="*/ 0 h 23"/>
                <a:gd name="T30" fmla="*/ 0 w 32"/>
                <a:gd name="T31" fmla="*/ 2 h 23"/>
                <a:gd name="T32" fmla="*/ 0 w 32"/>
                <a:gd name="T33" fmla="*/ 2 h 23"/>
                <a:gd name="T34" fmla="*/ 0 w 32"/>
                <a:gd name="T35" fmla="*/ 11 h 23"/>
                <a:gd name="T36" fmla="*/ 6 w 32"/>
                <a:gd name="T37" fmla="*/ 17 h 23"/>
                <a:gd name="T38" fmla="*/ 6 w 32"/>
                <a:gd name="T39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23">
                  <a:moveTo>
                    <a:pt x="6" y="17"/>
                  </a:moveTo>
                  <a:lnTo>
                    <a:pt x="6" y="17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20" y="23"/>
                  </a:lnTo>
                  <a:lnTo>
                    <a:pt x="20" y="23"/>
                  </a:lnTo>
                  <a:lnTo>
                    <a:pt x="26" y="20"/>
                  </a:lnTo>
                  <a:lnTo>
                    <a:pt x="29" y="17"/>
                  </a:lnTo>
                  <a:lnTo>
                    <a:pt x="29" y="17"/>
                  </a:lnTo>
                  <a:lnTo>
                    <a:pt x="32" y="11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11"/>
                  </a:lnTo>
                  <a:lnTo>
                    <a:pt x="6" y="17"/>
                  </a:lnTo>
                  <a:lnTo>
                    <a:pt x="6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5" name="Freeform 451">
              <a:extLst>
                <a:ext uri="{FF2B5EF4-FFF2-40B4-BE49-F238E27FC236}">
                  <a16:creationId xmlns:a16="http://schemas.microsoft.com/office/drawing/2014/main" id="{3DE81C70-8878-59DB-A9A9-7F8C4A6543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67213" y="5927725"/>
              <a:ext cx="968375" cy="900112"/>
            </a:xfrm>
            <a:custGeom>
              <a:avLst/>
              <a:gdLst>
                <a:gd name="T0" fmla="*/ 449 w 610"/>
                <a:gd name="T1" fmla="*/ 391 h 567"/>
                <a:gd name="T2" fmla="*/ 535 w 610"/>
                <a:gd name="T3" fmla="*/ 350 h 567"/>
                <a:gd name="T4" fmla="*/ 535 w 610"/>
                <a:gd name="T5" fmla="*/ 444 h 567"/>
                <a:gd name="T6" fmla="*/ 550 w 610"/>
                <a:gd name="T7" fmla="*/ 444 h 567"/>
                <a:gd name="T8" fmla="*/ 553 w 610"/>
                <a:gd name="T9" fmla="*/ 345 h 567"/>
                <a:gd name="T10" fmla="*/ 553 w 610"/>
                <a:gd name="T11" fmla="*/ 339 h 567"/>
                <a:gd name="T12" fmla="*/ 550 w 610"/>
                <a:gd name="T13" fmla="*/ 3 h 567"/>
                <a:gd name="T14" fmla="*/ 9 w 610"/>
                <a:gd name="T15" fmla="*/ 0 h 567"/>
                <a:gd name="T16" fmla="*/ 0 w 610"/>
                <a:gd name="T17" fmla="*/ 172 h 567"/>
                <a:gd name="T18" fmla="*/ 0 w 610"/>
                <a:gd name="T19" fmla="*/ 178 h 567"/>
                <a:gd name="T20" fmla="*/ 0 w 610"/>
                <a:gd name="T21" fmla="*/ 339 h 567"/>
                <a:gd name="T22" fmla="*/ 0 w 610"/>
                <a:gd name="T23" fmla="*/ 345 h 567"/>
                <a:gd name="T24" fmla="*/ 3 w 610"/>
                <a:gd name="T25" fmla="*/ 514 h 567"/>
                <a:gd name="T26" fmla="*/ 489 w 610"/>
                <a:gd name="T27" fmla="*/ 517 h 567"/>
                <a:gd name="T28" fmla="*/ 501 w 610"/>
                <a:gd name="T29" fmla="*/ 505 h 567"/>
                <a:gd name="T30" fmla="*/ 18 w 610"/>
                <a:gd name="T31" fmla="*/ 497 h 567"/>
                <a:gd name="T32" fmla="*/ 136 w 610"/>
                <a:gd name="T33" fmla="*/ 350 h 567"/>
                <a:gd name="T34" fmla="*/ 145 w 610"/>
                <a:gd name="T35" fmla="*/ 342 h 567"/>
                <a:gd name="T36" fmla="*/ 18 w 610"/>
                <a:gd name="T37" fmla="*/ 330 h 567"/>
                <a:gd name="T38" fmla="*/ 157 w 610"/>
                <a:gd name="T39" fmla="*/ 187 h 567"/>
                <a:gd name="T40" fmla="*/ 165 w 610"/>
                <a:gd name="T41" fmla="*/ 178 h 567"/>
                <a:gd name="T42" fmla="*/ 18 w 610"/>
                <a:gd name="T43" fmla="*/ 166 h 567"/>
                <a:gd name="T44" fmla="*/ 535 w 610"/>
                <a:gd name="T45" fmla="*/ 166 h 567"/>
                <a:gd name="T46" fmla="*/ 449 w 610"/>
                <a:gd name="T47" fmla="*/ 166 h 567"/>
                <a:gd name="T48" fmla="*/ 394 w 610"/>
                <a:gd name="T49" fmla="*/ 129 h 567"/>
                <a:gd name="T50" fmla="*/ 344 w 610"/>
                <a:gd name="T51" fmla="*/ 114 h 567"/>
                <a:gd name="T52" fmla="*/ 292 w 610"/>
                <a:gd name="T53" fmla="*/ 117 h 567"/>
                <a:gd name="T54" fmla="*/ 209 w 610"/>
                <a:gd name="T55" fmla="*/ 164 h 567"/>
                <a:gd name="T56" fmla="*/ 162 w 610"/>
                <a:gd name="T57" fmla="*/ 248 h 567"/>
                <a:gd name="T58" fmla="*/ 162 w 610"/>
                <a:gd name="T59" fmla="*/ 315 h 567"/>
                <a:gd name="T60" fmla="*/ 209 w 610"/>
                <a:gd name="T61" fmla="*/ 400 h 567"/>
                <a:gd name="T62" fmla="*/ 292 w 610"/>
                <a:gd name="T63" fmla="*/ 447 h 567"/>
                <a:gd name="T64" fmla="*/ 356 w 610"/>
                <a:gd name="T65" fmla="*/ 447 h 567"/>
                <a:gd name="T66" fmla="*/ 437 w 610"/>
                <a:gd name="T67" fmla="*/ 406 h 567"/>
                <a:gd name="T68" fmla="*/ 599 w 610"/>
                <a:gd name="T69" fmla="*/ 567 h 567"/>
                <a:gd name="T70" fmla="*/ 608 w 610"/>
                <a:gd name="T71" fmla="*/ 564 h 567"/>
                <a:gd name="T72" fmla="*/ 608 w 610"/>
                <a:gd name="T73" fmla="*/ 552 h 567"/>
                <a:gd name="T74" fmla="*/ 483 w 610"/>
                <a:gd name="T75" fmla="*/ 330 h 567"/>
                <a:gd name="T76" fmla="*/ 492 w 610"/>
                <a:gd name="T77" fmla="*/ 280 h 567"/>
                <a:gd name="T78" fmla="*/ 483 w 610"/>
                <a:gd name="T79" fmla="*/ 231 h 567"/>
                <a:gd name="T80" fmla="*/ 535 w 610"/>
                <a:gd name="T81" fmla="*/ 187 h 567"/>
                <a:gd name="T82" fmla="*/ 183 w 610"/>
                <a:gd name="T83" fmla="*/ 251 h 567"/>
                <a:gd name="T84" fmla="*/ 223 w 610"/>
                <a:gd name="T85" fmla="*/ 175 h 567"/>
                <a:gd name="T86" fmla="*/ 295 w 610"/>
                <a:gd name="T87" fmla="*/ 134 h 567"/>
                <a:gd name="T88" fmla="*/ 356 w 610"/>
                <a:gd name="T89" fmla="*/ 134 h 567"/>
                <a:gd name="T90" fmla="*/ 431 w 610"/>
                <a:gd name="T91" fmla="*/ 175 h 567"/>
                <a:gd name="T92" fmla="*/ 469 w 610"/>
                <a:gd name="T93" fmla="*/ 251 h 567"/>
                <a:gd name="T94" fmla="*/ 469 w 610"/>
                <a:gd name="T95" fmla="*/ 313 h 567"/>
                <a:gd name="T96" fmla="*/ 431 w 610"/>
                <a:gd name="T97" fmla="*/ 386 h 567"/>
                <a:gd name="T98" fmla="*/ 356 w 610"/>
                <a:gd name="T99" fmla="*/ 426 h 567"/>
                <a:gd name="T100" fmla="*/ 295 w 610"/>
                <a:gd name="T101" fmla="*/ 426 h 567"/>
                <a:gd name="T102" fmla="*/ 223 w 610"/>
                <a:gd name="T103" fmla="*/ 386 h 567"/>
                <a:gd name="T104" fmla="*/ 183 w 610"/>
                <a:gd name="T105" fmla="*/ 313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10" h="567">
                  <a:moveTo>
                    <a:pt x="608" y="552"/>
                  </a:moveTo>
                  <a:lnTo>
                    <a:pt x="449" y="391"/>
                  </a:lnTo>
                  <a:lnTo>
                    <a:pt x="449" y="391"/>
                  </a:lnTo>
                  <a:lnTo>
                    <a:pt x="466" y="374"/>
                  </a:lnTo>
                  <a:lnTo>
                    <a:pt x="477" y="350"/>
                  </a:lnTo>
                  <a:lnTo>
                    <a:pt x="535" y="350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44"/>
                  </a:lnTo>
                  <a:lnTo>
                    <a:pt x="544" y="447"/>
                  </a:lnTo>
                  <a:lnTo>
                    <a:pt x="544" y="447"/>
                  </a:lnTo>
                  <a:lnTo>
                    <a:pt x="550" y="444"/>
                  </a:lnTo>
                  <a:lnTo>
                    <a:pt x="553" y="435"/>
                  </a:lnTo>
                  <a:lnTo>
                    <a:pt x="553" y="345"/>
                  </a:lnTo>
                  <a:lnTo>
                    <a:pt x="553" y="345"/>
                  </a:lnTo>
                  <a:lnTo>
                    <a:pt x="553" y="342"/>
                  </a:lnTo>
                  <a:lnTo>
                    <a:pt x="553" y="342"/>
                  </a:lnTo>
                  <a:lnTo>
                    <a:pt x="553" y="339"/>
                  </a:lnTo>
                  <a:lnTo>
                    <a:pt x="553" y="12"/>
                  </a:lnTo>
                  <a:lnTo>
                    <a:pt x="553" y="12"/>
                  </a:lnTo>
                  <a:lnTo>
                    <a:pt x="550" y="3"/>
                  </a:lnTo>
                  <a:lnTo>
                    <a:pt x="544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3" y="3"/>
                  </a:lnTo>
                  <a:lnTo>
                    <a:pt x="0" y="12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0" y="181"/>
                  </a:lnTo>
                  <a:lnTo>
                    <a:pt x="0" y="339"/>
                  </a:lnTo>
                  <a:lnTo>
                    <a:pt x="0" y="339"/>
                  </a:lnTo>
                  <a:lnTo>
                    <a:pt x="0" y="342"/>
                  </a:lnTo>
                  <a:lnTo>
                    <a:pt x="0" y="342"/>
                  </a:lnTo>
                  <a:lnTo>
                    <a:pt x="0" y="345"/>
                  </a:lnTo>
                  <a:lnTo>
                    <a:pt x="0" y="505"/>
                  </a:lnTo>
                  <a:lnTo>
                    <a:pt x="0" y="505"/>
                  </a:lnTo>
                  <a:lnTo>
                    <a:pt x="3" y="514"/>
                  </a:lnTo>
                  <a:lnTo>
                    <a:pt x="9" y="517"/>
                  </a:lnTo>
                  <a:lnTo>
                    <a:pt x="489" y="517"/>
                  </a:lnTo>
                  <a:lnTo>
                    <a:pt x="489" y="517"/>
                  </a:lnTo>
                  <a:lnTo>
                    <a:pt x="498" y="514"/>
                  </a:lnTo>
                  <a:lnTo>
                    <a:pt x="501" y="505"/>
                  </a:lnTo>
                  <a:lnTo>
                    <a:pt x="501" y="505"/>
                  </a:lnTo>
                  <a:lnTo>
                    <a:pt x="498" y="499"/>
                  </a:lnTo>
                  <a:lnTo>
                    <a:pt x="489" y="497"/>
                  </a:lnTo>
                  <a:lnTo>
                    <a:pt x="18" y="497"/>
                  </a:lnTo>
                  <a:lnTo>
                    <a:pt x="18" y="350"/>
                  </a:lnTo>
                  <a:lnTo>
                    <a:pt x="136" y="350"/>
                  </a:lnTo>
                  <a:lnTo>
                    <a:pt x="136" y="350"/>
                  </a:lnTo>
                  <a:lnTo>
                    <a:pt x="142" y="348"/>
                  </a:lnTo>
                  <a:lnTo>
                    <a:pt x="145" y="342"/>
                  </a:lnTo>
                  <a:lnTo>
                    <a:pt x="145" y="342"/>
                  </a:lnTo>
                  <a:lnTo>
                    <a:pt x="142" y="333"/>
                  </a:lnTo>
                  <a:lnTo>
                    <a:pt x="136" y="330"/>
                  </a:lnTo>
                  <a:lnTo>
                    <a:pt x="18" y="330"/>
                  </a:lnTo>
                  <a:lnTo>
                    <a:pt x="18" y="187"/>
                  </a:lnTo>
                  <a:lnTo>
                    <a:pt x="157" y="187"/>
                  </a:lnTo>
                  <a:lnTo>
                    <a:pt x="157" y="187"/>
                  </a:lnTo>
                  <a:lnTo>
                    <a:pt x="162" y="184"/>
                  </a:lnTo>
                  <a:lnTo>
                    <a:pt x="165" y="178"/>
                  </a:lnTo>
                  <a:lnTo>
                    <a:pt x="165" y="178"/>
                  </a:lnTo>
                  <a:lnTo>
                    <a:pt x="162" y="169"/>
                  </a:lnTo>
                  <a:lnTo>
                    <a:pt x="157" y="166"/>
                  </a:lnTo>
                  <a:lnTo>
                    <a:pt x="18" y="166"/>
                  </a:lnTo>
                  <a:lnTo>
                    <a:pt x="18" y="20"/>
                  </a:lnTo>
                  <a:lnTo>
                    <a:pt x="535" y="20"/>
                  </a:lnTo>
                  <a:lnTo>
                    <a:pt x="535" y="166"/>
                  </a:lnTo>
                  <a:lnTo>
                    <a:pt x="449" y="166"/>
                  </a:lnTo>
                  <a:lnTo>
                    <a:pt x="449" y="166"/>
                  </a:lnTo>
                  <a:lnTo>
                    <a:pt x="449" y="166"/>
                  </a:lnTo>
                  <a:lnTo>
                    <a:pt x="449" y="166"/>
                  </a:lnTo>
                  <a:lnTo>
                    <a:pt x="422" y="146"/>
                  </a:lnTo>
                  <a:lnTo>
                    <a:pt x="394" y="129"/>
                  </a:lnTo>
                  <a:lnTo>
                    <a:pt x="376" y="123"/>
                  </a:lnTo>
                  <a:lnTo>
                    <a:pt x="362" y="117"/>
                  </a:lnTo>
                  <a:lnTo>
                    <a:pt x="344" y="114"/>
                  </a:lnTo>
                  <a:lnTo>
                    <a:pt x="327" y="114"/>
                  </a:lnTo>
                  <a:lnTo>
                    <a:pt x="327" y="114"/>
                  </a:lnTo>
                  <a:lnTo>
                    <a:pt x="292" y="117"/>
                  </a:lnTo>
                  <a:lnTo>
                    <a:pt x="261" y="126"/>
                  </a:lnTo>
                  <a:lnTo>
                    <a:pt x="232" y="143"/>
                  </a:lnTo>
                  <a:lnTo>
                    <a:pt x="209" y="164"/>
                  </a:lnTo>
                  <a:lnTo>
                    <a:pt x="188" y="187"/>
                  </a:lnTo>
                  <a:lnTo>
                    <a:pt x="174" y="216"/>
                  </a:lnTo>
                  <a:lnTo>
                    <a:pt x="162" y="248"/>
                  </a:lnTo>
                  <a:lnTo>
                    <a:pt x="159" y="280"/>
                  </a:lnTo>
                  <a:lnTo>
                    <a:pt x="159" y="280"/>
                  </a:lnTo>
                  <a:lnTo>
                    <a:pt x="162" y="315"/>
                  </a:lnTo>
                  <a:lnTo>
                    <a:pt x="174" y="348"/>
                  </a:lnTo>
                  <a:lnTo>
                    <a:pt x="188" y="374"/>
                  </a:lnTo>
                  <a:lnTo>
                    <a:pt x="209" y="400"/>
                  </a:lnTo>
                  <a:lnTo>
                    <a:pt x="232" y="421"/>
                  </a:lnTo>
                  <a:lnTo>
                    <a:pt x="261" y="435"/>
                  </a:lnTo>
                  <a:lnTo>
                    <a:pt x="292" y="447"/>
                  </a:lnTo>
                  <a:lnTo>
                    <a:pt x="327" y="450"/>
                  </a:lnTo>
                  <a:lnTo>
                    <a:pt x="327" y="450"/>
                  </a:lnTo>
                  <a:lnTo>
                    <a:pt x="356" y="447"/>
                  </a:lnTo>
                  <a:lnTo>
                    <a:pt x="385" y="438"/>
                  </a:lnTo>
                  <a:lnTo>
                    <a:pt x="414" y="424"/>
                  </a:lnTo>
                  <a:lnTo>
                    <a:pt x="437" y="406"/>
                  </a:lnTo>
                  <a:lnTo>
                    <a:pt x="593" y="564"/>
                  </a:lnTo>
                  <a:lnTo>
                    <a:pt x="593" y="564"/>
                  </a:lnTo>
                  <a:lnTo>
                    <a:pt x="599" y="567"/>
                  </a:lnTo>
                  <a:lnTo>
                    <a:pt x="599" y="567"/>
                  </a:lnTo>
                  <a:lnTo>
                    <a:pt x="608" y="564"/>
                  </a:lnTo>
                  <a:lnTo>
                    <a:pt x="608" y="564"/>
                  </a:lnTo>
                  <a:lnTo>
                    <a:pt x="610" y="558"/>
                  </a:lnTo>
                  <a:lnTo>
                    <a:pt x="608" y="552"/>
                  </a:lnTo>
                  <a:lnTo>
                    <a:pt x="608" y="552"/>
                  </a:lnTo>
                  <a:close/>
                  <a:moveTo>
                    <a:pt x="535" y="187"/>
                  </a:moveTo>
                  <a:lnTo>
                    <a:pt x="535" y="330"/>
                  </a:lnTo>
                  <a:lnTo>
                    <a:pt x="483" y="330"/>
                  </a:lnTo>
                  <a:lnTo>
                    <a:pt x="483" y="330"/>
                  </a:lnTo>
                  <a:lnTo>
                    <a:pt x="489" y="307"/>
                  </a:lnTo>
                  <a:lnTo>
                    <a:pt x="492" y="280"/>
                  </a:lnTo>
                  <a:lnTo>
                    <a:pt x="492" y="280"/>
                  </a:lnTo>
                  <a:lnTo>
                    <a:pt x="489" y="254"/>
                  </a:lnTo>
                  <a:lnTo>
                    <a:pt x="483" y="231"/>
                  </a:lnTo>
                  <a:lnTo>
                    <a:pt x="475" y="207"/>
                  </a:lnTo>
                  <a:lnTo>
                    <a:pt x="463" y="187"/>
                  </a:lnTo>
                  <a:lnTo>
                    <a:pt x="535" y="187"/>
                  </a:lnTo>
                  <a:close/>
                  <a:moveTo>
                    <a:pt x="180" y="280"/>
                  </a:moveTo>
                  <a:lnTo>
                    <a:pt x="180" y="280"/>
                  </a:lnTo>
                  <a:lnTo>
                    <a:pt x="183" y="251"/>
                  </a:lnTo>
                  <a:lnTo>
                    <a:pt x="191" y="225"/>
                  </a:lnTo>
                  <a:lnTo>
                    <a:pt x="203" y="199"/>
                  </a:lnTo>
                  <a:lnTo>
                    <a:pt x="223" y="175"/>
                  </a:lnTo>
                  <a:lnTo>
                    <a:pt x="243" y="158"/>
                  </a:lnTo>
                  <a:lnTo>
                    <a:pt x="269" y="143"/>
                  </a:lnTo>
                  <a:lnTo>
                    <a:pt x="295" y="134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56" y="134"/>
                  </a:lnTo>
                  <a:lnTo>
                    <a:pt x="382" y="143"/>
                  </a:lnTo>
                  <a:lnTo>
                    <a:pt x="408" y="158"/>
                  </a:lnTo>
                  <a:lnTo>
                    <a:pt x="431" y="175"/>
                  </a:lnTo>
                  <a:lnTo>
                    <a:pt x="449" y="199"/>
                  </a:lnTo>
                  <a:lnTo>
                    <a:pt x="460" y="225"/>
                  </a:lnTo>
                  <a:lnTo>
                    <a:pt x="469" y="251"/>
                  </a:lnTo>
                  <a:lnTo>
                    <a:pt x="472" y="280"/>
                  </a:lnTo>
                  <a:lnTo>
                    <a:pt x="472" y="280"/>
                  </a:lnTo>
                  <a:lnTo>
                    <a:pt x="469" y="313"/>
                  </a:lnTo>
                  <a:lnTo>
                    <a:pt x="460" y="339"/>
                  </a:lnTo>
                  <a:lnTo>
                    <a:pt x="449" y="365"/>
                  </a:lnTo>
                  <a:lnTo>
                    <a:pt x="431" y="386"/>
                  </a:lnTo>
                  <a:lnTo>
                    <a:pt x="408" y="403"/>
                  </a:lnTo>
                  <a:lnTo>
                    <a:pt x="382" y="418"/>
                  </a:lnTo>
                  <a:lnTo>
                    <a:pt x="356" y="426"/>
                  </a:lnTo>
                  <a:lnTo>
                    <a:pt x="327" y="429"/>
                  </a:lnTo>
                  <a:lnTo>
                    <a:pt x="327" y="429"/>
                  </a:lnTo>
                  <a:lnTo>
                    <a:pt x="295" y="426"/>
                  </a:lnTo>
                  <a:lnTo>
                    <a:pt x="269" y="418"/>
                  </a:lnTo>
                  <a:lnTo>
                    <a:pt x="243" y="403"/>
                  </a:lnTo>
                  <a:lnTo>
                    <a:pt x="223" y="386"/>
                  </a:lnTo>
                  <a:lnTo>
                    <a:pt x="203" y="365"/>
                  </a:lnTo>
                  <a:lnTo>
                    <a:pt x="191" y="339"/>
                  </a:lnTo>
                  <a:lnTo>
                    <a:pt x="183" y="313"/>
                  </a:lnTo>
                  <a:lnTo>
                    <a:pt x="180" y="280"/>
                  </a:lnTo>
                  <a:lnTo>
                    <a:pt x="180" y="2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6" name="Freeform 452">
              <a:extLst>
                <a:ext uri="{FF2B5EF4-FFF2-40B4-BE49-F238E27FC236}">
                  <a16:creationId xmlns:a16="http://schemas.microsoft.com/office/drawing/2014/main" id="{3D31D3B3-389D-BE96-EF38-03301DF1AA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159288" y="6034088"/>
              <a:ext cx="77788" cy="79375"/>
            </a:xfrm>
            <a:custGeom>
              <a:avLst/>
              <a:gdLst>
                <a:gd name="T0" fmla="*/ 0 w 49"/>
                <a:gd name="T1" fmla="*/ 24 h 50"/>
                <a:gd name="T2" fmla="*/ 0 w 49"/>
                <a:gd name="T3" fmla="*/ 24 h 50"/>
                <a:gd name="T4" fmla="*/ 0 w 49"/>
                <a:gd name="T5" fmla="*/ 35 h 50"/>
                <a:gd name="T6" fmla="*/ 6 w 49"/>
                <a:gd name="T7" fmla="*/ 41 h 50"/>
                <a:gd name="T8" fmla="*/ 15 w 49"/>
                <a:gd name="T9" fmla="*/ 47 h 50"/>
                <a:gd name="T10" fmla="*/ 23 w 49"/>
                <a:gd name="T11" fmla="*/ 50 h 50"/>
                <a:gd name="T12" fmla="*/ 23 w 49"/>
                <a:gd name="T13" fmla="*/ 50 h 50"/>
                <a:gd name="T14" fmla="*/ 35 w 49"/>
                <a:gd name="T15" fmla="*/ 47 h 50"/>
                <a:gd name="T16" fmla="*/ 44 w 49"/>
                <a:gd name="T17" fmla="*/ 41 h 50"/>
                <a:gd name="T18" fmla="*/ 46 w 49"/>
                <a:gd name="T19" fmla="*/ 35 h 50"/>
                <a:gd name="T20" fmla="*/ 49 w 49"/>
                <a:gd name="T21" fmla="*/ 24 h 50"/>
                <a:gd name="T22" fmla="*/ 49 w 49"/>
                <a:gd name="T23" fmla="*/ 24 h 50"/>
                <a:gd name="T24" fmla="*/ 46 w 49"/>
                <a:gd name="T25" fmla="*/ 15 h 50"/>
                <a:gd name="T26" fmla="*/ 44 w 49"/>
                <a:gd name="T27" fmla="*/ 6 h 50"/>
                <a:gd name="T28" fmla="*/ 35 w 49"/>
                <a:gd name="T29" fmla="*/ 0 h 50"/>
                <a:gd name="T30" fmla="*/ 23 w 49"/>
                <a:gd name="T31" fmla="*/ 0 h 50"/>
                <a:gd name="T32" fmla="*/ 23 w 49"/>
                <a:gd name="T33" fmla="*/ 0 h 50"/>
                <a:gd name="T34" fmla="*/ 15 w 49"/>
                <a:gd name="T35" fmla="*/ 0 h 50"/>
                <a:gd name="T36" fmla="*/ 6 w 49"/>
                <a:gd name="T37" fmla="*/ 6 h 50"/>
                <a:gd name="T38" fmla="*/ 0 w 49"/>
                <a:gd name="T39" fmla="*/ 15 h 50"/>
                <a:gd name="T40" fmla="*/ 0 w 49"/>
                <a:gd name="T41" fmla="*/ 24 h 50"/>
                <a:gd name="T42" fmla="*/ 0 w 49"/>
                <a:gd name="T43" fmla="*/ 24 h 50"/>
                <a:gd name="T44" fmla="*/ 32 w 49"/>
                <a:gd name="T45" fmla="*/ 24 h 50"/>
                <a:gd name="T46" fmla="*/ 32 w 49"/>
                <a:gd name="T47" fmla="*/ 24 h 50"/>
                <a:gd name="T48" fmla="*/ 29 w 49"/>
                <a:gd name="T49" fmla="*/ 29 h 50"/>
                <a:gd name="T50" fmla="*/ 23 w 49"/>
                <a:gd name="T51" fmla="*/ 29 h 50"/>
                <a:gd name="T52" fmla="*/ 23 w 49"/>
                <a:gd name="T53" fmla="*/ 29 h 50"/>
                <a:gd name="T54" fmla="*/ 20 w 49"/>
                <a:gd name="T55" fmla="*/ 29 h 50"/>
                <a:gd name="T56" fmla="*/ 18 w 49"/>
                <a:gd name="T57" fmla="*/ 24 h 50"/>
                <a:gd name="T58" fmla="*/ 18 w 49"/>
                <a:gd name="T59" fmla="*/ 24 h 50"/>
                <a:gd name="T60" fmla="*/ 20 w 49"/>
                <a:gd name="T61" fmla="*/ 21 h 50"/>
                <a:gd name="T62" fmla="*/ 23 w 49"/>
                <a:gd name="T63" fmla="*/ 18 h 50"/>
                <a:gd name="T64" fmla="*/ 23 w 49"/>
                <a:gd name="T65" fmla="*/ 18 h 50"/>
                <a:gd name="T66" fmla="*/ 29 w 49"/>
                <a:gd name="T67" fmla="*/ 21 h 50"/>
                <a:gd name="T68" fmla="*/ 32 w 49"/>
                <a:gd name="T69" fmla="*/ 24 h 50"/>
                <a:gd name="T70" fmla="*/ 32 w 49"/>
                <a:gd name="T71" fmla="*/ 2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9" h="50">
                  <a:moveTo>
                    <a:pt x="0" y="24"/>
                  </a:moveTo>
                  <a:lnTo>
                    <a:pt x="0" y="24"/>
                  </a:lnTo>
                  <a:lnTo>
                    <a:pt x="0" y="35"/>
                  </a:lnTo>
                  <a:lnTo>
                    <a:pt x="6" y="41"/>
                  </a:lnTo>
                  <a:lnTo>
                    <a:pt x="15" y="47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35" y="47"/>
                  </a:lnTo>
                  <a:lnTo>
                    <a:pt x="44" y="41"/>
                  </a:lnTo>
                  <a:lnTo>
                    <a:pt x="46" y="35"/>
                  </a:lnTo>
                  <a:lnTo>
                    <a:pt x="49" y="24"/>
                  </a:lnTo>
                  <a:lnTo>
                    <a:pt x="49" y="24"/>
                  </a:lnTo>
                  <a:lnTo>
                    <a:pt x="46" y="15"/>
                  </a:lnTo>
                  <a:lnTo>
                    <a:pt x="44" y="6"/>
                  </a:lnTo>
                  <a:lnTo>
                    <a:pt x="35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15" y="0"/>
                  </a:lnTo>
                  <a:lnTo>
                    <a:pt x="6" y="6"/>
                  </a:lnTo>
                  <a:lnTo>
                    <a:pt x="0" y="15"/>
                  </a:lnTo>
                  <a:lnTo>
                    <a:pt x="0" y="24"/>
                  </a:lnTo>
                  <a:lnTo>
                    <a:pt x="0" y="24"/>
                  </a:lnTo>
                  <a:close/>
                  <a:moveTo>
                    <a:pt x="32" y="24"/>
                  </a:moveTo>
                  <a:lnTo>
                    <a:pt x="32" y="24"/>
                  </a:lnTo>
                  <a:lnTo>
                    <a:pt x="29" y="29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0" y="29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20" y="21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9" y="21"/>
                  </a:lnTo>
                  <a:lnTo>
                    <a:pt x="32" y="24"/>
                  </a:lnTo>
                  <a:lnTo>
                    <a:pt x="3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7" name="Freeform 453">
              <a:extLst>
                <a:ext uri="{FF2B5EF4-FFF2-40B4-BE49-F238E27FC236}">
                  <a16:creationId xmlns:a16="http://schemas.microsoft.com/office/drawing/2014/main" id="{0A3776AE-B64D-450B-4914-B37959F73F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70413" y="6034088"/>
              <a:ext cx="77788" cy="79375"/>
            </a:xfrm>
            <a:custGeom>
              <a:avLst/>
              <a:gdLst>
                <a:gd name="T0" fmla="*/ 23 w 49"/>
                <a:gd name="T1" fmla="*/ 0 h 50"/>
                <a:gd name="T2" fmla="*/ 23 w 49"/>
                <a:gd name="T3" fmla="*/ 0 h 50"/>
                <a:gd name="T4" fmla="*/ 14 w 49"/>
                <a:gd name="T5" fmla="*/ 0 h 50"/>
                <a:gd name="T6" fmla="*/ 5 w 49"/>
                <a:gd name="T7" fmla="*/ 6 h 50"/>
                <a:gd name="T8" fmla="*/ 0 w 49"/>
                <a:gd name="T9" fmla="*/ 15 h 50"/>
                <a:gd name="T10" fmla="*/ 0 w 49"/>
                <a:gd name="T11" fmla="*/ 24 h 50"/>
                <a:gd name="T12" fmla="*/ 0 w 49"/>
                <a:gd name="T13" fmla="*/ 24 h 50"/>
                <a:gd name="T14" fmla="*/ 0 w 49"/>
                <a:gd name="T15" fmla="*/ 35 h 50"/>
                <a:gd name="T16" fmla="*/ 5 w 49"/>
                <a:gd name="T17" fmla="*/ 41 h 50"/>
                <a:gd name="T18" fmla="*/ 14 w 49"/>
                <a:gd name="T19" fmla="*/ 47 h 50"/>
                <a:gd name="T20" fmla="*/ 23 w 49"/>
                <a:gd name="T21" fmla="*/ 50 h 50"/>
                <a:gd name="T22" fmla="*/ 23 w 49"/>
                <a:gd name="T23" fmla="*/ 50 h 50"/>
                <a:gd name="T24" fmla="*/ 34 w 49"/>
                <a:gd name="T25" fmla="*/ 47 h 50"/>
                <a:gd name="T26" fmla="*/ 40 w 49"/>
                <a:gd name="T27" fmla="*/ 41 h 50"/>
                <a:gd name="T28" fmla="*/ 46 w 49"/>
                <a:gd name="T29" fmla="*/ 35 h 50"/>
                <a:gd name="T30" fmla="*/ 49 w 49"/>
                <a:gd name="T31" fmla="*/ 24 h 50"/>
                <a:gd name="T32" fmla="*/ 49 w 49"/>
                <a:gd name="T33" fmla="*/ 24 h 50"/>
                <a:gd name="T34" fmla="*/ 46 w 49"/>
                <a:gd name="T35" fmla="*/ 15 h 50"/>
                <a:gd name="T36" fmla="*/ 40 w 49"/>
                <a:gd name="T37" fmla="*/ 6 h 50"/>
                <a:gd name="T38" fmla="*/ 34 w 49"/>
                <a:gd name="T39" fmla="*/ 0 h 50"/>
                <a:gd name="T40" fmla="*/ 23 w 49"/>
                <a:gd name="T41" fmla="*/ 0 h 50"/>
                <a:gd name="T42" fmla="*/ 23 w 49"/>
                <a:gd name="T43" fmla="*/ 0 h 50"/>
                <a:gd name="T44" fmla="*/ 23 w 49"/>
                <a:gd name="T45" fmla="*/ 29 h 50"/>
                <a:gd name="T46" fmla="*/ 23 w 49"/>
                <a:gd name="T47" fmla="*/ 29 h 50"/>
                <a:gd name="T48" fmla="*/ 20 w 49"/>
                <a:gd name="T49" fmla="*/ 29 h 50"/>
                <a:gd name="T50" fmla="*/ 17 w 49"/>
                <a:gd name="T51" fmla="*/ 24 h 50"/>
                <a:gd name="T52" fmla="*/ 17 w 49"/>
                <a:gd name="T53" fmla="*/ 24 h 50"/>
                <a:gd name="T54" fmla="*/ 20 w 49"/>
                <a:gd name="T55" fmla="*/ 21 h 50"/>
                <a:gd name="T56" fmla="*/ 23 w 49"/>
                <a:gd name="T57" fmla="*/ 18 h 50"/>
                <a:gd name="T58" fmla="*/ 23 w 49"/>
                <a:gd name="T59" fmla="*/ 18 h 50"/>
                <a:gd name="T60" fmla="*/ 29 w 49"/>
                <a:gd name="T61" fmla="*/ 21 h 50"/>
                <a:gd name="T62" fmla="*/ 29 w 49"/>
                <a:gd name="T63" fmla="*/ 24 h 50"/>
                <a:gd name="T64" fmla="*/ 29 w 49"/>
                <a:gd name="T65" fmla="*/ 24 h 50"/>
                <a:gd name="T66" fmla="*/ 29 w 49"/>
                <a:gd name="T67" fmla="*/ 29 h 50"/>
                <a:gd name="T68" fmla="*/ 23 w 49"/>
                <a:gd name="T69" fmla="*/ 29 h 50"/>
                <a:gd name="T70" fmla="*/ 23 w 49"/>
                <a:gd name="T71" fmla="*/ 2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9" h="50">
                  <a:moveTo>
                    <a:pt x="23" y="0"/>
                  </a:moveTo>
                  <a:lnTo>
                    <a:pt x="23" y="0"/>
                  </a:lnTo>
                  <a:lnTo>
                    <a:pt x="14" y="0"/>
                  </a:lnTo>
                  <a:lnTo>
                    <a:pt x="5" y="6"/>
                  </a:lnTo>
                  <a:lnTo>
                    <a:pt x="0" y="15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35"/>
                  </a:lnTo>
                  <a:lnTo>
                    <a:pt x="5" y="41"/>
                  </a:lnTo>
                  <a:lnTo>
                    <a:pt x="14" y="47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34" y="47"/>
                  </a:lnTo>
                  <a:lnTo>
                    <a:pt x="40" y="41"/>
                  </a:lnTo>
                  <a:lnTo>
                    <a:pt x="46" y="35"/>
                  </a:lnTo>
                  <a:lnTo>
                    <a:pt x="49" y="24"/>
                  </a:lnTo>
                  <a:lnTo>
                    <a:pt x="49" y="24"/>
                  </a:lnTo>
                  <a:lnTo>
                    <a:pt x="46" y="15"/>
                  </a:lnTo>
                  <a:lnTo>
                    <a:pt x="40" y="6"/>
                  </a:lnTo>
                  <a:lnTo>
                    <a:pt x="34" y="0"/>
                  </a:lnTo>
                  <a:lnTo>
                    <a:pt x="23" y="0"/>
                  </a:lnTo>
                  <a:lnTo>
                    <a:pt x="23" y="0"/>
                  </a:lnTo>
                  <a:close/>
                  <a:moveTo>
                    <a:pt x="23" y="29"/>
                  </a:moveTo>
                  <a:lnTo>
                    <a:pt x="23" y="29"/>
                  </a:lnTo>
                  <a:lnTo>
                    <a:pt x="20" y="29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20" y="21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9" y="21"/>
                  </a:lnTo>
                  <a:lnTo>
                    <a:pt x="29" y="24"/>
                  </a:lnTo>
                  <a:lnTo>
                    <a:pt x="29" y="24"/>
                  </a:lnTo>
                  <a:lnTo>
                    <a:pt x="29" y="29"/>
                  </a:lnTo>
                  <a:lnTo>
                    <a:pt x="23" y="29"/>
                  </a:lnTo>
                  <a:lnTo>
                    <a:pt x="2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8" name="Freeform 454">
              <a:extLst>
                <a:ext uri="{FF2B5EF4-FFF2-40B4-BE49-F238E27FC236}">
                  <a16:creationId xmlns:a16="http://schemas.microsoft.com/office/drawing/2014/main" id="{8D1216B8-0E98-8F3E-F537-53C539C66B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159288" y="6299200"/>
              <a:ext cx="77788" cy="77787"/>
            </a:xfrm>
            <a:custGeom>
              <a:avLst/>
              <a:gdLst>
                <a:gd name="T0" fmla="*/ 0 w 49"/>
                <a:gd name="T1" fmla="*/ 26 h 49"/>
                <a:gd name="T2" fmla="*/ 0 w 49"/>
                <a:gd name="T3" fmla="*/ 26 h 49"/>
                <a:gd name="T4" fmla="*/ 0 w 49"/>
                <a:gd name="T5" fmla="*/ 35 h 49"/>
                <a:gd name="T6" fmla="*/ 6 w 49"/>
                <a:gd name="T7" fmla="*/ 43 h 49"/>
                <a:gd name="T8" fmla="*/ 15 w 49"/>
                <a:gd name="T9" fmla="*/ 49 h 49"/>
                <a:gd name="T10" fmla="*/ 23 w 49"/>
                <a:gd name="T11" fmla="*/ 49 h 49"/>
                <a:gd name="T12" fmla="*/ 23 w 49"/>
                <a:gd name="T13" fmla="*/ 49 h 49"/>
                <a:gd name="T14" fmla="*/ 35 w 49"/>
                <a:gd name="T15" fmla="*/ 49 h 49"/>
                <a:gd name="T16" fmla="*/ 44 w 49"/>
                <a:gd name="T17" fmla="*/ 43 h 49"/>
                <a:gd name="T18" fmla="*/ 46 w 49"/>
                <a:gd name="T19" fmla="*/ 35 h 49"/>
                <a:gd name="T20" fmla="*/ 49 w 49"/>
                <a:gd name="T21" fmla="*/ 26 h 49"/>
                <a:gd name="T22" fmla="*/ 49 w 49"/>
                <a:gd name="T23" fmla="*/ 26 h 49"/>
                <a:gd name="T24" fmla="*/ 46 w 49"/>
                <a:gd name="T25" fmla="*/ 14 h 49"/>
                <a:gd name="T26" fmla="*/ 44 w 49"/>
                <a:gd name="T27" fmla="*/ 6 h 49"/>
                <a:gd name="T28" fmla="*/ 35 w 49"/>
                <a:gd name="T29" fmla="*/ 3 h 49"/>
                <a:gd name="T30" fmla="*/ 23 w 49"/>
                <a:gd name="T31" fmla="*/ 0 h 49"/>
                <a:gd name="T32" fmla="*/ 23 w 49"/>
                <a:gd name="T33" fmla="*/ 0 h 49"/>
                <a:gd name="T34" fmla="*/ 15 w 49"/>
                <a:gd name="T35" fmla="*/ 3 h 49"/>
                <a:gd name="T36" fmla="*/ 6 w 49"/>
                <a:gd name="T37" fmla="*/ 6 h 49"/>
                <a:gd name="T38" fmla="*/ 0 w 49"/>
                <a:gd name="T39" fmla="*/ 14 h 49"/>
                <a:gd name="T40" fmla="*/ 0 w 49"/>
                <a:gd name="T41" fmla="*/ 26 h 49"/>
                <a:gd name="T42" fmla="*/ 0 w 49"/>
                <a:gd name="T43" fmla="*/ 26 h 49"/>
                <a:gd name="T44" fmla="*/ 32 w 49"/>
                <a:gd name="T45" fmla="*/ 26 h 49"/>
                <a:gd name="T46" fmla="*/ 32 w 49"/>
                <a:gd name="T47" fmla="*/ 26 h 49"/>
                <a:gd name="T48" fmla="*/ 29 w 49"/>
                <a:gd name="T49" fmla="*/ 29 h 49"/>
                <a:gd name="T50" fmla="*/ 23 w 49"/>
                <a:gd name="T51" fmla="*/ 32 h 49"/>
                <a:gd name="T52" fmla="*/ 23 w 49"/>
                <a:gd name="T53" fmla="*/ 32 h 49"/>
                <a:gd name="T54" fmla="*/ 20 w 49"/>
                <a:gd name="T55" fmla="*/ 29 h 49"/>
                <a:gd name="T56" fmla="*/ 18 w 49"/>
                <a:gd name="T57" fmla="*/ 26 h 49"/>
                <a:gd name="T58" fmla="*/ 18 w 49"/>
                <a:gd name="T59" fmla="*/ 26 h 49"/>
                <a:gd name="T60" fmla="*/ 20 w 49"/>
                <a:gd name="T61" fmla="*/ 20 h 49"/>
                <a:gd name="T62" fmla="*/ 23 w 49"/>
                <a:gd name="T63" fmla="*/ 17 h 49"/>
                <a:gd name="T64" fmla="*/ 23 w 49"/>
                <a:gd name="T65" fmla="*/ 17 h 49"/>
                <a:gd name="T66" fmla="*/ 29 w 49"/>
                <a:gd name="T67" fmla="*/ 20 h 49"/>
                <a:gd name="T68" fmla="*/ 32 w 49"/>
                <a:gd name="T69" fmla="*/ 26 h 49"/>
                <a:gd name="T70" fmla="*/ 32 w 49"/>
                <a:gd name="T71" fmla="*/ 2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9" h="49">
                  <a:moveTo>
                    <a:pt x="0" y="26"/>
                  </a:moveTo>
                  <a:lnTo>
                    <a:pt x="0" y="26"/>
                  </a:lnTo>
                  <a:lnTo>
                    <a:pt x="0" y="35"/>
                  </a:lnTo>
                  <a:lnTo>
                    <a:pt x="6" y="43"/>
                  </a:lnTo>
                  <a:lnTo>
                    <a:pt x="15" y="49"/>
                  </a:lnTo>
                  <a:lnTo>
                    <a:pt x="23" y="49"/>
                  </a:lnTo>
                  <a:lnTo>
                    <a:pt x="23" y="49"/>
                  </a:lnTo>
                  <a:lnTo>
                    <a:pt x="35" y="49"/>
                  </a:lnTo>
                  <a:lnTo>
                    <a:pt x="44" y="43"/>
                  </a:lnTo>
                  <a:lnTo>
                    <a:pt x="46" y="35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6" y="14"/>
                  </a:lnTo>
                  <a:lnTo>
                    <a:pt x="44" y="6"/>
                  </a:lnTo>
                  <a:lnTo>
                    <a:pt x="35" y="3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15" y="3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26"/>
                  </a:lnTo>
                  <a:lnTo>
                    <a:pt x="0" y="26"/>
                  </a:lnTo>
                  <a:close/>
                  <a:moveTo>
                    <a:pt x="32" y="26"/>
                  </a:moveTo>
                  <a:lnTo>
                    <a:pt x="32" y="26"/>
                  </a:lnTo>
                  <a:lnTo>
                    <a:pt x="29" y="29"/>
                  </a:lnTo>
                  <a:lnTo>
                    <a:pt x="23" y="32"/>
                  </a:lnTo>
                  <a:lnTo>
                    <a:pt x="23" y="32"/>
                  </a:lnTo>
                  <a:lnTo>
                    <a:pt x="20" y="29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9" y="20"/>
                  </a:lnTo>
                  <a:lnTo>
                    <a:pt x="32" y="26"/>
                  </a:lnTo>
                  <a:lnTo>
                    <a:pt x="32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39" name="Freeform 455">
              <a:extLst>
                <a:ext uri="{FF2B5EF4-FFF2-40B4-BE49-F238E27FC236}">
                  <a16:creationId xmlns:a16="http://schemas.microsoft.com/office/drawing/2014/main" id="{45D59188-A8BA-4083-F814-20290520DC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159288" y="6567488"/>
              <a:ext cx="77788" cy="79375"/>
            </a:xfrm>
            <a:custGeom>
              <a:avLst/>
              <a:gdLst>
                <a:gd name="T0" fmla="*/ 0 w 49"/>
                <a:gd name="T1" fmla="*/ 23 h 50"/>
                <a:gd name="T2" fmla="*/ 0 w 49"/>
                <a:gd name="T3" fmla="*/ 23 h 50"/>
                <a:gd name="T4" fmla="*/ 0 w 49"/>
                <a:gd name="T5" fmla="*/ 35 h 50"/>
                <a:gd name="T6" fmla="*/ 6 w 49"/>
                <a:gd name="T7" fmla="*/ 41 h 50"/>
                <a:gd name="T8" fmla="*/ 15 w 49"/>
                <a:gd name="T9" fmla="*/ 47 h 50"/>
                <a:gd name="T10" fmla="*/ 23 w 49"/>
                <a:gd name="T11" fmla="*/ 50 h 50"/>
                <a:gd name="T12" fmla="*/ 23 w 49"/>
                <a:gd name="T13" fmla="*/ 50 h 50"/>
                <a:gd name="T14" fmla="*/ 35 w 49"/>
                <a:gd name="T15" fmla="*/ 47 h 50"/>
                <a:gd name="T16" fmla="*/ 44 w 49"/>
                <a:gd name="T17" fmla="*/ 41 h 50"/>
                <a:gd name="T18" fmla="*/ 46 w 49"/>
                <a:gd name="T19" fmla="*/ 35 h 50"/>
                <a:gd name="T20" fmla="*/ 49 w 49"/>
                <a:gd name="T21" fmla="*/ 23 h 50"/>
                <a:gd name="T22" fmla="*/ 49 w 49"/>
                <a:gd name="T23" fmla="*/ 23 h 50"/>
                <a:gd name="T24" fmla="*/ 46 w 49"/>
                <a:gd name="T25" fmla="*/ 15 h 50"/>
                <a:gd name="T26" fmla="*/ 44 w 49"/>
                <a:gd name="T27" fmla="*/ 6 h 50"/>
                <a:gd name="T28" fmla="*/ 35 w 49"/>
                <a:gd name="T29" fmla="*/ 0 h 50"/>
                <a:gd name="T30" fmla="*/ 23 w 49"/>
                <a:gd name="T31" fmla="*/ 0 h 50"/>
                <a:gd name="T32" fmla="*/ 23 w 49"/>
                <a:gd name="T33" fmla="*/ 0 h 50"/>
                <a:gd name="T34" fmla="*/ 15 w 49"/>
                <a:gd name="T35" fmla="*/ 0 h 50"/>
                <a:gd name="T36" fmla="*/ 6 w 49"/>
                <a:gd name="T37" fmla="*/ 6 h 50"/>
                <a:gd name="T38" fmla="*/ 0 w 49"/>
                <a:gd name="T39" fmla="*/ 15 h 50"/>
                <a:gd name="T40" fmla="*/ 0 w 49"/>
                <a:gd name="T41" fmla="*/ 23 h 50"/>
                <a:gd name="T42" fmla="*/ 0 w 49"/>
                <a:gd name="T43" fmla="*/ 23 h 50"/>
                <a:gd name="T44" fmla="*/ 32 w 49"/>
                <a:gd name="T45" fmla="*/ 23 h 50"/>
                <a:gd name="T46" fmla="*/ 32 w 49"/>
                <a:gd name="T47" fmla="*/ 23 h 50"/>
                <a:gd name="T48" fmla="*/ 29 w 49"/>
                <a:gd name="T49" fmla="*/ 29 h 50"/>
                <a:gd name="T50" fmla="*/ 23 w 49"/>
                <a:gd name="T51" fmla="*/ 29 h 50"/>
                <a:gd name="T52" fmla="*/ 23 w 49"/>
                <a:gd name="T53" fmla="*/ 29 h 50"/>
                <a:gd name="T54" fmla="*/ 20 w 49"/>
                <a:gd name="T55" fmla="*/ 29 h 50"/>
                <a:gd name="T56" fmla="*/ 18 w 49"/>
                <a:gd name="T57" fmla="*/ 23 h 50"/>
                <a:gd name="T58" fmla="*/ 18 w 49"/>
                <a:gd name="T59" fmla="*/ 23 h 50"/>
                <a:gd name="T60" fmla="*/ 20 w 49"/>
                <a:gd name="T61" fmla="*/ 21 h 50"/>
                <a:gd name="T62" fmla="*/ 23 w 49"/>
                <a:gd name="T63" fmla="*/ 18 h 50"/>
                <a:gd name="T64" fmla="*/ 23 w 49"/>
                <a:gd name="T65" fmla="*/ 18 h 50"/>
                <a:gd name="T66" fmla="*/ 29 w 49"/>
                <a:gd name="T67" fmla="*/ 21 h 50"/>
                <a:gd name="T68" fmla="*/ 32 w 49"/>
                <a:gd name="T69" fmla="*/ 23 h 50"/>
                <a:gd name="T70" fmla="*/ 32 w 49"/>
                <a:gd name="T7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9" h="50">
                  <a:moveTo>
                    <a:pt x="0" y="23"/>
                  </a:moveTo>
                  <a:lnTo>
                    <a:pt x="0" y="23"/>
                  </a:lnTo>
                  <a:lnTo>
                    <a:pt x="0" y="35"/>
                  </a:lnTo>
                  <a:lnTo>
                    <a:pt x="6" y="41"/>
                  </a:lnTo>
                  <a:lnTo>
                    <a:pt x="15" y="47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35" y="47"/>
                  </a:lnTo>
                  <a:lnTo>
                    <a:pt x="44" y="41"/>
                  </a:lnTo>
                  <a:lnTo>
                    <a:pt x="46" y="35"/>
                  </a:lnTo>
                  <a:lnTo>
                    <a:pt x="49" y="23"/>
                  </a:lnTo>
                  <a:lnTo>
                    <a:pt x="49" y="23"/>
                  </a:lnTo>
                  <a:lnTo>
                    <a:pt x="46" y="15"/>
                  </a:lnTo>
                  <a:lnTo>
                    <a:pt x="44" y="6"/>
                  </a:lnTo>
                  <a:lnTo>
                    <a:pt x="35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15" y="0"/>
                  </a:lnTo>
                  <a:lnTo>
                    <a:pt x="6" y="6"/>
                  </a:lnTo>
                  <a:lnTo>
                    <a:pt x="0" y="15"/>
                  </a:lnTo>
                  <a:lnTo>
                    <a:pt x="0" y="23"/>
                  </a:lnTo>
                  <a:lnTo>
                    <a:pt x="0" y="23"/>
                  </a:lnTo>
                  <a:close/>
                  <a:moveTo>
                    <a:pt x="32" y="23"/>
                  </a:moveTo>
                  <a:lnTo>
                    <a:pt x="32" y="23"/>
                  </a:lnTo>
                  <a:lnTo>
                    <a:pt x="29" y="29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0" y="29"/>
                  </a:lnTo>
                  <a:lnTo>
                    <a:pt x="18" y="23"/>
                  </a:lnTo>
                  <a:lnTo>
                    <a:pt x="18" y="23"/>
                  </a:lnTo>
                  <a:lnTo>
                    <a:pt x="20" y="21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9" y="21"/>
                  </a:lnTo>
                  <a:lnTo>
                    <a:pt x="32" y="23"/>
                  </a:lnTo>
                  <a:lnTo>
                    <a:pt x="32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40" name="Freeform 456">
              <a:extLst>
                <a:ext uri="{FF2B5EF4-FFF2-40B4-BE49-F238E27FC236}">
                  <a16:creationId xmlns:a16="http://schemas.microsoft.com/office/drawing/2014/main" id="{73107BBB-6D5E-9ED0-80D3-D600A09372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70413" y="6567488"/>
              <a:ext cx="77788" cy="79375"/>
            </a:xfrm>
            <a:custGeom>
              <a:avLst/>
              <a:gdLst>
                <a:gd name="T0" fmla="*/ 0 w 49"/>
                <a:gd name="T1" fmla="*/ 23 h 50"/>
                <a:gd name="T2" fmla="*/ 0 w 49"/>
                <a:gd name="T3" fmla="*/ 23 h 50"/>
                <a:gd name="T4" fmla="*/ 0 w 49"/>
                <a:gd name="T5" fmla="*/ 35 h 50"/>
                <a:gd name="T6" fmla="*/ 5 w 49"/>
                <a:gd name="T7" fmla="*/ 41 h 50"/>
                <a:gd name="T8" fmla="*/ 14 w 49"/>
                <a:gd name="T9" fmla="*/ 47 h 50"/>
                <a:gd name="T10" fmla="*/ 23 w 49"/>
                <a:gd name="T11" fmla="*/ 50 h 50"/>
                <a:gd name="T12" fmla="*/ 23 w 49"/>
                <a:gd name="T13" fmla="*/ 50 h 50"/>
                <a:gd name="T14" fmla="*/ 34 w 49"/>
                <a:gd name="T15" fmla="*/ 47 h 50"/>
                <a:gd name="T16" fmla="*/ 40 w 49"/>
                <a:gd name="T17" fmla="*/ 41 h 50"/>
                <a:gd name="T18" fmla="*/ 46 w 49"/>
                <a:gd name="T19" fmla="*/ 35 h 50"/>
                <a:gd name="T20" fmla="*/ 49 w 49"/>
                <a:gd name="T21" fmla="*/ 23 h 50"/>
                <a:gd name="T22" fmla="*/ 49 w 49"/>
                <a:gd name="T23" fmla="*/ 23 h 50"/>
                <a:gd name="T24" fmla="*/ 46 w 49"/>
                <a:gd name="T25" fmla="*/ 15 h 50"/>
                <a:gd name="T26" fmla="*/ 40 w 49"/>
                <a:gd name="T27" fmla="*/ 6 h 50"/>
                <a:gd name="T28" fmla="*/ 34 w 49"/>
                <a:gd name="T29" fmla="*/ 0 h 50"/>
                <a:gd name="T30" fmla="*/ 23 w 49"/>
                <a:gd name="T31" fmla="*/ 0 h 50"/>
                <a:gd name="T32" fmla="*/ 23 w 49"/>
                <a:gd name="T33" fmla="*/ 0 h 50"/>
                <a:gd name="T34" fmla="*/ 14 w 49"/>
                <a:gd name="T35" fmla="*/ 0 h 50"/>
                <a:gd name="T36" fmla="*/ 5 w 49"/>
                <a:gd name="T37" fmla="*/ 6 h 50"/>
                <a:gd name="T38" fmla="*/ 0 w 49"/>
                <a:gd name="T39" fmla="*/ 15 h 50"/>
                <a:gd name="T40" fmla="*/ 0 w 49"/>
                <a:gd name="T41" fmla="*/ 23 h 50"/>
                <a:gd name="T42" fmla="*/ 0 w 49"/>
                <a:gd name="T43" fmla="*/ 23 h 50"/>
                <a:gd name="T44" fmla="*/ 29 w 49"/>
                <a:gd name="T45" fmla="*/ 23 h 50"/>
                <a:gd name="T46" fmla="*/ 29 w 49"/>
                <a:gd name="T47" fmla="*/ 23 h 50"/>
                <a:gd name="T48" fmla="*/ 29 w 49"/>
                <a:gd name="T49" fmla="*/ 29 h 50"/>
                <a:gd name="T50" fmla="*/ 23 w 49"/>
                <a:gd name="T51" fmla="*/ 29 h 50"/>
                <a:gd name="T52" fmla="*/ 23 w 49"/>
                <a:gd name="T53" fmla="*/ 29 h 50"/>
                <a:gd name="T54" fmla="*/ 20 w 49"/>
                <a:gd name="T55" fmla="*/ 29 h 50"/>
                <a:gd name="T56" fmla="*/ 17 w 49"/>
                <a:gd name="T57" fmla="*/ 23 h 50"/>
                <a:gd name="T58" fmla="*/ 17 w 49"/>
                <a:gd name="T59" fmla="*/ 23 h 50"/>
                <a:gd name="T60" fmla="*/ 20 w 49"/>
                <a:gd name="T61" fmla="*/ 21 h 50"/>
                <a:gd name="T62" fmla="*/ 23 w 49"/>
                <a:gd name="T63" fmla="*/ 18 h 50"/>
                <a:gd name="T64" fmla="*/ 23 w 49"/>
                <a:gd name="T65" fmla="*/ 18 h 50"/>
                <a:gd name="T66" fmla="*/ 29 w 49"/>
                <a:gd name="T67" fmla="*/ 21 h 50"/>
                <a:gd name="T68" fmla="*/ 29 w 49"/>
                <a:gd name="T69" fmla="*/ 23 h 50"/>
                <a:gd name="T70" fmla="*/ 29 w 49"/>
                <a:gd name="T7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9" h="50">
                  <a:moveTo>
                    <a:pt x="0" y="23"/>
                  </a:moveTo>
                  <a:lnTo>
                    <a:pt x="0" y="23"/>
                  </a:lnTo>
                  <a:lnTo>
                    <a:pt x="0" y="35"/>
                  </a:lnTo>
                  <a:lnTo>
                    <a:pt x="5" y="41"/>
                  </a:lnTo>
                  <a:lnTo>
                    <a:pt x="14" y="47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34" y="47"/>
                  </a:lnTo>
                  <a:lnTo>
                    <a:pt x="40" y="41"/>
                  </a:lnTo>
                  <a:lnTo>
                    <a:pt x="46" y="35"/>
                  </a:lnTo>
                  <a:lnTo>
                    <a:pt x="49" y="23"/>
                  </a:lnTo>
                  <a:lnTo>
                    <a:pt x="49" y="23"/>
                  </a:lnTo>
                  <a:lnTo>
                    <a:pt x="46" y="15"/>
                  </a:lnTo>
                  <a:lnTo>
                    <a:pt x="40" y="6"/>
                  </a:lnTo>
                  <a:lnTo>
                    <a:pt x="34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14" y="0"/>
                  </a:lnTo>
                  <a:lnTo>
                    <a:pt x="5" y="6"/>
                  </a:lnTo>
                  <a:lnTo>
                    <a:pt x="0" y="15"/>
                  </a:lnTo>
                  <a:lnTo>
                    <a:pt x="0" y="23"/>
                  </a:lnTo>
                  <a:lnTo>
                    <a:pt x="0" y="23"/>
                  </a:lnTo>
                  <a:close/>
                  <a:moveTo>
                    <a:pt x="29" y="23"/>
                  </a:moveTo>
                  <a:lnTo>
                    <a:pt x="29" y="23"/>
                  </a:lnTo>
                  <a:lnTo>
                    <a:pt x="29" y="29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0" y="29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20" y="21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9" y="21"/>
                  </a:lnTo>
                  <a:lnTo>
                    <a:pt x="29" y="23"/>
                  </a:lnTo>
                  <a:lnTo>
                    <a:pt x="29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C7634B94-4E78-1C8B-7183-5A4E7FCA7003}"/>
              </a:ext>
            </a:extLst>
          </p:cNvPr>
          <p:cNvGrpSpPr/>
          <p:nvPr/>
        </p:nvGrpSpPr>
        <p:grpSpPr>
          <a:xfrm>
            <a:off x="7594635" y="3745783"/>
            <a:ext cx="351929" cy="271158"/>
            <a:chOff x="2354263" y="6007100"/>
            <a:chExt cx="968375" cy="746125"/>
          </a:xfrm>
          <a:solidFill>
            <a:schemeClr val="bg1"/>
          </a:solidFill>
        </p:grpSpPr>
        <p:sp>
          <p:nvSpPr>
            <p:cNvPr id="42" name="Freeform 373">
              <a:extLst>
                <a:ext uri="{FF2B5EF4-FFF2-40B4-BE49-F238E27FC236}">
                  <a16:creationId xmlns:a16="http://schemas.microsoft.com/office/drawing/2014/main" id="{DC2443F0-784C-AC75-D275-FD7CA3E78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825" y="6007100"/>
              <a:ext cx="844550" cy="347662"/>
            </a:xfrm>
            <a:custGeom>
              <a:avLst/>
              <a:gdLst>
                <a:gd name="T0" fmla="*/ 9 w 532"/>
                <a:gd name="T1" fmla="*/ 219 h 219"/>
                <a:gd name="T2" fmla="*/ 9 w 532"/>
                <a:gd name="T3" fmla="*/ 219 h 219"/>
                <a:gd name="T4" fmla="*/ 15 w 532"/>
                <a:gd name="T5" fmla="*/ 216 h 219"/>
                <a:gd name="T6" fmla="*/ 17 w 532"/>
                <a:gd name="T7" fmla="*/ 210 h 219"/>
                <a:gd name="T8" fmla="*/ 17 w 532"/>
                <a:gd name="T9" fmla="*/ 29 h 219"/>
                <a:gd name="T10" fmla="*/ 17 w 532"/>
                <a:gd name="T11" fmla="*/ 29 h 219"/>
                <a:gd name="T12" fmla="*/ 20 w 532"/>
                <a:gd name="T13" fmla="*/ 26 h 219"/>
                <a:gd name="T14" fmla="*/ 23 w 532"/>
                <a:gd name="T15" fmla="*/ 20 h 219"/>
                <a:gd name="T16" fmla="*/ 26 w 532"/>
                <a:gd name="T17" fmla="*/ 20 h 219"/>
                <a:gd name="T18" fmla="*/ 32 w 532"/>
                <a:gd name="T19" fmla="*/ 17 h 219"/>
                <a:gd name="T20" fmla="*/ 500 w 532"/>
                <a:gd name="T21" fmla="*/ 17 h 219"/>
                <a:gd name="T22" fmla="*/ 500 w 532"/>
                <a:gd name="T23" fmla="*/ 17 h 219"/>
                <a:gd name="T24" fmla="*/ 506 w 532"/>
                <a:gd name="T25" fmla="*/ 20 h 219"/>
                <a:gd name="T26" fmla="*/ 509 w 532"/>
                <a:gd name="T27" fmla="*/ 20 h 219"/>
                <a:gd name="T28" fmla="*/ 512 w 532"/>
                <a:gd name="T29" fmla="*/ 26 h 219"/>
                <a:gd name="T30" fmla="*/ 512 w 532"/>
                <a:gd name="T31" fmla="*/ 29 h 219"/>
                <a:gd name="T32" fmla="*/ 512 w 532"/>
                <a:gd name="T33" fmla="*/ 43 h 219"/>
                <a:gd name="T34" fmla="*/ 512 w 532"/>
                <a:gd name="T35" fmla="*/ 43 h 219"/>
                <a:gd name="T36" fmla="*/ 515 w 532"/>
                <a:gd name="T37" fmla="*/ 49 h 219"/>
                <a:gd name="T38" fmla="*/ 523 w 532"/>
                <a:gd name="T39" fmla="*/ 52 h 219"/>
                <a:gd name="T40" fmla="*/ 523 w 532"/>
                <a:gd name="T41" fmla="*/ 52 h 219"/>
                <a:gd name="T42" fmla="*/ 529 w 532"/>
                <a:gd name="T43" fmla="*/ 49 h 219"/>
                <a:gd name="T44" fmla="*/ 532 w 532"/>
                <a:gd name="T45" fmla="*/ 43 h 219"/>
                <a:gd name="T46" fmla="*/ 532 w 532"/>
                <a:gd name="T47" fmla="*/ 29 h 219"/>
                <a:gd name="T48" fmla="*/ 532 w 532"/>
                <a:gd name="T49" fmla="*/ 29 h 219"/>
                <a:gd name="T50" fmla="*/ 529 w 532"/>
                <a:gd name="T51" fmla="*/ 17 h 219"/>
                <a:gd name="T52" fmla="*/ 523 w 532"/>
                <a:gd name="T53" fmla="*/ 8 h 219"/>
                <a:gd name="T54" fmla="*/ 512 w 532"/>
                <a:gd name="T55" fmla="*/ 3 h 219"/>
                <a:gd name="T56" fmla="*/ 500 w 532"/>
                <a:gd name="T57" fmla="*/ 0 h 219"/>
                <a:gd name="T58" fmla="*/ 32 w 532"/>
                <a:gd name="T59" fmla="*/ 0 h 219"/>
                <a:gd name="T60" fmla="*/ 32 w 532"/>
                <a:gd name="T61" fmla="*/ 0 h 219"/>
                <a:gd name="T62" fmla="*/ 17 w 532"/>
                <a:gd name="T63" fmla="*/ 3 h 219"/>
                <a:gd name="T64" fmla="*/ 9 w 532"/>
                <a:gd name="T65" fmla="*/ 8 h 219"/>
                <a:gd name="T66" fmla="*/ 3 w 532"/>
                <a:gd name="T67" fmla="*/ 17 h 219"/>
                <a:gd name="T68" fmla="*/ 0 w 532"/>
                <a:gd name="T69" fmla="*/ 29 h 219"/>
                <a:gd name="T70" fmla="*/ 0 w 532"/>
                <a:gd name="T71" fmla="*/ 210 h 219"/>
                <a:gd name="T72" fmla="*/ 0 w 532"/>
                <a:gd name="T73" fmla="*/ 210 h 219"/>
                <a:gd name="T74" fmla="*/ 3 w 532"/>
                <a:gd name="T75" fmla="*/ 216 h 219"/>
                <a:gd name="T76" fmla="*/ 9 w 532"/>
                <a:gd name="T77" fmla="*/ 219 h 219"/>
                <a:gd name="T78" fmla="*/ 9 w 532"/>
                <a:gd name="T79" fmla="*/ 21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32" h="219">
                  <a:moveTo>
                    <a:pt x="9" y="219"/>
                  </a:moveTo>
                  <a:lnTo>
                    <a:pt x="9" y="219"/>
                  </a:lnTo>
                  <a:lnTo>
                    <a:pt x="15" y="216"/>
                  </a:lnTo>
                  <a:lnTo>
                    <a:pt x="17" y="210"/>
                  </a:lnTo>
                  <a:lnTo>
                    <a:pt x="17" y="29"/>
                  </a:lnTo>
                  <a:lnTo>
                    <a:pt x="17" y="29"/>
                  </a:lnTo>
                  <a:lnTo>
                    <a:pt x="20" y="26"/>
                  </a:lnTo>
                  <a:lnTo>
                    <a:pt x="23" y="20"/>
                  </a:lnTo>
                  <a:lnTo>
                    <a:pt x="26" y="20"/>
                  </a:lnTo>
                  <a:lnTo>
                    <a:pt x="32" y="17"/>
                  </a:lnTo>
                  <a:lnTo>
                    <a:pt x="500" y="17"/>
                  </a:lnTo>
                  <a:lnTo>
                    <a:pt x="500" y="17"/>
                  </a:lnTo>
                  <a:lnTo>
                    <a:pt x="506" y="20"/>
                  </a:lnTo>
                  <a:lnTo>
                    <a:pt x="509" y="20"/>
                  </a:lnTo>
                  <a:lnTo>
                    <a:pt x="512" y="26"/>
                  </a:lnTo>
                  <a:lnTo>
                    <a:pt x="512" y="29"/>
                  </a:lnTo>
                  <a:lnTo>
                    <a:pt x="512" y="43"/>
                  </a:lnTo>
                  <a:lnTo>
                    <a:pt x="512" y="43"/>
                  </a:lnTo>
                  <a:lnTo>
                    <a:pt x="515" y="49"/>
                  </a:lnTo>
                  <a:lnTo>
                    <a:pt x="523" y="52"/>
                  </a:lnTo>
                  <a:lnTo>
                    <a:pt x="523" y="52"/>
                  </a:lnTo>
                  <a:lnTo>
                    <a:pt x="529" y="49"/>
                  </a:lnTo>
                  <a:lnTo>
                    <a:pt x="532" y="43"/>
                  </a:lnTo>
                  <a:lnTo>
                    <a:pt x="532" y="29"/>
                  </a:lnTo>
                  <a:lnTo>
                    <a:pt x="532" y="29"/>
                  </a:lnTo>
                  <a:lnTo>
                    <a:pt x="529" y="17"/>
                  </a:lnTo>
                  <a:lnTo>
                    <a:pt x="523" y="8"/>
                  </a:lnTo>
                  <a:lnTo>
                    <a:pt x="512" y="3"/>
                  </a:lnTo>
                  <a:lnTo>
                    <a:pt x="500" y="0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17" y="3"/>
                  </a:lnTo>
                  <a:lnTo>
                    <a:pt x="9" y="8"/>
                  </a:lnTo>
                  <a:lnTo>
                    <a:pt x="3" y="17"/>
                  </a:lnTo>
                  <a:lnTo>
                    <a:pt x="0" y="2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3" y="216"/>
                  </a:lnTo>
                  <a:lnTo>
                    <a:pt x="9" y="219"/>
                  </a:lnTo>
                  <a:lnTo>
                    <a:pt x="9" y="2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43" name="Freeform 374">
              <a:extLst>
                <a:ext uri="{FF2B5EF4-FFF2-40B4-BE49-F238E27FC236}">
                  <a16:creationId xmlns:a16="http://schemas.microsoft.com/office/drawing/2014/main" id="{FCBDC9BD-E030-B00C-CB5D-E43C6D87A9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9825" y="6248400"/>
              <a:ext cx="844550" cy="504825"/>
            </a:xfrm>
            <a:custGeom>
              <a:avLst/>
              <a:gdLst>
                <a:gd name="T0" fmla="*/ 523 w 532"/>
                <a:gd name="T1" fmla="*/ 0 h 318"/>
                <a:gd name="T2" fmla="*/ 512 w 532"/>
                <a:gd name="T3" fmla="*/ 8 h 318"/>
                <a:gd name="T4" fmla="*/ 44 w 532"/>
                <a:gd name="T5" fmla="*/ 148 h 318"/>
                <a:gd name="T6" fmla="*/ 38 w 532"/>
                <a:gd name="T7" fmla="*/ 151 h 318"/>
                <a:gd name="T8" fmla="*/ 35 w 532"/>
                <a:gd name="T9" fmla="*/ 157 h 318"/>
                <a:gd name="T10" fmla="*/ 44 w 532"/>
                <a:gd name="T11" fmla="*/ 166 h 318"/>
                <a:gd name="T12" fmla="*/ 512 w 532"/>
                <a:gd name="T13" fmla="*/ 184 h 318"/>
                <a:gd name="T14" fmla="*/ 512 w 532"/>
                <a:gd name="T15" fmla="*/ 189 h 318"/>
                <a:gd name="T16" fmla="*/ 506 w 532"/>
                <a:gd name="T17" fmla="*/ 195 h 318"/>
                <a:gd name="T18" fmla="*/ 321 w 532"/>
                <a:gd name="T19" fmla="*/ 195 h 318"/>
                <a:gd name="T20" fmla="*/ 32 w 532"/>
                <a:gd name="T21" fmla="*/ 195 h 318"/>
                <a:gd name="T22" fmla="*/ 26 w 532"/>
                <a:gd name="T23" fmla="*/ 195 h 318"/>
                <a:gd name="T24" fmla="*/ 20 w 532"/>
                <a:gd name="T25" fmla="*/ 189 h 318"/>
                <a:gd name="T26" fmla="*/ 17 w 532"/>
                <a:gd name="T27" fmla="*/ 163 h 318"/>
                <a:gd name="T28" fmla="*/ 15 w 532"/>
                <a:gd name="T29" fmla="*/ 157 h 318"/>
                <a:gd name="T30" fmla="*/ 9 w 532"/>
                <a:gd name="T31" fmla="*/ 154 h 318"/>
                <a:gd name="T32" fmla="*/ 0 w 532"/>
                <a:gd name="T33" fmla="*/ 163 h 318"/>
                <a:gd name="T34" fmla="*/ 0 w 532"/>
                <a:gd name="T35" fmla="*/ 184 h 318"/>
                <a:gd name="T36" fmla="*/ 9 w 532"/>
                <a:gd name="T37" fmla="*/ 204 h 318"/>
                <a:gd name="T38" fmla="*/ 32 w 532"/>
                <a:gd name="T39" fmla="*/ 216 h 318"/>
                <a:gd name="T40" fmla="*/ 202 w 532"/>
                <a:gd name="T41" fmla="*/ 259 h 318"/>
                <a:gd name="T42" fmla="*/ 200 w 532"/>
                <a:gd name="T43" fmla="*/ 277 h 318"/>
                <a:gd name="T44" fmla="*/ 179 w 532"/>
                <a:gd name="T45" fmla="*/ 295 h 318"/>
                <a:gd name="T46" fmla="*/ 113 w 532"/>
                <a:gd name="T47" fmla="*/ 297 h 318"/>
                <a:gd name="T48" fmla="*/ 107 w 532"/>
                <a:gd name="T49" fmla="*/ 300 h 318"/>
                <a:gd name="T50" fmla="*/ 104 w 532"/>
                <a:gd name="T51" fmla="*/ 309 h 318"/>
                <a:gd name="T52" fmla="*/ 113 w 532"/>
                <a:gd name="T53" fmla="*/ 318 h 318"/>
                <a:gd name="T54" fmla="*/ 165 w 532"/>
                <a:gd name="T55" fmla="*/ 318 h 318"/>
                <a:gd name="T56" fmla="*/ 367 w 532"/>
                <a:gd name="T57" fmla="*/ 318 h 318"/>
                <a:gd name="T58" fmla="*/ 367 w 532"/>
                <a:gd name="T59" fmla="*/ 318 h 318"/>
                <a:gd name="T60" fmla="*/ 419 w 532"/>
                <a:gd name="T61" fmla="*/ 318 h 318"/>
                <a:gd name="T62" fmla="*/ 428 w 532"/>
                <a:gd name="T63" fmla="*/ 309 h 318"/>
                <a:gd name="T64" fmla="*/ 425 w 532"/>
                <a:gd name="T65" fmla="*/ 300 h 318"/>
                <a:gd name="T66" fmla="*/ 367 w 532"/>
                <a:gd name="T67" fmla="*/ 297 h 318"/>
                <a:gd name="T68" fmla="*/ 353 w 532"/>
                <a:gd name="T69" fmla="*/ 295 h 318"/>
                <a:gd name="T70" fmla="*/ 333 w 532"/>
                <a:gd name="T71" fmla="*/ 277 h 318"/>
                <a:gd name="T72" fmla="*/ 330 w 532"/>
                <a:gd name="T73" fmla="*/ 216 h 318"/>
                <a:gd name="T74" fmla="*/ 500 w 532"/>
                <a:gd name="T75" fmla="*/ 216 h 318"/>
                <a:gd name="T76" fmla="*/ 523 w 532"/>
                <a:gd name="T77" fmla="*/ 204 h 318"/>
                <a:gd name="T78" fmla="*/ 532 w 532"/>
                <a:gd name="T79" fmla="*/ 184 h 318"/>
                <a:gd name="T80" fmla="*/ 532 w 532"/>
                <a:gd name="T81" fmla="*/ 8 h 318"/>
                <a:gd name="T82" fmla="*/ 523 w 532"/>
                <a:gd name="T83" fmla="*/ 0 h 318"/>
                <a:gd name="T84" fmla="*/ 324 w 532"/>
                <a:gd name="T85" fmla="*/ 297 h 318"/>
                <a:gd name="T86" fmla="*/ 208 w 532"/>
                <a:gd name="T87" fmla="*/ 297 h 318"/>
                <a:gd name="T88" fmla="*/ 217 w 532"/>
                <a:gd name="T89" fmla="*/ 283 h 318"/>
                <a:gd name="T90" fmla="*/ 223 w 532"/>
                <a:gd name="T91" fmla="*/ 259 h 318"/>
                <a:gd name="T92" fmla="*/ 309 w 532"/>
                <a:gd name="T93" fmla="*/ 216 h 318"/>
                <a:gd name="T94" fmla="*/ 309 w 532"/>
                <a:gd name="T95" fmla="*/ 259 h 318"/>
                <a:gd name="T96" fmla="*/ 315 w 532"/>
                <a:gd name="T97" fmla="*/ 283 h 318"/>
                <a:gd name="T98" fmla="*/ 324 w 532"/>
                <a:gd name="T99" fmla="*/ 29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32" h="318">
                  <a:moveTo>
                    <a:pt x="523" y="0"/>
                  </a:moveTo>
                  <a:lnTo>
                    <a:pt x="523" y="0"/>
                  </a:lnTo>
                  <a:lnTo>
                    <a:pt x="515" y="2"/>
                  </a:lnTo>
                  <a:lnTo>
                    <a:pt x="512" y="8"/>
                  </a:lnTo>
                  <a:lnTo>
                    <a:pt x="512" y="148"/>
                  </a:lnTo>
                  <a:lnTo>
                    <a:pt x="44" y="148"/>
                  </a:lnTo>
                  <a:lnTo>
                    <a:pt x="44" y="148"/>
                  </a:lnTo>
                  <a:lnTo>
                    <a:pt x="38" y="151"/>
                  </a:lnTo>
                  <a:lnTo>
                    <a:pt x="35" y="157"/>
                  </a:lnTo>
                  <a:lnTo>
                    <a:pt x="35" y="157"/>
                  </a:lnTo>
                  <a:lnTo>
                    <a:pt x="38" y="163"/>
                  </a:lnTo>
                  <a:lnTo>
                    <a:pt x="44" y="166"/>
                  </a:lnTo>
                  <a:lnTo>
                    <a:pt x="512" y="166"/>
                  </a:lnTo>
                  <a:lnTo>
                    <a:pt x="512" y="184"/>
                  </a:lnTo>
                  <a:lnTo>
                    <a:pt x="512" y="184"/>
                  </a:lnTo>
                  <a:lnTo>
                    <a:pt x="512" y="189"/>
                  </a:lnTo>
                  <a:lnTo>
                    <a:pt x="509" y="192"/>
                  </a:lnTo>
                  <a:lnTo>
                    <a:pt x="506" y="195"/>
                  </a:lnTo>
                  <a:lnTo>
                    <a:pt x="500" y="195"/>
                  </a:lnTo>
                  <a:lnTo>
                    <a:pt x="321" y="195"/>
                  </a:lnTo>
                  <a:lnTo>
                    <a:pt x="211" y="195"/>
                  </a:lnTo>
                  <a:lnTo>
                    <a:pt x="32" y="195"/>
                  </a:lnTo>
                  <a:lnTo>
                    <a:pt x="32" y="195"/>
                  </a:lnTo>
                  <a:lnTo>
                    <a:pt x="26" y="195"/>
                  </a:lnTo>
                  <a:lnTo>
                    <a:pt x="23" y="192"/>
                  </a:lnTo>
                  <a:lnTo>
                    <a:pt x="20" y="189"/>
                  </a:lnTo>
                  <a:lnTo>
                    <a:pt x="17" y="184"/>
                  </a:lnTo>
                  <a:lnTo>
                    <a:pt x="17" y="163"/>
                  </a:lnTo>
                  <a:lnTo>
                    <a:pt x="17" y="163"/>
                  </a:lnTo>
                  <a:lnTo>
                    <a:pt x="15" y="157"/>
                  </a:lnTo>
                  <a:lnTo>
                    <a:pt x="9" y="154"/>
                  </a:lnTo>
                  <a:lnTo>
                    <a:pt x="9" y="154"/>
                  </a:lnTo>
                  <a:lnTo>
                    <a:pt x="3" y="157"/>
                  </a:lnTo>
                  <a:lnTo>
                    <a:pt x="0" y="163"/>
                  </a:lnTo>
                  <a:lnTo>
                    <a:pt x="0" y="184"/>
                  </a:lnTo>
                  <a:lnTo>
                    <a:pt x="0" y="184"/>
                  </a:lnTo>
                  <a:lnTo>
                    <a:pt x="3" y="195"/>
                  </a:lnTo>
                  <a:lnTo>
                    <a:pt x="9" y="204"/>
                  </a:lnTo>
                  <a:lnTo>
                    <a:pt x="17" y="213"/>
                  </a:lnTo>
                  <a:lnTo>
                    <a:pt x="32" y="216"/>
                  </a:lnTo>
                  <a:lnTo>
                    <a:pt x="202" y="216"/>
                  </a:lnTo>
                  <a:lnTo>
                    <a:pt x="202" y="259"/>
                  </a:lnTo>
                  <a:lnTo>
                    <a:pt x="202" y="259"/>
                  </a:lnTo>
                  <a:lnTo>
                    <a:pt x="200" y="277"/>
                  </a:lnTo>
                  <a:lnTo>
                    <a:pt x="191" y="289"/>
                  </a:lnTo>
                  <a:lnTo>
                    <a:pt x="179" y="295"/>
                  </a:lnTo>
                  <a:lnTo>
                    <a:pt x="165" y="297"/>
                  </a:lnTo>
                  <a:lnTo>
                    <a:pt x="113" y="297"/>
                  </a:lnTo>
                  <a:lnTo>
                    <a:pt x="113" y="297"/>
                  </a:lnTo>
                  <a:lnTo>
                    <a:pt x="107" y="300"/>
                  </a:lnTo>
                  <a:lnTo>
                    <a:pt x="104" y="309"/>
                  </a:lnTo>
                  <a:lnTo>
                    <a:pt x="104" y="309"/>
                  </a:lnTo>
                  <a:lnTo>
                    <a:pt x="107" y="315"/>
                  </a:lnTo>
                  <a:lnTo>
                    <a:pt x="113" y="318"/>
                  </a:lnTo>
                  <a:lnTo>
                    <a:pt x="165" y="318"/>
                  </a:lnTo>
                  <a:lnTo>
                    <a:pt x="165" y="318"/>
                  </a:lnTo>
                  <a:lnTo>
                    <a:pt x="165" y="318"/>
                  </a:lnTo>
                  <a:lnTo>
                    <a:pt x="367" y="318"/>
                  </a:lnTo>
                  <a:lnTo>
                    <a:pt x="367" y="318"/>
                  </a:lnTo>
                  <a:lnTo>
                    <a:pt x="367" y="318"/>
                  </a:lnTo>
                  <a:lnTo>
                    <a:pt x="419" y="318"/>
                  </a:lnTo>
                  <a:lnTo>
                    <a:pt x="419" y="318"/>
                  </a:lnTo>
                  <a:lnTo>
                    <a:pt x="425" y="315"/>
                  </a:lnTo>
                  <a:lnTo>
                    <a:pt x="428" y="309"/>
                  </a:lnTo>
                  <a:lnTo>
                    <a:pt x="428" y="309"/>
                  </a:lnTo>
                  <a:lnTo>
                    <a:pt x="425" y="300"/>
                  </a:lnTo>
                  <a:lnTo>
                    <a:pt x="419" y="297"/>
                  </a:lnTo>
                  <a:lnTo>
                    <a:pt x="367" y="297"/>
                  </a:lnTo>
                  <a:lnTo>
                    <a:pt x="367" y="297"/>
                  </a:lnTo>
                  <a:lnTo>
                    <a:pt x="353" y="295"/>
                  </a:lnTo>
                  <a:lnTo>
                    <a:pt x="341" y="289"/>
                  </a:lnTo>
                  <a:lnTo>
                    <a:pt x="333" y="277"/>
                  </a:lnTo>
                  <a:lnTo>
                    <a:pt x="330" y="259"/>
                  </a:lnTo>
                  <a:lnTo>
                    <a:pt x="330" y="216"/>
                  </a:lnTo>
                  <a:lnTo>
                    <a:pt x="500" y="216"/>
                  </a:lnTo>
                  <a:lnTo>
                    <a:pt x="500" y="216"/>
                  </a:lnTo>
                  <a:lnTo>
                    <a:pt x="512" y="213"/>
                  </a:lnTo>
                  <a:lnTo>
                    <a:pt x="523" y="204"/>
                  </a:lnTo>
                  <a:lnTo>
                    <a:pt x="529" y="195"/>
                  </a:lnTo>
                  <a:lnTo>
                    <a:pt x="532" y="184"/>
                  </a:lnTo>
                  <a:lnTo>
                    <a:pt x="532" y="8"/>
                  </a:lnTo>
                  <a:lnTo>
                    <a:pt x="532" y="8"/>
                  </a:lnTo>
                  <a:lnTo>
                    <a:pt x="529" y="2"/>
                  </a:lnTo>
                  <a:lnTo>
                    <a:pt x="523" y="0"/>
                  </a:lnTo>
                  <a:lnTo>
                    <a:pt x="523" y="0"/>
                  </a:lnTo>
                  <a:close/>
                  <a:moveTo>
                    <a:pt x="324" y="297"/>
                  </a:moveTo>
                  <a:lnTo>
                    <a:pt x="208" y="297"/>
                  </a:lnTo>
                  <a:lnTo>
                    <a:pt x="208" y="297"/>
                  </a:lnTo>
                  <a:lnTo>
                    <a:pt x="214" y="292"/>
                  </a:lnTo>
                  <a:lnTo>
                    <a:pt x="217" y="283"/>
                  </a:lnTo>
                  <a:lnTo>
                    <a:pt x="220" y="271"/>
                  </a:lnTo>
                  <a:lnTo>
                    <a:pt x="223" y="259"/>
                  </a:lnTo>
                  <a:lnTo>
                    <a:pt x="223" y="216"/>
                  </a:lnTo>
                  <a:lnTo>
                    <a:pt x="309" y="216"/>
                  </a:lnTo>
                  <a:lnTo>
                    <a:pt x="309" y="259"/>
                  </a:lnTo>
                  <a:lnTo>
                    <a:pt x="309" y="259"/>
                  </a:lnTo>
                  <a:lnTo>
                    <a:pt x="312" y="271"/>
                  </a:lnTo>
                  <a:lnTo>
                    <a:pt x="315" y="283"/>
                  </a:lnTo>
                  <a:lnTo>
                    <a:pt x="318" y="292"/>
                  </a:lnTo>
                  <a:lnTo>
                    <a:pt x="324" y="297"/>
                  </a:lnTo>
                  <a:lnTo>
                    <a:pt x="324" y="2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44" name="Freeform 375">
              <a:extLst>
                <a:ext uri="{FF2B5EF4-FFF2-40B4-BE49-F238E27FC236}">
                  <a16:creationId xmlns:a16="http://schemas.microsoft.com/office/drawing/2014/main" id="{DD4A3A01-0D42-F09A-2311-3F6D6E9DFE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54263" y="6113463"/>
              <a:ext cx="968375" cy="361950"/>
            </a:xfrm>
            <a:custGeom>
              <a:avLst/>
              <a:gdLst>
                <a:gd name="T0" fmla="*/ 567 w 610"/>
                <a:gd name="T1" fmla="*/ 3 h 228"/>
                <a:gd name="T2" fmla="*/ 547 w 610"/>
                <a:gd name="T3" fmla="*/ 32 h 228"/>
                <a:gd name="T4" fmla="*/ 420 w 610"/>
                <a:gd name="T5" fmla="*/ 143 h 228"/>
                <a:gd name="T6" fmla="*/ 396 w 610"/>
                <a:gd name="T7" fmla="*/ 134 h 228"/>
                <a:gd name="T8" fmla="*/ 382 w 610"/>
                <a:gd name="T9" fmla="*/ 137 h 228"/>
                <a:gd name="T10" fmla="*/ 246 w 610"/>
                <a:gd name="T11" fmla="*/ 85 h 228"/>
                <a:gd name="T12" fmla="*/ 243 w 610"/>
                <a:gd name="T13" fmla="*/ 70 h 228"/>
                <a:gd name="T14" fmla="*/ 214 w 610"/>
                <a:gd name="T15" fmla="*/ 52 h 228"/>
                <a:gd name="T16" fmla="*/ 191 w 610"/>
                <a:gd name="T17" fmla="*/ 61 h 228"/>
                <a:gd name="T18" fmla="*/ 183 w 610"/>
                <a:gd name="T19" fmla="*/ 82 h 228"/>
                <a:gd name="T20" fmla="*/ 50 w 610"/>
                <a:gd name="T21" fmla="*/ 172 h 228"/>
                <a:gd name="T22" fmla="*/ 32 w 610"/>
                <a:gd name="T23" fmla="*/ 163 h 228"/>
                <a:gd name="T24" fmla="*/ 3 w 610"/>
                <a:gd name="T25" fmla="*/ 184 h 228"/>
                <a:gd name="T26" fmla="*/ 3 w 610"/>
                <a:gd name="T27" fmla="*/ 207 h 228"/>
                <a:gd name="T28" fmla="*/ 32 w 610"/>
                <a:gd name="T29" fmla="*/ 228 h 228"/>
                <a:gd name="T30" fmla="*/ 55 w 610"/>
                <a:gd name="T31" fmla="*/ 219 h 228"/>
                <a:gd name="T32" fmla="*/ 64 w 610"/>
                <a:gd name="T33" fmla="*/ 196 h 228"/>
                <a:gd name="T34" fmla="*/ 191 w 610"/>
                <a:gd name="T35" fmla="*/ 105 h 228"/>
                <a:gd name="T36" fmla="*/ 214 w 610"/>
                <a:gd name="T37" fmla="*/ 114 h 228"/>
                <a:gd name="T38" fmla="*/ 365 w 610"/>
                <a:gd name="T39" fmla="*/ 166 h 228"/>
                <a:gd name="T40" fmla="*/ 376 w 610"/>
                <a:gd name="T41" fmla="*/ 187 h 228"/>
                <a:gd name="T42" fmla="*/ 396 w 610"/>
                <a:gd name="T43" fmla="*/ 196 h 228"/>
                <a:gd name="T44" fmla="*/ 425 w 610"/>
                <a:gd name="T45" fmla="*/ 175 h 228"/>
                <a:gd name="T46" fmla="*/ 428 w 610"/>
                <a:gd name="T47" fmla="*/ 163 h 228"/>
                <a:gd name="T48" fmla="*/ 570 w 610"/>
                <a:gd name="T49" fmla="*/ 61 h 228"/>
                <a:gd name="T50" fmla="*/ 590 w 610"/>
                <a:gd name="T51" fmla="*/ 61 h 228"/>
                <a:gd name="T52" fmla="*/ 610 w 610"/>
                <a:gd name="T53" fmla="*/ 32 h 228"/>
                <a:gd name="T54" fmla="*/ 602 w 610"/>
                <a:gd name="T55" fmla="*/ 9 h 228"/>
                <a:gd name="T56" fmla="*/ 579 w 610"/>
                <a:gd name="T57" fmla="*/ 0 h 228"/>
                <a:gd name="T58" fmla="*/ 26 w 610"/>
                <a:gd name="T59" fmla="*/ 207 h 228"/>
                <a:gd name="T60" fmla="*/ 21 w 610"/>
                <a:gd name="T61" fmla="*/ 196 h 228"/>
                <a:gd name="T62" fmla="*/ 24 w 610"/>
                <a:gd name="T63" fmla="*/ 187 h 228"/>
                <a:gd name="T64" fmla="*/ 32 w 610"/>
                <a:gd name="T65" fmla="*/ 184 h 228"/>
                <a:gd name="T66" fmla="*/ 44 w 610"/>
                <a:gd name="T67" fmla="*/ 190 h 228"/>
                <a:gd name="T68" fmla="*/ 44 w 610"/>
                <a:gd name="T69" fmla="*/ 201 h 228"/>
                <a:gd name="T70" fmla="*/ 32 w 610"/>
                <a:gd name="T71" fmla="*/ 207 h 228"/>
                <a:gd name="T72" fmla="*/ 214 w 610"/>
                <a:gd name="T73" fmla="*/ 96 h 228"/>
                <a:gd name="T74" fmla="*/ 203 w 610"/>
                <a:gd name="T75" fmla="*/ 87 h 228"/>
                <a:gd name="T76" fmla="*/ 203 w 610"/>
                <a:gd name="T77" fmla="*/ 79 h 228"/>
                <a:gd name="T78" fmla="*/ 214 w 610"/>
                <a:gd name="T79" fmla="*/ 70 h 228"/>
                <a:gd name="T80" fmla="*/ 223 w 610"/>
                <a:gd name="T81" fmla="*/ 76 h 228"/>
                <a:gd name="T82" fmla="*/ 226 w 610"/>
                <a:gd name="T83" fmla="*/ 82 h 228"/>
                <a:gd name="T84" fmla="*/ 220 w 610"/>
                <a:gd name="T85" fmla="*/ 93 h 228"/>
                <a:gd name="T86" fmla="*/ 396 w 610"/>
                <a:gd name="T87" fmla="*/ 175 h 228"/>
                <a:gd name="T88" fmla="*/ 388 w 610"/>
                <a:gd name="T89" fmla="*/ 172 h 228"/>
                <a:gd name="T90" fmla="*/ 385 w 610"/>
                <a:gd name="T91" fmla="*/ 163 h 228"/>
                <a:gd name="T92" fmla="*/ 391 w 610"/>
                <a:gd name="T93" fmla="*/ 152 h 228"/>
                <a:gd name="T94" fmla="*/ 402 w 610"/>
                <a:gd name="T95" fmla="*/ 152 h 228"/>
                <a:gd name="T96" fmla="*/ 408 w 610"/>
                <a:gd name="T97" fmla="*/ 163 h 228"/>
                <a:gd name="T98" fmla="*/ 405 w 610"/>
                <a:gd name="T99" fmla="*/ 172 h 228"/>
                <a:gd name="T100" fmla="*/ 396 w 610"/>
                <a:gd name="T101" fmla="*/ 175 h 228"/>
                <a:gd name="T102" fmla="*/ 576 w 610"/>
                <a:gd name="T103" fmla="*/ 44 h 228"/>
                <a:gd name="T104" fmla="*/ 567 w 610"/>
                <a:gd name="T105" fmla="*/ 32 h 228"/>
                <a:gd name="T106" fmla="*/ 570 w 610"/>
                <a:gd name="T107" fmla="*/ 23 h 228"/>
                <a:gd name="T108" fmla="*/ 579 w 610"/>
                <a:gd name="T109" fmla="*/ 20 h 228"/>
                <a:gd name="T110" fmla="*/ 590 w 610"/>
                <a:gd name="T111" fmla="*/ 26 h 228"/>
                <a:gd name="T112" fmla="*/ 590 w 610"/>
                <a:gd name="T113" fmla="*/ 38 h 228"/>
                <a:gd name="T114" fmla="*/ 579 w 610"/>
                <a:gd name="T115" fmla="*/ 44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10" h="228">
                  <a:moveTo>
                    <a:pt x="579" y="0"/>
                  </a:moveTo>
                  <a:lnTo>
                    <a:pt x="579" y="0"/>
                  </a:lnTo>
                  <a:lnTo>
                    <a:pt x="567" y="3"/>
                  </a:lnTo>
                  <a:lnTo>
                    <a:pt x="558" y="9"/>
                  </a:lnTo>
                  <a:lnTo>
                    <a:pt x="550" y="20"/>
                  </a:lnTo>
                  <a:lnTo>
                    <a:pt x="547" y="32"/>
                  </a:lnTo>
                  <a:lnTo>
                    <a:pt x="547" y="32"/>
                  </a:lnTo>
                  <a:lnTo>
                    <a:pt x="550" y="44"/>
                  </a:lnTo>
                  <a:lnTo>
                    <a:pt x="420" y="143"/>
                  </a:lnTo>
                  <a:lnTo>
                    <a:pt x="420" y="143"/>
                  </a:lnTo>
                  <a:lnTo>
                    <a:pt x="411" y="137"/>
                  </a:lnTo>
                  <a:lnTo>
                    <a:pt x="396" y="134"/>
                  </a:lnTo>
                  <a:lnTo>
                    <a:pt x="396" y="134"/>
                  </a:lnTo>
                  <a:lnTo>
                    <a:pt x="388" y="134"/>
                  </a:lnTo>
                  <a:lnTo>
                    <a:pt x="382" y="137"/>
                  </a:lnTo>
                  <a:lnTo>
                    <a:pt x="370" y="146"/>
                  </a:lnTo>
                  <a:lnTo>
                    <a:pt x="246" y="85"/>
                  </a:lnTo>
                  <a:lnTo>
                    <a:pt x="246" y="85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3" y="70"/>
                  </a:lnTo>
                  <a:lnTo>
                    <a:pt x="237" y="61"/>
                  </a:lnTo>
                  <a:lnTo>
                    <a:pt x="226" y="55"/>
                  </a:lnTo>
                  <a:lnTo>
                    <a:pt x="214" y="52"/>
                  </a:lnTo>
                  <a:lnTo>
                    <a:pt x="214" y="52"/>
                  </a:lnTo>
                  <a:lnTo>
                    <a:pt x="203" y="55"/>
                  </a:lnTo>
                  <a:lnTo>
                    <a:pt x="191" y="61"/>
                  </a:lnTo>
                  <a:lnTo>
                    <a:pt x="185" y="70"/>
                  </a:lnTo>
                  <a:lnTo>
                    <a:pt x="183" y="82"/>
                  </a:lnTo>
                  <a:lnTo>
                    <a:pt x="183" y="82"/>
                  </a:lnTo>
                  <a:lnTo>
                    <a:pt x="183" y="87"/>
                  </a:lnTo>
                  <a:lnTo>
                    <a:pt x="50" y="172"/>
                  </a:lnTo>
                  <a:lnTo>
                    <a:pt x="50" y="172"/>
                  </a:lnTo>
                  <a:lnTo>
                    <a:pt x="41" y="166"/>
                  </a:lnTo>
                  <a:lnTo>
                    <a:pt x="32" y="163"/>
                  </a:lnTo>
                  <a:lnTo>
                    <a:pt x="32" y="163"/>
                  </a:lnTo>
                  <a:lnTo>
                    <a:pt x="21" y="166"/>
                  </a:lnTo>
                  <a:lnTo>
                    <a:pt x="9" y="172"/>
                  </a:lnTo>
                  <a:lnTo>
                    <a:pt x="3" y="184"/>
                  </a:lnTo>
                  <a:lnTo>
                    <a:pt x="0" y="196"/>
                  </a:lnTo>
                  <a:lnTo>
                    <a:pt x="0" y="196"/>
                  </a:lnTo>
                  <a:lnTo>
                    <a:pt x="3" y="207"/>
                  </a:lnTo>
                  <a:lnTo>
                    <a:pt x="9" y="219"/>
                  </a:lnTo>
                  <a:lnTo>
                    <a:pt x="21" y="225"/>
                  </a:lnTo>
                  <a:lnTo>
                    <a:pt x="32" y="228"/>
                  </a:lnTo>
                  <a:lnTo>
                    <a:pt x="32" y="228"/>
                  </a:lnTo>
                  <a:lnTo>
                    <a:pt x="44" y="225"/>
                  </a:lnTo>
                  <a:lnTo>
                    <a:pt x="55" y="219"/>
                  </a:lnTo>
                  <a:lnTo>
                    <a:pt x="61" y="207"/>
                  </a:lnTo>
                  <a:lnTo>
                    <a:pt x="64" y="196"/>
                  </a:lnTo>
                  <a:lnTo>
                    <a:pt x="64" y="196"/>
                  </a:lnTo>
                  <a:lnTo>
                    <a:pt x="61" y="187"/>
                  </a:lnTo>
                  <a:lnTo>
                    <a:pt x="191" y="105"/>
                  </a:lnTo>
                  <a:lnTo>
                    <a:pt x="191" y="105"/>
                  </a:lnTo>
                  <a:lnTo>
                    <a:pt x="203" y="111"/>
                  </a:lnTo>
                  <a:lnTo>
                    <a:pt x="214" y="114"/>
                  </a:lnTo>
                  <a:lnTo>
                    <a:pt x="214" y="114"/>
                  </a:lnTo>
                  <a:lnTo>
                    <a:pt x="229" y="111"/>
                  </a:lnTo>
                  <a:lnTo>
                    <a:pt x="237" y="102"/>
                  </a:lnTo>
                  <a:lnTo>
                    <a:pt x="365" y="166"/>
                  </a:lnTo>
                  <a:lnTo>
                    <a:pt x="365" y="166"/>
                  </a:lnTo>
                  <a:lnTo>
                    <a:pt x="368" y="178"/>
                  </a:lnTo>
                  <a:lnTo>
                    <a:pt x="376" y="187"/>
                  </a:lnTo>
                  <a:lnTo>
                    <a:pt x="385" y="193"/>
                  </a:lnTo>
                  <a:lnTo>
                    <a:pt x="396" y="196"/>
                  </a:lnTo>
                  <a:lnTo>
                    <a:pt x="396" y="196"/>
                  </a:lnTo>
                  <a:lnTo>
                    <a:pt x="408" y="193"/>
                  </a:lnTo>
                  <a:lnTo>
                    <a:pt x="420" y="187"/>
                  </a:lnTo>
                  <a:lnTo>
                    <a:pt x="425" y="175"/>
                  </a:lnTo>
                  <a:lnTo>
                    <a:pt x="428" y="163"/>
                  </a:lnTo>
                  <a:lnTo>
                    <a:pt x="428" y="163"/>
                  </a:lnTo>
                  <a:lnTo>
                    <a:pt x="428" y="163"/>
                  </a:lnTo>
                  <a:lnTo>
                    <a:pt x="561" y="58"/>
                  </a:lnTo>
                  <a:lnTo>
                    <a:pt x="561" y="58"/>
                  </a:lnTo>
                  <a:lnTo>
                    <a:pt x="570" y="61"/>
                  </a:lnTo>
                  <a:lnTo>
                    <a:pt x="579" y="64"/>
                  </a:lnTo>
                  <a:lnTo>
                    <a:pt x="579" y="64"/>
                  </a:lnTo>
                  <a:lnTo>
                    <a:pt x="590" y="61"/>
                  </a:lnTo>
                  <a:lnTo>
                    <a:pt x="602" y="55"/>
                  </a:lnTo>
                  <a:lnTo>
                    <a:pt x="608" y="44"/>
                  </a:lnTo>
                  <a:lnTo>
                    <a:pt x="610" y="32"/>
                  </a:lnTo>
                  <a:lnTo>
                    <a:pt x="610" y="32"/>
                  </a:lnTo>
                  <a:lnTo>
                    <a:pt x="608" y="20"/>
                  </a:lnTo>
                  <a:lnTo>
                    <a:pt x="602" y="9"/>
                  </a:lnTo>
                  <a:lnTo>
                    <a:pt x="590" y="3"/>
                  </a:lnTo>
                  <a:lnTo>
                    <a:pt x="579" y="0"/>
                  </a:lnTo>
                  <a:lnTo>
                    <a:pt x="579" y="0"/>
                  </a:lnTo>
                  <a:close/>
                  <a:moveTo>
                    <a:pt x="32" y="207"/>
                  </a:moveTo>
                  <a:lnTo>
                    <a:pt x="32" y="207"/>
                  </a:lnTo>
                  <a:lnTo>
                    <a:pt x="26" y="207"/>
                  </a:lnTo>
                  <a:lnTo>
                    <a:pt x="24" y="204"/>
                  </a:lnTo>
                  <a:lnTo>
                    <a:pt x="21" y="201"/>
                  </a:lnTo>
                  <a:lnTo>
                    <a:pt x="21" y="196"/>
                  </a:lnTo>
                  <a:lnTo>
                    <a:pt x="21" y="196"/>
                  </a:lnTo>
                  <a:lnTo>
                    <a:pt x="21" y="190"/>
                  </a:lnTo>
                  <a:lnTo>
                    <a:pt x="24" y="187"/>
                  </a:lnTo>
                  <a:lnTo>
                    <a:pt x="26" y="184"/>
                  </a:lnTo>
                  <a:lnTo>
                    <a:pt x="32" y="184"/>
                  </a:lnTo>
                  <a:lnTo>
                    <a:pt x="32" y="184"/>
                  </a:lnTo>
                  <a:lnTo>
                    <a:pt x="38" y="184"/>
                  </a:lnTo>
                  <a:lnTo>
                    <a:pt x="41" y="187"/>
                  </a:lnTo>
                  <a:lnTo>
                    <a:pt x="44" y="190"/>
                  </a:lnTo>
                  <a:lnTo>
                    <a:pt x="44" y="196"/>
                  </a:lnTo>
                  <a:lnTo>
                    <a:pt x="44" y="196"/>
                  </a:lnTo>
                  <a:lnTo>
                    <a:pt x="44" y="201"/>
                  </a:lnTo>
                  <a:lnTo>
                    <a:pt x="41" y="204"/>
                  </a:lnTo>
                  <a:lnTo>
                    <a:pt x="38" y="207"/>
                  </a:lnTo>
                  <a:lnTo>
                    <a:pt x="32" y="207"/>
                  </a:lnTo>
                  <a:lnTo>
                    <a:pt x="32" y="207"/>
                  </a:lnTo>
                  <a:close/>
                  <a:moveTo>
                    <a:pt x="214" y="96"/>
                  </a:moveTo>
                  <a:lnTo>
                    <a:pt x="214" y="96"/>
                  </a:lnTo>
                  <a:lnTo>
                    <a:pt x="209" y="93"/>
                  </a:lnTo>
                  <a:lnTo>
                    <a:pt x="206" y="90"/>
                  </a:lnTo>
                  <a:lnTo>
                    <a:pt x="203" y="87"/>
                  </a:lnTo>
                  <a:lnTo>
                    <a:pt x="203" y="82"/>
                  </a:lnTo>
                  <a:lnTo>
                    <a:pt x="203" y="82"/>
                  </a:lnTo>
                  <a:lnTo>
                    <a:pt x="203" y="79"/>
                  </a:lnTo>
                  <a:lnTo>
                    <a:pt x="206" y="76"/>
                  </a:lnTo>
                  <a:lnTo>
                    <a:pt x="209" y="73"/>
                  </a:lnTo>
                  <a:lnTo>
                    <a:pt x="214" y="70"/>
                  </a:lnTo>
                  <a:lnTo>
                    <a:pt x="214" y="70"/>
                  </a:lnTo>
                  <a:lnTo>
                    <a:pt x="220" y="73"/>
                  </a:lnTo>
                  <a:lnTo>
                    <a:pt x="223" y="76"/>
                  </a:lnTo>
                  <a:lnTo>
                    <a:pt x="226" y="79"/>
                  </a:lnTo>
                  <a:lnTo>
                    <a:pt x="226" y="82"/>
                  </a:lnTo>
                  <a:lnTo>
                    <a:pt x="226" y="82"/>
                  </a:lnTo>
                  <a:lnTo>
                    <a:pt x="226" y="87"/>
                  </a:lnTo>
                  <a:lnTo>
                    <a:pt x="223" y="90"/>
                  </a:lnTo>
                  <a:lnTo>
                    <a:pt x="220" y="93"/>
                  </a:lnTo>
                  <a:lnTo>
                    <a:pt x="214" y="96"/>
                  </a:lnTo>
                  <a:lnTo>
                    <a:pt x="214" y="96"/>
                  </a:lnTo>
                  <a:close/>
                  <a:moveTo>
                    <a:pt x="396" y="175"/>
                  </a:moveTo>
                  <a:lnTo>
                    <a:pt x="396" y="175"/>
                  </a:lnTo>
                  <a:lnTo>
                    <a:pt x="391" y="175"/>
                  </a:lnTo>
                  <a:lnTo>
                    <a:pt x="388" y="172"/>
                  </a:lnTo>
                  <a:lnTo>
                    <a:pt x="385" y="169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0"/>
                  </a:lnTo>
                  <a:lnTo>
                    <a:pt x="388" y="155"/>
                  </a:lnTo>
                  <a:lnTo>
                    <a:pt x="391" y="152"/>
                  </a:lnTo>
                  <a:lnTo>
                    <a:pt x="396" y="152"/>
                  </a:lnTo>
                  <a:lnTo>
                    <a:pt x="396" y="152"/>
                  </a:lnTo>
                  <a:lnTo>
                    <a:pt x="402" y="152"/>
                  </a:lnTo>
                  <a:lnTo>
                    <a:pt x="405" y="155"/>
                  </a:lnTo>
                  <a:lnTo>
                    <a:pt x="408" y="160"/>
                  </a:lnTo>
                  <a:lnTo>
                    <a:pt x="408" y="163"/>
                  </a:lnTo>
                  <a:lnTo>
                    <a:pt x="408" y="163"/>
                  </a:lnTo>
                  <a:lnTo>
                    <a:pt x="408" y="169"/>
                  </a:lnTo>
                  <a:lnTo>
                    <a:pt x="405" y="172"/>
                  </a:lnTo>
                  <a:lnTo>
                    <a:pt x="402" y="175"/>
                  </a:lnTo>
                  <a:lnTo>
                    <a:pt x="396" y="175"/>
                  </a:lnTo>
                  <a:lnTo>
                    <a:pt x="396" y="175"/>
                  </a:lnTo>
                  <a:close/>
                  <a:moveTo>
                    <a:pt x="579" y="44"/>
                  </a:moveTo>
                  <a:lnTo>
                    <a:pt x="579" y="44"/>
                  </a:lnTo>
                  <a:lnTo>
                    <a:pt x="576" y="44"/>
                  </a:lnTo>
                  <a:lnTo>
                    <a:pt x="570" y="41"/>
                  </a:lnTo>
                  <a:lnTo>
                    <a:pt x="567" y="38"/>
                  </a:lnTo>
                  <a:lnTo>
                    <a:pt x="567" y="32"/>
                  </a:lnTo>
                  <a:lnTo>
                    <a:pt x="567" y="32"/>
                  </a:lnTo>
                  <a:lnTo>
                    <a:pt x="567" y="26"/>
                  </a:lnTo>
                  <a:lnTo>
                    <a:pt x="570" y="23"/>
                  </a:lnTo>
                  <a:lnTo>
                    <a:pt x="576" y="20"/>
                  </a:lnTo>
                  <a:lnTo>
                    <a:pt x="579" y="20"/>
                  </a:lnTo>
                  <a:lnTo>
                    <a:pt x="579" y="20"/>
                  </a:lnTo>
                  <a:lnTo>
                    <a:pt x="584" y="20"/>
                  </a:lnTo>
                  <a:lnTo>
                    <a:pt x="587" y="23"/>
                  </a:lnTo>
                  <a:lnTo>
                    <a:pt x="590" y="26"/>
                  </a:lnTo>
                  <a:lnTo>
                    <a:pt x="590" y="32"/>
                  </a:lnTo>
                  <a:lnTo>
                    <a:pt x="590" y="32"/>
                  </a:lnTo>
                  <a:lnTo>
                    <a:pt x="590" y="38"/>
                  </a:lnTo>
                  <a:lnTo>
                    <a:pt x="587" y="41"/>
                  </a:lnTo>
                  <a:lnTo>
                    <a:pt x="584" y="44"/>
                  </a:lnTo>
                  <a:lnTo>
                    <a:pt x="579" y="44"/>
                  </a:lnTo>
                  <a:lnTo>
                    <a:pt x="57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5C4BBBF-E24B-D22A-7689-A7B1CA534A81}"/>
              </a:ext>
            </a:extLst>
          </p:cNvPr>
          <p:cNvGrpSpPr/>
          <p:nvPr/>
        </p:nvGrpSpPr>
        <p:grpSpPr>
          <a:xfrm>
            <a:off x="6745243" y="4696730"/>
            <a:ext cx="368083" cy="360583"/>
            <a:chOff x="25007888" y="8348663"/>
            <a:chExt cx="1012825" cy="992187"/>
          </a:xfrm>
          <a:solidFill>
            <a:schemeClr val="bg1"/>
          </a:solidFill>
        </p:grpSpPr>
        <p:sp>
          <p:nvSpPr>
            <p:cNvPr id="46" name="Freeform 189">
              <a:extLst>
                <a:ext uri="{FF2B5EF4-FFF2-40B4-BE49-F238E27FC236}">
                  <a16:creationId xmlns:a16="http://schemas.microsoft.com/office/drawing/2014/main" id="{5E9C0454-253A-0524-1907-E90F98F836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60363" y="8626475"/>
              <a:ext cx="260350" cy="593725"/>
            </a:xfrm>
            <a:custGeom>
              <a:avLst/>
              <a:gdLst>
                <a:gd name="T0" fmla="*/ 115 w 164"/>
                <a:gd name="T1" fmla="*/ 120 h 374"/>
                <a:gd name="T2" fmla="*/ 138 w 164"/>
                <a:gd name="T3" fmla="*/ 96 h 374"/>
                <a:gd name="T4" fmla="*/ 147 w 164"/>
                <a:gd name="T5" fmla="*/ 64 h 374"/>
                <a:gd name="T6" fmla="*/ 144 w 164"/>
                <a:gd name="T7" fmla="*/ 52 h 374"/>
                <a:gd name="T8" fmla="*/ 136 w 164"/>
                <a:gd name="T9" fmla="*/ 29 h 374"/>
                <a:gd name="T10" fmla="*/ 118 w 164"/>
                <a:gd name="T11" fmla="*/ 12 h 374"/>
                <a:gd name="T12" fmla="*/ 95 w 164"/>
                <a:gd name="T13" fmla="*/ 0 h 374"/>
                <a:gd name="T14" fmla="*/ 81 w 164"/>
                <a:gd name="T15" fmla="*/ 0 h 374"/>
                <a:gd name="T16" fmla="*/ 57 w 164"/>
                <a:gd name="T17" fmla="*/ 6 h 374"/>
                <a:gd name="T18" fmla="*/ 37 w 164"/>
                <a:gd name="T19" fmla="*/ 17 h 374"/>
                <a:gd name="T20" fmla="*/ 23 w 164"/>
                <a:gd name="T21" fmla="*/ 38 h 374"/>
                <a:gd name="T22" fmla="*/ 17 w 164"/>
                <a:gd name="T23" fmla="*/ 64 h 374"/>
                <a:gd name="T24" fmla="*/ 20 w 164"/>
                <a:gd name="T25" fmla="*/ 82 h 374"/>
                <a:gd name="T26" fmla="*/ 34 w 164"/>
                <a:gd name="T27" fmla="*/ 111 h 374"/>
                <a:gd name="T28" fmla="*/ 49 w 164"/>
                <a:gd name="T29" fmla="*/ 120 h 374"/>
                <a:gd name="T30" fmla="*/ 26 w 164"/>
                <a:gd name="T31" fmla="*/ 140 h 374"/>
                <a:gd name="T32" fmla="*/ 11 w 164"/>
                <a:gd name="T33" fmla="*/ 169 h 374"/>
                <a:gd name="T34" fmla="*/ 0 w 164"/>
                <a:gd name="T35" fmla="*/ 213 h 374"/>
                <a:gd name="T36" fmla="*/ 8 w 164"/>
                <a:gd name="T37" fmla="*/ 225 h 374"/>
                <a:gd name="T38" fmla="*/ 14 w 164"/>
                <a:gd name="T39" fmla="*/ 225 h 374"/>
                <a:gd name="T40" fmla="*/ 29 w 164"/>
                <a:gd name="T41" fmla="*/ 172 h 374"/>
                <a:gd name="T42" fmla="*/ 37 w 164"/>
                <a:gd name="T43" fmla="*/ 158 h 374"/>
                <a:gd name="T44" fmla="*/ 63 w 164"/>
                <a:gd name="T45" fmla="*/ 134 h 374"/>
                <a:gd name="T46" fmla="*/ 81 w 164"/>
                <a:gd name="T47" fmla="*/ 131 h 374"/>
                <a:gd name="T48" fmla="*/ 107 w 164"/>
                <a:gd name="T49" fmla="*/ 137 h 374"/>
                <a:gd name="T50" fmla="*/ 127 w 164"/>
                <a:gd name="T51" fmla="*/ 149 h 374"/>
                <a:gd name="T52" fmla="*/ 138 w 164"/>
                <a:gd name="T53" fmla="*/ 169 h 374"/>
                <a:gd name="T54" fmla="*/ 144 w 164"/>
                <a:gd name="T55" fmla="*/ 196 h 374"/>
                <a:gd name="T56" fmla="*/ 144 w 164"/>
                <a:gd name="T57" fmla="*/ 365 h 374"/>
                <a:gd name="T58" fmla="*/ 156 w 164"/>
                <a:gd name="T59" fmla="*/ 374 h 374"/>
                <a:gd name="T60" fmla="*/ 162 w 164"/>
                <a:gd name="T61" fmla="*/ 371 h 374"/>
                <a:gd name="T62" fmla="*/ 164 w 164"/>
                <a:gd name="T63" fmla="*/ 196 h 374"/>
                <a:gd name="T64" fmla="*/ 164 w 164"/>
                <a:gd name="T65" fmla="*/ 184 h 374"/>
                <a:gd name="T66" fmla="*/ 150 w 164"/>
                <a:gd name="T67" fmla="*/ 149 h 374"/>
                <a:gd name="T68" fmla="*/ 115 w 164"/>
                <a:gd name="T69" fmla="*/ 120 h 374"/>
                <a:gd name="T70" fmla="*/ 81 w 164"/>
                <a:gd name="T71" fmla="*/ 17 h 374"/>
                <a:gd name="T72" fmla="*/ 92 w 164"/>
                <a:gd name="T73" fmla="*/ 20 h 374"/>
                <a:gd name="T74" fmla="*/ 112 w 164"/>
                <a:gd name="T75" fmla="*/ 32 h 374"/>
                <a:gd name="T76" fmla="*/ 127 w 164"/>
                <a:gd name="T77" fmla="*/ 55 h 374"/>
                <a:gd name="T78" fmla="*/ 127 w 164"/>
                <a:gd name="T79" fmla="*/ 64 h 374"/>
                <a:gd name="T80" fmla="*/ 124 w 164"/>
                <a:gd name="T81" fmla="*/ 82 h 374"/>
                <a:gd name="T82" fmla="*/ 98 w 164"/>
                <a:gd name="T83" fmla="*/ 108 h 374"/>
                <a:gd name="T84" fmla="*/ 81 w 164"/>
                <a:gd name="T85" fmla="*/ 111 h 374"/>
                <a:gd name="T86" fmla="*/ 72 w 164"/>
                <a:gd name="T87" fmla="*/ 111 h 374"/>
                <a:gd name="T88" fmla="*/ 49 w 164"/>
                <a:gd name="T89" fmla="*/ 96 h 374"/>
                <a:gd name="T90" fmla="*/ 37 w 164"/>
                <a:gd name="T91" fmla="*/ 73 h 374"/>
                <a:gd name="T92" fmla="*/ 37 w 164"/>
                <a:gd name="T93" fmla="*/ 64 h 374"/>
                <a:gd name="T94" fmla="*/ 40 w 164"/>
                <a:gd name="T95" fmla="*/ 47 h 374"/>
                <a:gd name="T96" fmla="*/ 63 w 164"/>
                <a:gd name="T97" fmla="*/ 23 h 374"/>
                <a:gd name="T98" fmla="*/ 81 w 164"/>
                <a:gd name="T99" fmla="*/ 17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4" h="374">
                  <a:moveTo>
                    <a:pt x="115" y="120"/>
                  </a:moveTo>
                  <a:lnTo>
                    <a:pt x="115" y="120"/>
                  </a:lnTo>
                  <a:lnTo>
                    <a:pt x="130" y="108"/>
                  </a:lnTo>
                  <a:lnTo>
                    <a:pt x="138" y="96"/>
                  </a:lnTo>
                  <a:lnTo>
                    <a:pt x="144" y="82"/>
                  </a:lnTo>
                  <a:lnTo>
                    <a:pt x="147" y="64"/>
                  </a:lnTo>
                  <a:lnTo>
                    <a:pt x="147" y="64"/>
                  </a:lnTo>
                  <a:lnTo>
                    <a:pt x="144" y="52"/>
                  </a:lnTo>
                  <a:lnTo>
                    <a:pt x="141" y="38"/>
                  </a:lnTo>
                  <a:lnTo>
                    <a:pt x="136" y="29"/>
                  </a:lnTo>
                  <a:lnTo>
                    <a:pt x="127" y="17"/>
                  </a:lnTo>
                  <a:lnTo>
                    <a:pt x="118" y="12"/>
                  </a:lnTo>
                  <a:lnTo>
                    <a:pt x="107" y="6"/>
                  </a:lnTo>
                  <a:lnTo>
                    <a:pt x="95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69" y="0"/>
                  </a:lnTo>
                  <a:lnTo>
                    <a:pt x="57" y="6"/>
                  </a:lnTo>
                  <a:lnTo>
                    <a:pt x="46" y="12"/>
                  </a:lnTo>
                  <a:lnTo>
                    <a:pt x="37" y="17"/>
                  </a:lnTo>
                  <a:lnTo>
                    <a:pt x="29" y="29"/>
                  </a:lnTo>
                  <a:lnTo>
                    <a:pt x="23" y="38"/>
                  </a:lnTo>
                  <a:lnTo>
                    <a:pt x="17" y="52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20" y="82"/>
                  </a:lnTo>
                  <a:lnTo>
                    <a:pt x="26" y="96"/>
                  </a:lnTo>
                  <a:lnTo>
                    <a:pt x="34" y="111"/>
                  </a:lnTo>
                  <a:lnTo>
                    <a:pt x="49" y="120"/>
                  </a:lnTo>
                  <a:lnTo>
                    <a:pt x="49" y="120"/>
                  </a:lnTo>
                  <a:lnTo>
                    <a:pt x="34" y="128"/>
                  </a:lnTo>
                  <a:lnTo>
                    <a:pt x="26" y="140"/>
                  </a:lnTo>
                  <a:lnTo>
                    <a:pt x="17" y="155"/>
                  </a:lnTo>
                  <a:lnTo>
                    <a:pt x="11" y="169"/>
                  </a:lnTo>
                  <a:lnTo>
                    <a:pt x="0" y="213"/>
                  </a:lnTo>
                  <a:lnTo>
                    <a:pt x="0" y="213"/>
                  </a:lnTo>
                  <a:lnTo>
                    <a:pt x="0" y="222"/>
                  </a:lnTo>
                  <a:lnTo>
                    <a:pt x="8" y="225"/>
                  </a:lnTo>
                  <a:lnTo>
                    <a:pt x="8" y="225"/>
                  </a:lnTo>
                  <a:lnTo>
                    <a:pt x="14" y="225"/>
                  </a:lnTo>
                  <a:lnTo>
                    <a:pt x="20" y="219"/>
                  </a:lnTo>
                  <a:lnTo>
                    <a:pt x="29" y="172"/>
                  </a:lnTo>
                  <a:lnTo>
                    <a:pt x="29" y="172"/>
                  </a:lnTo>
                  <a:lnTo>
                    <a:pt x="37" y="158"/>
                  </a:lnTo>
                  <a:lnTo>
                    <a:pt x="49" y="143"/>
                  </a:lnTo>
                  <a:lnTo>
                    <a:pt x="63" y="134"/>
                  </a:lnTo>
                  <a:lnTo>
                    <a:pt x="81" y="131"/>
                  </a:lnTo>
                  <a:lnTo>
                    <a:pt x="81" y="131"/>
                  </a:lnTo>
                  <a:lnTo>
                    <a:pt x="95" y="131"/>
                  </a:lnTo>
                  <a:lnTo>
                    <a:pt x="107" y="137"/>
                  </a:lnTo>
                  <a:lnTo>
                    <a:pt x="118" y="143"/>
                  </a:lnTo>
                  <a:lnTo>
                    <a:pt x="127" y="149"/>
                  </a:lnTo>
                  <a:lnTo>
                    <a:pt x="133" y="160"/>
                  </a:lnTo>
                  <a:lnTo>
                    <a:pt x="138" y="169"/>
                  </a:lnTo>
                  <a:lnTo>
                    <a:pt x="144" y="181"/>
                  </a:lnTo>
                  <a:lnTo>
                    <a:pt x="144" y="196"/>
                  </a:lnTo>
                  <a:lnTo>
                    <a:pt x="144" y="365"/>
                  </a:lnTo>
                  <a:lnTo>
                    <a:pt x="144" y="365"/>
                  </a:lnTo>
                  <a:lnTo>
                    <a:pt x="147" y="371"/>
                  </a:lnTo>
                  <a:lnTo>
                    <a:pt x="156" y="374"/>
                  </a:lnTo>
                  <a:lnTo>
                    <a:pt x="156" y="374"/>
                  </a:lnTo>
                  <a:lnTo>
                    <a:pt x="162" y="371"/>
                  </a:lnTo>
                  <a:lnTo>
                    <a:pt x="164" y="365"/>
                  </a:lnTo>
                  <a:lnTo>
                    <a:pt x="164" y="196"/>
                  </a:lnTo>
                  <a:lnTo>
                    <a:pt x="164" y="196"/>
                  </a:lnTo>
                  <a:lnTo>
                    <a:pt x="164" y="184"/>
                  </a:lnTo>
                  <a:lnTo>
                    <a:pt x="162" y="172"/>
                  </a:lnTo>
                  <a:lnTo>
                    <a:pt x="150" y="149"/>
                  </a:lnTo>
                  <a:lnTo>
                    <a:pt x="136" y="131"/>
                  </a:lnTo>
                  <a:lnTo>
                    <a:pt x="115" y="120"/>
                  </a:lnTo>
                  <a:lnTo>
                    <a:pt x="115" y="120"/>
                  </a:lnTo>
                  <a:close/>
                  <a:moveTo>
                    <a:pt x="81" y="17"/>
                  </a:moveTo>
                  <a:lnTo>
                    <a:pt x="81" y="17"/>
                  </a:lnTo>
                  <a:lnTo>
                    <a:pt x="92" y="20"/>
                  </a:lnTo>
                  <a:lnTo>
                    <a:pt x="98" y="23"/>
                  </a:lnTo>
                  <a:lnTo>
                    <a:pt x="112" y="32"/>
                  </a:lnTo>
                  <a:lnTo>
                    <a:pt x="124" y="47"/>
                  </a:lnTo>
                  <a:lnTo>
                    <a:pt x="127" y="55"/>
                  </a:lnTo>
                  <a:lnTo>
                    <a:pt x="127" y="64"/>
                  </a:lnTo>
                  <a:lnTo>
                    <a:pt x="127" y="64"/>
                  </a:lnTo>
                  <a:lnTo>
                    <a:pt x="127" y="73"/>
                  </a:lnTo>
                  <a:lnTo>
                    <a:pt x="124" y="82"/>
                  </a:lnTo>
                  <a:lnTo>
                    <a:pt x="112" y="96"/>
                  </a:lnTo>
                  <a:lnTo>
                    <a:pt x="98" y="108"/>
                  </a:lnTo>
                  <a:lnTo>
                    <a:pt x="92" y="111"/>
                  </a:lnTo>
                  <a:lnTo>
                    <a:pt x="81" y="111"/>
                  </a:lnTo>
                  <a:lnTo>
                    <a:pt x="81" y="111"/>
                  </a:lnTo>
                  <a:lnTo>
                    <a:pt x="72" y="111"/>
                  </a:lnTo>
                  <a:lnTo>
                    <a:pt x="63" y="108"/>
                  </a:lnTo>
                  <a:lnTo>
                    <a:pt x="49" y="96"/>
                  </a:lnTo>
                  <a:lnTo>
                    <a:pt x="40" y="82"/>
                  </a:lnTo>
                  <a:lnTo>
                    <a:pt x="37" y="73"/>
                  </a:lnTo>
                  <a:lnTo>
                    <a:pt x="37" y="64"/>
                  </a:lnTo>
                  <a:lnTo>
                    <a:pt x="37" y="64"/>
                  </a:lnTo>
                  <a:lnTo>
                    <a:pt x="37" y="55"/>
                  </a:lnTo>
                  <a:lnTo>
                    <a:pt x="40" y="47"/>
                  </a:lnTo>
                  <a:lnTo>
                    <a:pt x="49" y="32"/>
                  </a:lnTo>
                  <a:lnTo>
                    <a:pt x="63" y="23"/>
                  </a:lnTo>
                  <a:lnTo>
                    <a:pt x="72" y="20"/>
                  </a:lnTo>
                  <a:lnTo>
                    <a:pt x="81" y="17"/>
                  </a:lnTo>
                  <a:lnTo>
                    <a:pt x="8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47" name="Freeform 190">
              <a:extLst>
                <a:ext uri="{FF2B5EF4-FFF2-40B4-BE49-F238E27FC236}">
                  <a16:creationId xmlns:a16="http://schemas.microsoft.com/office/drawing/2014/main" id="{B3BA4F38-D7D8-A672-D3A1-34D585722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44401" y="8885238"/>
              <a:ext cx="330200" cy="412750"/>
            </a:xfrm>
            <a:custGeom>
              <a:avLst/>
              <a:gdLst>
                <a:gd name="T0" fmla="*/ 179 w 208"/>
                <a:gd name="T1" fmla="*/ 138 h 260"/>
                <a:gd name="T2" fmla="*/ 199 w 208"/>
                <a:gd name="T3" fmla="*/ 126 h 260"/>
                <a:gd name="T4" fmla="*/ 208 w 208"/>
                <a:gd name="T5" fmla="*/ 106 h 260"/>
                <a:gd name="T6" fmla="*/ 208 w 208"/>
                <a:gd name="T7" fmla="*/ 94 h 260"/>
                <a:gd name="T8" fmla="*/ 190 w 208"/>
                <a:gd name="T9" fmla="*/ 76 h 260"/>
                <a:gd name="T10" fmla="*/ 92 w 208"/>
                <a:gd name="T11" fmla="*/ 73 h 260"/>
                <a:gd name="T12" fmla="*/ 89 w 208"/>
                <a:gd name="T13" fmla="*/ 35 h 260"/>
                <a:gd name="T14" fmla="*/ 78 w 208"/>
                <a:gd name="T15" fmla="*/ 27 h 260"/>
                <a:gd name="T16" fmla="*/ 72 w 208"/>
                <a:gd name="T17" fmla="*/ 30 h 260"/>
                <a:gd name="T18" fmla="*/ 75 w 208"/>
                <a:gd name="T19" fmla="*/ 85 h 260"/>
                <a:gd name="T20" fmla="*/ 78 w 208"/>
                <a:gd name="T21" fmla="*/ 91 h 260"/>
                <a:gd name="T22" fmla="*/ 179 w 208"/>
                <a:gd name="T23" fmla="*/ 94 h 260"/>
                <a:gd name="T24" fmla="*/ 182 w 208"/>
                <a:gd name="T25" fmla="*/ 94 h 260"/>
                <a:gd name="T26" fmla="*/ 188 w 208"/>
                <a:gd name="T27" fmla="*/ 100 h 260"/>
                <a:gd name="T28" fmla="*/ 190 w 208"/>
                <a:gd name="T29" fmla="*/ 106 h 260"/>
                <a:gd name="T30" fmla="*/ 185 w 208"/>
                <a:gd name="T31" fmla="*/ 114 h 260"/>
                <a:gd name="T32" fmla="*/ 179 w 208"/>
                <a:gd name="T33" fmla="*/ 117 h 260"/>
                <a:gd name="T34" fmla="*/ 72 w 208"/>
                <a:gd name="T35" fmla="*/ 117 h 260"/>
                <a:gd name="T36" fmla="*/ 55 w 208"/>
                <a:gd name="T37" fmla="*/ 111 h 260"/>
                <a:gd name="T38" fmla="*/ 46 w 208"/>
                <a:gd name="T39" fmla="*/ 94 h 260"/>
                <a:gd name="T40" fmla="*/ 40 w 208"/>
                <a:gd name="T41" fmla="*/ 9 h 260"/>
                <a:gd name="T42" fmla="*/ 29 w 208"/>
                <a:gd name="T43" fmla="*/ 0 h 260"/>
                <a:gd name="T44" fmla="*/ 23 w 208"/>
                <a:gd name="T45" fmla="*/ 3 h 260"/>
                <a:gd name="T46" fmla="*/ 26 w 208"/>
                <a:gd name="T47" fmla="*/ 94 h 260"/>
                <a:gd name="T48" fmla="*/ 26 w 208"/>
                <a:gd name="T49" fmla="*/ 97 h 260"/>
                <a:gd name="T50" fmla="*/ 31 w 208"/>
                <a:gd name="T51" fmla="*/ 111 h 260"/>
                <a:gd name="T52" fmla="*/ 55 w 208"/>
                <a:gd name="T53" fmla="*/ 135 h 260"/>
                <a:gd name="T54" fmla="*/ 92 w 208"/>
                <a:gd name="T55" fmla="*/ 138 h 260"/>
                <a:gd name="T56" fmla="*/ 3 w 208"/>
                <a:gd name="T57" fmla="*/ 243 h 260"/>
                <a:gd name="T58" fmla="*/ 3 w 208"/>
                <a:gd name="T59" fmla="*/ 255 h 260"/>
                <a:gd name="T60" fmla="*/ 5 w 208"/>
                <a:gd name="T61" fmla="*/ 257 h 260"/>
                <a:gd name="T62" fmla="*/ 156 w 208"/>
                <a:gd name="T63" fmla="*/ 260 h 260"/>
                <a:gd name="T64" fmla="*/ 162 w 208"/>
                <a:gd name="T65" fmla="*/ 257 h 260"/>
                <a:gd name="T66" fmla="*/ 164 w 208"/>
                <a:gd name="T67" fmla="*/ 249 h 260"/>
                <a:gd name="T68" fmla="*/ 156 w 208"/>
                <a:gd name="T69" fmla="*/ 240 h 260"/>
                <a:gd name="T70" fmla="*/ 118 w 208"/>
                <a:gd name="T71" fmla="*/ 138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8" h="260">
                  <a:moveTo>
                    <a:pt x="179" y="138"/>
                  </a:moveTo>
                  <a:lnTo>
                    <a:pt x="179" y="138"/>
                  </a:lnTo>
                  <a:lnTo>
                    <a:pt x="190" y="135"/>
                  </a:lnTo>
                  <a:lnTo>
                    <a:pt x="199" y="126"/>
                  </a:lnTo>
                  <a:lnTo>
                    <a:pt x="208" y="117"/>
                  </a:lnTo>
                  <a:lnTo>
                    <a:pt x="208" y="106"/>
                  </a:lnTo>
                  <a:lnTo>
                    <a:pt x="208" y="106"/>
                  </a:lnTo>
                  <a:lnTo>
                    <a:pt x="208" y="94"/>
                  </a:lnTo>
                  <a:lnTo>
                    <a:pt x="199" y="82"/>
                  </a:lnTo>
                  <a:lnTo>
                    <a:pt x="190" y="76"/>
                  </a:lnTo>
                  <a:lnTo>
                    <a:pt x="179" y="73"/>
                  </a:lnTo>
                  <a:lnTo>
                    <a:pt x="92" y="73"/>
                  </a:lnTo>
                  <a:lnTo>
                    <a:pt x="89" y="35"/>
                  </a:lnTo>
                  <a:lnTo>
                    <a:pt x="89" y="35"/>
                  </a:lnTo>
                  <a:lnTo>
                    <a:pt x="86" y="30"/>
                  </a:lnTo>
                  <a:lnTo>
                    <a:pt x="78" y="27"/>
                  </a:lnTo>
                  <a:lnTo>
                    <a:pt x="78" y="27"/>
                  </a:lnTo>
                  <a:lnTo>
                    <a:pt x="72" y="30"/>
                  </a:lnTo>
                  <a:lnTo>
                    <a:pt x="69" y="38"/>
                  </a:lnTo>
                  <a:lnTo>
                    <a:pt x="75" y="85"/>
                  </a:lnTo>
                  <a:lnTo>
                    <a:pt x="75" y="85"/>
                  </a:lnTo>
                  <a:lnTo>
                    <a:pt x="78" y="91"/>
                  </a:lnTo>
                  <a:lnTo>
                    <a:pt x="84" y="94"/>
                  </a:lnTo>
                  <a:lnTo>
                    <a:pt x="179" y="94"/>
                  </a:lnTo>
                  <a:lnTo>
                    <a:pt x="179" y="94"/>
                  </a:lnTo>
                  <a:lnTo>
                    <a:pt x="182" y="94"/>
                  </a:lnTo>
                  <a:lnTo>
                    <a:pt x="185" y="97"/>
                  </a:lnTo>
                  <a:lnTo>
                    <a:pt x="188" y="100"/>
                  </a:lnTo>
                  <a:lnTo>
                    <a:pt x="190" y="106"/>
                  </a:lnTo>
                  <a:lnTo>
                    <a:pt x="190" y="106"/>
                  </a:lnTo>
                  <a:lnTo>
                    <a:pt x="188" y="108"/>
                  </a:lnTo>
                  <a:lnTo>
                    <a:pt x="185" y="114"/>
                  </a:lnTo>
                  <a:lnTo>
                    <a:pt x="182" y="117"/>
                  </a:lnTo>
                  <a:lnTo>
                    <a:pt x="179" y="117"/>
                  </a:lnTo>
                  <a:lnTo>
                    <a:pt x="72" y="117"/>
                  </a:lnTo>
                  <a:lnTo>
                    <a:pt x="72" y="117"/>
                  </a:lnTo>
                  <a:lnTo>
                    <a:pt x="60" y="114"/>
                  </a:lnTo>
                  <a:lnTo>
                    <a:pt x="55" y="111"/>
                  </a:lnTo>
                  <a:lnTo>
                    <a:pt x="49" y="103"/>
                  </a:lnTo>
                  <a:lnTo>
                    <a:pt x="46" y="94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37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3" y="3"/>
                  </a:lnTo>
                  <a:lnTo>
                    <a:pt x="20" y="9"/>
                  </a:lnTo>
                  <a:lnTo>
                    <a:pt x="26" y="94"/>
                  </a:lnTo>
                  <a:lnTo>
                    <a:pt x="26" y="94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31" y="111"/>
                  </a:lnTo>
                  <a:lnTo>
                    <a:pt x="40" y="126"/>
                  </a:lnTo>
                  <a:lnTo>
                    <a:pt x="55" y="135"/>
                  </a:lnTo>
                  <a:lnTo>
                    <a:pt x="72" y="138"/>
                  </a:lnTo>
                  <a:lnTo>
                    <a:pt x="92" y="138"/>
                  </a:lnTo>
                  <a:lnTo>
                    <a:pt x="3" y="243"/>
                  </a:lnTo>
                  <a:lnTo>
                    <a:pt x="3" y="243"/>
                  </a:lnTo>
                  <a:lnTo>
                    <a:pt x="0" y="249"/>
                  </a:lnTo>
                  <a:lnTo>
                    <a:pt x="3" y="255"/>
                  </a:lnTo>
                  <a:lnTo>
                    <a:pt x="3" y="255"/>
                  </a:lnTo>
                  <a:lnTo>
                    <a:pt x="5" y="257"/>
                  </a:lnTo>
                  <a:lnTo>
                    <a:pt x="11" y="260"/>
                  </a:lnTo>
                  <a:lnTo>
                    <a:pt x="156" y="260"/>
                  </a:lnTo>
                  <a:lnTo>
                    <a:pt x="156" y="260"/>
                  </a:lnTo>
                  <a:lnTo>
                    <a:pt x="162" y="257"/>
                  </a:lnTo>
                  <a:lnTo>
                    <a:pt x="164" y="249"/>
                  </a:lnTo>
                  <a:lnTo>
                    <a:pt x="164" y="249"/>
                  </a:lnTo>
                  <a:lnTo>
                    <a:pt x="162" y="243"/>
                  </a:lnTo>
                  <a:lnTo>
                    <a:pt x="156" y="240"/>
                  </a:lnTo>
                  <a:lnTo>
                    <a:pt x="31" y="240"/>
                  </a:lnTo>
                  <a:lnTo>
                    <a:pt x="118" y="138"/>
                  </a:lnTo>
                  <a:lnTo>
                    <a:pt x="179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48" name="Freeform 191">
              <a:extLst>
                <a:ext uri="{FF2B5EF4-FFF2-40B4-BE49-F238E27FC236}">
                  <a16:creationId xmlns:a16="http://schemas.microsoft.com/office/drawing/2014/main" id="{50FBD786-F371-A3C8-440E-00D3F73DCA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7888" y="8626475"/>
              <a:ext cx="260350" cy="593725"/>
            </a:xfrm>
            <a:custGeom>
              <a:avLst/>
              <a:gdLst>
                <a:gd name="T0" fmla="*/ 83 w 164"/>
                <a:gd name="T1" fmla="*/ 131 h 374"/>
                <a:gd name="T2" fmla="*/ 115 w 164"/>
                <a:gd name="T3" fmla="*/ 143 h 374"/>
                <a:gd name="T4" fmla="*/ 135 w 164"/>
                <a:gd name="T5" fmla="*/ 172 h 374"/>
                <a:gd name="T6" fmla="*/ 144 w 164"/>
                <a:gd name="T7" fmla="*/ 219 h 374"/>
                <a:gd name="T8" fmla="*/ 159 w 164"/>
                <a:gd name="T9" fmla="*/ 225 h 374"/>
                <a:gd name="T10" fmla="*/ 164 w 164"/>
                <a:gd name="T11" fmla="*/ 222 h 374"/>
                <a:gd name="T12" fmla="*/ 153 w 164"/>
                <a:gd name="T13" fmla="*/ 169 h 374"/>
                <a:gd name="T14" fmla="*/ 147 w 164"/>
                <a:gd name="T15" fmla="*/ 155 h 374"/>
                <a:gd name="T16" fmla="*/ 130 w 164"/>
                <a:gd name="T17" fmla="*/ 128 h 374"/>
                <a:gd name="T18" fmla="*/ 115 w 164"/>
                <a:gd name="T19" fmla="*/ 120 h 374"/>
                <a:gd name="T20" fmla="*/ 138 w 164"/>
                <a:gd name="T21" fmla="*/ 96 h 374"/>
                <a:gd name="T22" fmla="*/ 147 w 164"/>
                <a:gd name="T23" fmla="*/ 64 h 374"/>
                <a:gd name="T24" fmla="*/ 147 w 164"/>
                <a:gd name="T25" fmla="*/ 52 h 374"/>
                <a:gd name="T26" fmla="*/ 135 w 164"/>
                <a:gd name="T27" fmla="*/ 29 h 374"/>
                <a:gd name="T28" fmla="*/ 118 w 164"/>
                <a:gd name="T29" fmla="*/ 12 h 374"/>
                <a:gd name="T30" fmla="*/ 95 w 164"/>
                <a:gd name="T31" fmla="*/ 0 h 374"/>
                <a:gd name="T32" fmla="*/ 83 w 164"/>
                <a:gd name="T33" fmla="*/ 0 h 374"/>
                <a:gd name="T34" fmla="*/ 57 w 164"/>
                <a:gd name="T35" fmla="*/ 6 h 374"/>
                <a:gd name="T36" fmla="*/ 37 w 164"/>
                <a:gd name="T37" fmla="*/ 17 h 374"/>
                <a:gd name="T38" fmla="*/ 23 w 164"/>
                <a:gd name="T39" fmla="*/ 38 h 374"/>
                <a:gd name="T40" fmla="*/ 17 w 164"/>
                <a:gd name="T41" fmla="*/ 64 h 374"/>
                <a:gd name="T42" fmla="*/ 20 w 164"/>
                <a:gd name="T43" fmla="*/ 82 h 374"/>
                <a:gd name="T44" fmla="*/ 34 w 164"/>
                <a:gd name="T45" fmla="*/ 108 h 374"/>
                <a:gd name="T46" fmla="*/ 49 w 164"/>
                <a:gd name="T47" fmla="*/ 120 h 374"/>
                <a:gd name="T48" fmla="*/ 14 w 164"/>
                <a:gd name="T49" fmla="*/ 149 h 374"/>
                <a:gd name="T50" fmla="*/ 0 w 164"/>
                <a:gd name="T51" fmla="*/ 184 h 374"/>
                <a:gd name="T52" fmla="*/ 0 w 164"/>
                <a:gd name="T53" fmla="*/ 365 h 374"/>
                <a:gd name="T54" fmla="*/ 2 w 164"/>
                <a:gd name="T55" fmla="*/ 371 h 374"/>
                <a:gd name="T56" fmla="*/ 11 w 164"/>
                <a:gd name="T57" fmla="*/ 374 h 374"/>
                <a:gd name="T58" fmla="*/ 20 w 164"/>
                <a:gd name="T59" fmla="*/ 365 h 374"/>
                <a:gd name="T60" fmla="*/ 20 w 164"/>
                <a:gd name="T61" fmla="*/ 196 h 374"/>
                <a:gd name="T62" fmla="*/ 26 w 164"/>
                <a:gd name="T63" fmla="*/ 169 h 374"/>
                <a:gd name="T64" fmla="*/ 37 w 164"/>
                <a:gd name="T65" fmla="*/ 149 h 374"/>
                <a:gd name="T66" fmla="*/ 57 w 164"/>
                <a:gd name="T67" fmla="*/ 137 h 374"/>
                <a:gd name="T68" fmla="*/ 83 w 164"/>
                <a:gd name="T69" fmla="*/ 131 h 374"/>
                <a:gd name="T70" fmla="*/ 83 w 164"/>
                <a:gd name="T71" fmla="*/ 17 h 374"/>
                <a:gd name="T72" fmla="*/ 92 w 164"/>
                <a:gd name="T73" fmla="*/ 20 h 374"/>
                <a:gd name="T74" fmla="*/ 115 w 164"/>
                <a:gd name="T75" fmla="*/ 32 h 374"/>
                <a:gd name="T76" fmla="*/ 127 w 164"/>
                <a:gd name="T77" fmla="*/ 55 h 374"/>
                <a:gd name="T78" fmla="*/ 127 w 164"/>
                <a:gd name="T79" fmla="*/ 64 h 374"/>
                <a:gd name="T80" fmla="*/ 124 w 164"/>
                <a:gd name="T81" fmla="*/ 82 h 374"/>
                <a:gd name="T82" fmla="*/ 101 w 164"/>
                <a:gd name="T83" fmla="*/ 108 h 374"/>
                <a:gd name="T84" fmla="*/ 83 w 164"/>
                <a:gd name="T85" fmla="*/ 111 h 374"/>
                <a:gd name="T86" fmla="*/ 75 w 164"/>
                <a:gd name="T87" fmla="*/ 111 h 374"/>
                <a:gd name="T88" fmla="*/ 52 w 164"/>
                <a:gd name="T89" fmla="*/ 96 h 374"/>
                <a:gd name="T90" fmla="*/ 37 w 164"/>
                <a:gd name="T91" fmla="*/ 73 h 374"/>
                <a:gd name="T92" fmla="*/ 37 w 164"/>
                <a:gd name="T93" fmla="*/ 64 h 374"/>
                <a:gd name="T94" fmla="*/ 40 w 164"/>
                <a:gd name="T95" fmla="*/ 47 h 374"/>
                <a:gd name="T96" fmla="*/ 66 w 164"/>
                <a:gd name="T97" fmla="*/ 23 h 374"/>
                <a:gd name="T98" fmla="*/ 83 w 164"/>
                <a:gd name="T99" fmla="*/ 17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4" h="374">
                  <a:moveTo>
                    <a:pt x="83" y="131"/>
                  </a:moveTo>
                  <a:lnTo>
                    <a:pt x="83" y="131"/>
                  </a:lnTo>
                  <a:lnTo>
                    <a:pt x="101" y="134"/>
                  </a:lnTo>
                  <a:lnTo>
                    <a:pt x="115" y="143"/>
                  </a:lnTo>
                  <a:lnTo>
                    <a:pt x="127" y="158"/>
                  </a:lnTo>
                  <a:lnTo>
                    <a:pt x="135" y="172"/>
                  </a:lnTo>
                  <a:lnTo>
                    <a:pt x="144" y="219"/>
                  </a:lnTo>
                  <a:lnTo>
                    <a:pt x="144" y="219"/>
                  </a:lnTo>
                  <a:lnTo>
                    <a:pt x="150" y="225"/>
                  </a:lnTo>
                  <a:lnTo>
                    <a:pt x="159" y="225"/>
                  </a:lnTo>
                  <a:lnTo>
                    <a:pt x="159" y="225"/>
                  </a:lnTo>
                  <a:lnTo>
                    <a:pt x="164" y="222"/>
                  </a:lnTo>
                  <a:lnTo>
                    <a:pt x="164" y="213"/>
                  </a:lnTo>
                  <a:lnTo>
                    <a:pt x="153" y="169"/>
                  </a:lnTo>
                  <a:lnTo>
                    <a:pt x="153" y="169"/>
                  </a:lnTo>
                  <a:lnTo>
                    <a:pt x="147" y="155"/>
                  </a:lnTo>
                  <a:lnTo>
                    <a:pt x="141" y="140"/>
                  </a:lnTo>
                  <a:lnTo>
                    <a:pt x="130" y="128"/>
                  </a:lnTo>
                  <a:lnTo>
                    <a:pt x="115" y="120"/>
                  </a:lnTo>
                  <a:lnTo>
                    <a:pt x="115" y="120"/>
                  </a:lnTo>
                  <a:lnTo>
                    <a:pt x="130" y="111"/>
                  </a:lnTo>
                  <a:lnTo>
                    <a:pt x="138" y="96"/>
                  </a:lnTo>
                  <a:lnTo>
                    <a:pt x="144" y="82"/>
                  </a:lnTo>
                  <a:lnTo>
                    <a:pt x="147" y="64"/>
                  </a:lnTo>
                  <a:lnTo>
                    <a:pt x="147" y="64"/>
                  </a:lnTo>
                  <a:lnTo>
                    <a:pt x="147" y="52"/>
                  </a:lnTo>
                  <a:lnTo>
                    <a:pt x="141" y="38"/>
                  </a:lnTo>
                  <a:lnTo>
                    <a:pt x="135" y="29"/>
                  </a:lnTo>
                  <a:lnTo>
                    <a:pt x="127" y="17"/>
                  </a:lnTo>
                  <a:lnTo>
                    <a:pt x="118" y="12"/>
                  </a:lnTo>
                  <a:lnTo>
                    <a:pt x="107" y="6"/>
                  </a:lnTo>
                  <a:lnTo>
                    <a:pt x="95" y="0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69" y="0"/>
                  </a:lnTo>
                  <a:lnTo>
                    <a:pt x="57" y="6"/>
                  </a:lnTo>
                  <a:lnTo>
                    <a:pt x="46" y="12"/>
                  </a:lnTo>
                  <a:lnTo>
                    <a:pt x="37" y="17"/>
                  </a:lnTo>
                  <a:lnTo>
                    <a:pt x="28" y="29"/>
                  </a:lnTo>
                  <a:lnTo>
                    <a:pt x="23" y="38"/>
                  </a:lnTo>
                  <a:lnTo>
                    <a:pt x="20" y="52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20" y="82"/>
                  </a:lnTo>
                  <a:lnTo>
                    <a:pt x="26" y="96"/>
                  </a:lnTo>
                  <a:lnTo>
                    <a:pt x="34" y="108"/>
                  </a:lnTo>
                  <a:lnTo>
                    <a:pt x="49" y="120"/>
                  </a:lnTo>
                  <a:lnTo>
                    <a:pt x="49" y="120"/>
                  </a:lnTo>
                  <a:lnTo>
                    <a:pt x="28" y="131"/>
                  </a:lnTo>
                  <a:lnTo>
                    <a:pt x="14" y="149"/>
                  </a:lnTo>
                  <a:lnTo>
                    <a:pt x="2" y="172"/>
                  </a:lnTo>
                  <a:lnTo>
                    <a:pt x="0" y="184"/>
                  </a:lnTo>
                  <a:lnTo>
                    <a:pt x="0" y="196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2" y="371"/>
                  </a:lnTo>
                  <a:lnTo>
                    <a:pt x="11" y="374"/>
                  </a:lnTo>
                  <a:lnTo>
                    <a:pt x="11" y="374"/>
                  </a:lnTo>
                  <a:lnTo>
                    <a:pt x="17" y="371"/>
                  </a:lnTo>
                  <a:lnTo>
                    <a:pt x="20" y="365"/>
                  </a:lnTo>
                  <a:lnTo>
                    <a:pt x="20" y="196"/>
                  </a:lnTo>
                  <a:lnTo>
                    <a:pt x="20" y="196"/>
                  </a:lnTo>
                  <a:lnTo>
                    <a:pt x="20" y="181"/>
                  </a:lnTo>
                  <a:lnTo>
                    <a:pt x="26" y="169"/>
                  </a:lnTo>
                  <a:lnTo>
                    <a:pt x="31" y="160"/>
                  </a:lnTo>
                  <a:lnTo>
                    <a:pt x="37" y="149"/>
                  </a:lnTo>
                  <a:lnTo>
                    <a:pt x="46" y="143"/>
                  </a:lnTo>
                  <a:lnTo>
                    <a:pt x="57" y="137"/>
                  </a:lnTo>
                  <a:lnTo>
                    <a:pt x="69" y="131"/>
                  </a:lnTo>
                  <a:lnTo>
                    <a:pt x="83" y="131"/>
                  </a:lnTo>
                  <a:lnTo>
                    <a:pt x="83" y="131"/>
                  </a:lnTo>
                  <a:close/>
                  <a:moveTo>
                    <a:pt x="83" y="17"/>
                  </a:moveTo>
                  <a:lnTo>
                    <a:pt x="83" y="17"/>
                  </a:lnTo>
                  <a:lnTo>
                    <a:pt x="92" y="20"/>
                  </a:lnTo>
                  <a:lnTo>
                    <a:pt x="101" y="23"/>
                  </a:lnTo>
                  <a:lnTo>
                    <a:pt x="115" y="32"/>
                  </a:lnTo>
                  <a:lnTo>
                    <a:pt x="124" y="47"/>
                  </a:lnTo>
                  <a:lnTo>
                    <a:pt x="127" y="55"/>
                  </a:lnTo>
                  <a:lnTo>
                    <a:pt x="127" y="64"/>
                  </a:lnTo>
                  <a:lnTo>
                    <a:pt x="127" y="64"/>
                  </a:lnTo>
                  <a:lnTo>
                    <a:pt x="127" y="73"/>
                  </a:lnTo>
                  <a:lnTo>
                    <a:pt x="124" y="82"/>
                  </a:lnTo>
                  <a:lnTo>
                    <a:pt x="115" y="96"/>
                  </a:lnTo>
                  <a:lnTo>
                    <a:pt x="101" y="108"/>
                  </a:lnTo>
                  <a:lnTo>
                    <a:pt x="92" y="111"/>
                  </a:lnTo>
                  <a:lnTo>
                    <a:pt x="83" y="111"/>
                  </a:lnTo>
                  <a:lnTo>
                    <a:pt x="83" y="111"/>
                  </a:lnTo>
                  <a:lnTo>
                    <a:pt x="75" y="111"/>
                  </a:lnTo>
                  <a:lnTo>
                    <a:pt x="66" y="108"/>
                  </a:lnTo>
                  <a:lnTo>
                    <a:pt x="52" y="96"/>
                  </a:lnTo>
                  <a:lnTo>
                    <a:pt x="40" y="82"/>
                  </a:lnTo>
                  <a:lnTo>
                    <a:pt x="37" y="73"/>
                  </a:lnTo>
                  <a:lnTo>
                    <a:pt x="37" y="64"/>
                  </a:lnTo>
                  <a:lnTo>
                    <a:pt x="37" y="64"/>
                  </a:lnTo>
                  <a:lnTo>
                    <a:pt x="37" y="55"/>
                  </a:lnTo>
                  <a:lnTo>
                    <a:pt x="40" y="47"/>
                  </a:lnTo>
                  <a:lnTo>
                    <a:pt x="52" y="32"/>
                  </a:lnTo>
                  <a:lnTo>
                    <a:pt x="66" y="23"/>
                  </a:lnTo>
                  <a:lnTo>
                    <a:pt x="75" y="20"/>
                  </a:lnTo>
                  <a:lnTo>
                    <a:pt x="83" y="17"/>
                  </a:lnTo>
                  <a:lnTo>
                    <a:pt x="83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49" name="Freeform 192">
              <a:extLst>
                <a:ext uri="{FF2B5EF4-FFF2-40B4-BE49-F238E27FC236}">
                  <a16:creationId xmlns:a16="http://schemas.microsoft.com/office/drawing/2014/main" id="{E050A3DE-E5C7-6655-790F-3C185C7020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42851" y="8904288"/>
              <a:ext cx="342900" cy="436562"/>
            </a:xfrm>
            <a:custGeom>
              <a:avLst/>
              <a:gdLst>
                <a:gd name="T0" fmla="*/ 205 w 216"/>
                <a:gd name="T1" fmla="*/ 193 h 275"/>
                <a:gd name="T2" fmla="*/ 182 w 216"/>
                <a:gd name="T3" fmla="*/ 149 h 275"/>
                <a:gd name="T4" fmla="*/ 144 w 216"/>
                <a:gd name="T5" fmla="*/ 120 h 275"/>
                <a:gd name="T6" fmla="*/ 156 w 216"/>
                <a:gd name="T7" fmla="*/ 111 h 275"/>
                <a:gd name="T8" fmla="*/ 170 w 216"/>
                <a:gd name="T9" fmla="*/ 82 h 275"/>
                <a:gd name="T10" fmla="*/ 173 w 216"/>
                <a:gd name="T11" fmla="*/ 64 h 275"/>
                <a:gd name="T12" fmla="*/ 167 w 216"/>
                <a:gd name="T13" fmla="*/ 41 h 275"/>
                <a:gd name="T14" fmla="*/ 153 w 216"/>
                <a:gd name="T15" fmla="*/ 21 h 275"/>
                <a:gd name="T16" fmla="*/ 133 w 216"/>
                <a:gd name="T17" fmla="*/ 6 h 275"/>
                <a:gd name="T18" fmla="*/ 107 w 216"/>
                <a:gd name="T19" fmla="*/ 0 h 275"/>
                <a:gd name="T20" fmla="*/ 95 w 216"/>
                <a:gd name="T21" fmla="*/ 0 h 275"/>
                <a:gd name="T22" fmla="*/ 72 w 216"/>
                <a:gd name="T23" fmla="*/ 12 h 275"/>
                <a:gd name="T24" fmla="*/ 55 w 216"/>
                <a:gd name="T25" fmla="*/ 29 h 275"/>
                <a:gd name="T26" fmla="*/ 46 w 216"/>
                <a:gd name="T27" fmla="*/ 53 h 275"/>
                <a:gd name="T28" fmla="*/ 43 w 216"/>
                <a:gd name="T29" fmla="*/ 64 h 275"/>
                <a:gd name="T30" fmla="*/ 52 w 216"/>
                <a:gd name="T31" fmla="*/ 96 h 275"/>
                <a:gd name="T32" fmla="*/ 72 w 216"/>
                <a:gd name="T33" fmla="*/ 120 h 275"/>
                <a:gd name="T34" fmla="*/ 60 w 216"/>
                <a:gd name="T35" fmla="*/ 126 h 275"/>
                <a:gd name="T36" fmla="*/ 49 w 216"/>
                <a:gd name="T37" fmla="*/ 134 h 275"/>
                <a:gd name="T38" fmla="*/ 26 w 216"/>
                <a:gd name="T39" fmla="*/ 161 h 275"/>
                <a:gd name="T40" fmla="*/ 14 w 216"/>
                <a:gd name="T41" fmla="*/ 190 h 275"/>
                <a:gd name="T42" fmla="*/ 0 w 216"/>
                <a:gd name="T43" fmla="*/ 263 h 275"/>
                <a:gd name="T44" fmla="*/ 5 w 216"/>
                <a:gd name="T45" fmla="*/ 275 h 275"/>
                <a:gd name="T46" fmla="*/ 8 w 216"/>
                <a:gd name="T47" fmla="*/ 275 h 275"/>
                <a:gd name="T48" fmla="*/ 14 w 216"/>
                <a:gd name="T49" fmla="*/ 272 h 275"/>
                <a:gd name="T50" fmla="*/ 31 w 216"/>
                <a:gd name="T51" fmla="*/ 196 h 275"/>
                <a:gd name="T52" fmla="*/ 37 w 216"/>
                <a:gd name="T53" fmla="*/ 181 h 275"/>
                <a:gd name="T54" fmla="*/ 52 w 216"/>
                <a:gd name="T55" fmla="*/ 161 h 275"/>
                <a:gd name="T56" fmla="*/ 72 w 216"/>
                <a:gd name="T57" fmla="*/ 143 h 275"/>
                <a:gd name="T58" fmla="*/ 95 w 216"/>
                <a:gd name="T59" fmla="*/ 134 h 275"/>
                <a:gd name="T60" fmla="*/ 109 w 216"/>
                <a:gd name="T61" fmla="*/ 132 h 275"/>
                <a:gd name="T62" fmla="*/ 135 w 216"/>
                <a:gd name="T63" fmla="*/ 137 h 275"/>
                <a:gd name="T64" fmla="*/ 159 w 216"/>
                <a:gd name="T65" fmla="*/ 152 h 275"/>
                <a:gd name="T66" fmla="*/ 176 w 216"/>
                <a:gd name="T67" fmla="*/ 169 h 275"/>
                <a:gd name="T68" fmla="*/ 185 w 216"/>
                <a:gd name="T69" fmla="*/ 196 h 275"/>
                <a:gd name="T70" fmla="*/ 199 w 216"/>
                <a:gd name="T71" fmla="*/ 266 h 275"/>
                <a:gd name="T72" fmla="*/ 211 w 216"/>
                <a:gd name="T73" fmla="*/ 275 h 275"/>
                <a:gd name="T74" fmla="*/ 216 w 216"/>
                <a:gd name="T75" fmla="*/ 272 h 275"/>
                <a:gd name="T76" fmla="*/ 205 w 216"/>
                <a:gd name="T77" fmla="*/ 193 h 275"/>
                <a:gd name="T78" fmla="*/ 107 w 216"/>
                <a:gd name="T79" fmla="*/ 21 h 275"/>
                <a:gd name="T80" fmla="*/ 127 w 216"/>
                <a:gd name="T81" fmla="*/ 23 h 275"/>
                <a:gd name="T82" fmla="*/ 150 w 216"/>
                <a:gd name="T83" fmla="*/ 47 h 275"/>
                <a:gd name="T84" fmla="*/ 153 w 216"/>
                <a:gd name="T85" fmla="*/ 64 h 275"/>
                <a:gd name="T86" fmla="*/ 153 w 216"/>
                <a:gd name="T87" fmla="*/ 73 h 275"/>
                <a:gd name="T88" fmla="*/ 141 w 216"/>
                <a:gd name="T89" fmla="*/ 96 h 275"/>
                <a:gd name="T90" fmla="*/ 118 w 216"/>
                <a:gd name="T91" fmla="*/ 111 h 275"/>
                <a:gd name="T92" fmla="*/ 107 w 216"/>
                <a:gd name="T93" fmla="*/ 111 h 275"/>
                <a:gd name="T94" fmla="*/ 89 w 216"/>
                <a:gd name="T95" fmla="*/ 108 h 275"/>
                <a:gd name="T96" fmla="*/ 66 w 216"/>
                <a:gd name="T97" fmla="*/ 82 h 275"/>
                <a:gd name="T98" fmla="*/ 63 w 216"/>
                <a:gd name="T99" fmla="*/ 64 h 275"/>
                <a:gd name="T100" fmla="*/ 63 w 216"/>
                <a:gd name="T101" fmla="*/ 56 h 275"/>
                <a:gd name="T102" fmla="*/ 75 w 216"/>
                <a:gd name="T103" fmla="*/ 32 h 275"/>
                <a:gd name="T104" fmla="*/ 98 w 216"/>
                <a:gd name="T105" fmla="*/ 21 h 275"/>
                <a:gd name="T106" fmla="*/ 107 w 216"/>
                <a:gd name="T107" fmla="*/ 2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6" h="275">
                  <a:moveTo>
                    <a:pt x="205" y="193"/>
                  </a:moveTo>
                  <a:lnTo>
                    <a:pt x="205" y="193"/>
                  </a:lnTo>
                  <a:lnTo>
                    <a:pt x="196" y="169"/>
                  </a:lnTo>
                  <a:lnTo>
                    <a:pt x="182" y="149"/>
                  </a:lnTo>
                  <a:lnTo>
                    <a:pt x="164" y="132"/>
                  </a:lnTo>
                  <a:lnTo>
                    <a:pt x="144" y="120"/>
                  </a:lnTo>
                  <a:lnTo>
                    <a:pt x="144" y="120"/>
                  </a:lnTo>
                  <a:lnTo>
                    <a:pt x="156" y="111"/>
                  </a:lnTo>
                  <a:lnTo>
                    <a:pt x="164" y="96"/>
                  </a:lnTo>
                  <a:lnTo>
                    <a:pt x="170" y="82"/>
                  </a:lnTo>
                  <a:lnTo>
                    <a:pt x="173" y="64"/>
                  </a:lnTo>
                  <a:lnTo>
                    <a:pt x="173" y="64"/>
                  </a:lnTo>
                  <a:lnTo>
                    <a:pt x="170" y="53"/>
                  </a:lnTo>
                  <a:lnTo>
                    <a:pt x="167" y="41"/>
                  </a:lnTo>
                  <a:lnTo>
                    <a:pt x="161" y="29"/>
                  </a:lnTo>
                  <a:lnTo>
                    <a:pt x="153" y="21"/>
                  </a:lnTo>
                  <a:lnTo>
                    <a:pt x="144" y="12"/>
                  </a:lnTo>
                  <a:lnTo>
                    <a:pt x="133" y="6"/>
                  </a:lnTo>
                  <a:lnTo>
                    <a:pt x="121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95" y="0"/>
                  </a:lnTo>
                  <a:lnTo>
                    <a:pt x="83" y="6"/>
                  </a:lnTo>
                  <a:lnTo>
                    <a:pt x="72" y="12"/>
                  </a:lnTo>
                  <a:lnTo>
                    <a:pt x="63" y="21"/>
                  </a:lnTo>
                  <a:lnTo>
                    <a:pt x="55" y="29"/>
                  </a:lnTo>
                  <a:lnTo>
                    <a:pt x="49" y="41"/>
                  </a:lnTo>
                  <a:lnTo>
                    <a:pt x="46" y="53"/>
                  </a:lnTo>
                  <a:lnTo>
                    <a:pt x="43" y="64"/>
                  </a:lnTo>
                  <a:lnTo>
                    <a:pt x="43" y="64"/>
                  </a:lnTo>
                  <a:lnTo>
                    <a:pt x="46" y="82"/>
                  </a:lnTo>
                  <a:lnTo>
                    <a:pt x="52" y="96"/>
                  </a:lnTo>
                  <a:lnTo>
                    <a:pt x="60" y="111"/>
                  </a:lnTo>
                  <a:lnTo>
                    <a:pt x="72" y="120"/>
                  </a:lnTo>
                  <a:lnTo>
                    <a:pt x="72" y="120"/>
                  </a:lnTo>
                  <a:lnTo>
                    <a:pt x="60" y="126"/>
                  </a:lnTo>
                  <a:lnTo>
                    <a:pt x="49" y="134"/>
                  </a:lnTo>
                  <a:lnTo>
                    <a:pt x="49" y="134"/>
                  </a:lnTo>
                  <a:lnTo>
                    <a:pt x="34" y="146"/>
                  </a:lnTo>
                  <a:lnTo>
                    <a:pt x="26" y="161"/>
                  </a:lnTo>
                  <a:lnTo>
                    <a:pt x="20" y="175"/>
                  </a:lnTo>
                  <a:lnTo>
                    <a:pt x="14" y="190"/>
                  </a:lnTo>
                  <a:lnTo>
                    <a:pt x="0" y="263"/>
                  </a:lnTo>
                  <a:lnTo>
                    <a:pt x="0" y="263"/>
                  </a:lnTo>
                  <a:lnTo>
                    <a:pt x="0" y="269"/>
                  </a:lnTo>
                  <a:lnTo>
                    <a:pt x="5" y="275"/>
                  </a:lnTo>
                  <a:lnTo>
                    <a:pt x="5" y="275"/>
                  </a:lnTo>
                  <a:lnTo>
                    <a:pt x="8" y="275"/>
                  </a:lnTo>
                  <a:lnTo>
                    <a:pt x="8" y="275"/>
                  </a:lnTo>
                  <a:lnTo>
                    <a:pt x="14" y="272"/>
                  </a:lnTo>
                  <a:lnTo>
                    <a:pt x="17" y="266"/>
                  </a:lnTo>
                  <a:lnTo>
                    <a:pt x="31" y="196"/>
                  </a:lnTo>
                  <a:lnTo>
                    <a:pt x="31" y="196"/>
                  </a:lnTo>
                  <a:lnTo>
                    <a:pt x="37" y="181"/>
                  </a:lnTo>
                  <a:lnTo>
                    <a:pt x="43" y="169"/>
                  </a:lnTo>
                  <a:lnTo>
                    <a:pt x="52" y="161"/>
                  </a:lnTo>
                  <a:lnTo>
                    <a:pt x="60" y="149"/>
                  </a:lnTo>
                  <a:lnTo>
                    <a:pt x="72" y="143"/>
                  </a:lnTo>
                  <a:lnTo>
                    <a:pt x="83" y="137"/>
                  </a:lnTo>
                  <a:lnTo>
                    <a:pt x="95" y="134"/>
                  </a:lnTo>
                  <a:lnTo>
                    <a:pt x="109" y="132"/>
                  </a:lnTo>
                  <a:lnTo>
                    <a:pt x="109" y="132"/>
                  </a:lnTo>
                  <a:lnTo>
                    <a:pt x="121" y="134"/>
                  </a:lnTo>
                  <a:lnTo>
                    <a:pt x="135" y="137"/>
                  </a:lnTo>
                  <a:lnTo>
                    <a:pt x="147" y="143"/>
                  </a:lnTo>
                  <a:lnTo>
                    <a:pt x="159" y="152"/>
                  </a:lnTo>
                  <a:lnTo>
                    <a:pt x="167" y="161"/>
                  </a:lnTo>
                  <a:lnTo>
                    <a:pt x="176" y="169"/>
                  </a:lnTo>
                  <a:lnTo>
                    <a:pt x="182" y="184"/>
                  </a:lnTo>
                  <a:lnTo>
                    <a:pt x="185" y="196"/>
                  </a:lnTo>
                  <a:lnTo>
                    <a:pt x="199" y="266"/>
                  </a:lnTo>
                  <a:lnTo>
                    <a:pt x="199" y="266"/>
                  </a:lnTo>
                  <a:lnTo>
                    <a:pt x="202" y="272"/>
                  </a:lnTo>
                  <a:lnTo>
                    <a:pt x="211" y="275"/>
                  </a:lnTo>
                  <a:lnTo>
                    <a:pt x="211" y="275"/>
                  </a:lnTo>
                  <a:lnTo>
                    <a:pt x="216" y="272"/>
                  </a:lnTo>
                  <a:lnTo>
                    <a:pt x="216" y="263"/>
                  </a:lnTo>
                  <a:lnTo>
                    <a:pt x="205" y="193"/>
                  </a:lnTo>
                  <a:close/>
                  <a:moveTo>
                    <a:pt x="107" y="21"/>
                  </a:moveTo>
                  <a:lnTo>
                    <a:pt x="107" y="21"/>
                  </a:lnTo>
                  <a:lnTo>
                    <a:pt x="118" y="21"/>
                  </a:lnTo>
                  <a:lnTo>
                    <a:pt x="127" y="23"/>
                  </a:lnTo>
                  <a:lnTo>
                    <a:pt x="141" y="32"/>
                  </a:lnTo>
                  <a:lnTo>
                    <a:pt x="150" y="47"/>
                  </a:lnTo>
                  <a:lnTo>
                    <a:pt x="153" y="56"/>
                  </a:lnTo>
                  <a:lnTo>
                    <a:pt x="153" y="64"/>
                  </a:lnTo>
                  <a:lnTo>
                    <a:pt x="153" y="64"/>
                  </a:lnTo>
                  <a:lnTo>
                    <a:pt x="153" y="73"/>
                  </a:lnTo>
                  <a:lnTo>
                    <a:pt x="150" y="82"/>
                  </a:lnTo>
                  <a:lnTo>
                    <a:pt x="141" y="96"/>
                  </a:lnTo>
                  <a:lnTo>
                    <a:pt x="127" y="108"/>
                  </a:lnTo>
                  <a:lnTo>
                    <a:pt x="118" y="111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98" y="111"/>
                  </a:lnTo>
                  <a:lnTo>
                    <a:pt x="89" y="108"/>
                  </a:lnTo>
                  <a:lnTo>
                    <a:pt x="75" y="96"/>
                  </a:lnTo>
                  <a:lnTo>
                    <a:pt x="66" y="82"/>
                  </a:lnTo>
                  <a:lnTo>
                    <a:pt x="63" y="73"/>
                  </a:lnTo>
                  <a:lnTo>
                    <a:pt x="63" y="64"/>
                  </a:lnTo>
                  <a:lnTo>
                    <a:pt x="63" y="64"/>
                  </a:lnTo>
                  <a:lnTo>
                    <a:pt x="63" y="56"/>
                  </a:lnTo>
                  <a:lnTo>
                    <a:pt x="66" y="47"/>
                  </a:lnTo>
                  <a:lnTo>
                    <a:pt x="75" y="32"/>
                  </a:lnTo>
                  <a:lnTo>
                    <a:pt x="89" y="23"/>
                  </a:lnTo>
                  <a:lnTo>
                    <a:pt x="98" y="21"/>
                  </a:lnTo>
                  <a:lnTo>
                    <a:pt x="107" y="21"/>
                  </a:lnTo>
                  <a:lnTo>
                    <a:pt x="107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50" name="Freeform 193">
              <a:extLst>
                <a:ext uri="{FF2B5EF4-FFF2-40B4-BE49-F238E27FC236}">
                  <a16:creationId xmlns:a16="http://schemas.microsoft.com/office/drawing/2014/main" id="{009E0F7C-7EA7-ABF8-E35C-9EEE19E5F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54001" y="8885238"/>
              <a:ext cx="325438" cy="412750"/>
            </a:xfrm>
            <a:custGeom>
              <a:avLst/>
              <a:gdLst>
                <a:gd name="T0" fmla="*/ 136 w 205"/>
                <a:gd name="T1" fmla="*/ 138 h 260"/>
                <a:gd name="T2" fmla="*/ 153 w 205"/>
                <a:gd name="T3" fmla="*/ 135 h 260"/>
                <a:gd name="T4" fmla="*/ 176 w 205"/>
                <a:gd name="T5" fmla="*/ 111 h 260"/>
                <a:gd name="T6" fmla="*/ 182 w 205"/>
                <a:gd name="T7" fmla="*/ 97 h 260"/>
                <a:gd name="T8" fmla="*/ 188 w 205"/>
                <a:gd name="T9" fmla="*/ 9 h 260"/>
                <a:gd name="T10" fmla="*/ 185 w 205"/>
                <a:gd name="T11" fmla="*/ 3 h 260"/>
                <a:gd name="T12" fmla="*/ 179 w 205"/>
                <a:gd name="T13" fmla="*/ 0 h 260"/>
                <a:gd name="T14" fmla="*/ 168 w 205"/>
                <a:gd name="T15" fmla="*/ 9 h 260"/>
                <a:gd name="T16" fmla="*/ 162 w 205"/>
                <a:gd name="T17" fmla="*/ 94 h 260"/>
                <a:gd name="T18" fmla="*/ 153 w 205"/>
                <a:gd name="T19" fmla="*/ 111 h 260"/>
                <a:gd name="T20" fmla="*/ 136 w 205"/>
                <a:gd name="T21" fmla="*/ 117 h 260"/>
                <a:gd name="T22" fmla="*/ 32 w 205"/>
                <a:gd name="T23" fmla="*/ 117 h 260"/>
                <a:gd name="T24" fmla="*/ 23 w 205"/>
                <a:gd name="T25" fmla="*/ 114 h 260"/>
                <a:gd name="T26" fmla="*/ 18 w 205"/>
                <a:gd name="T27" fmla="*/ 106 h 260"/>
                <a:gd name="T28" fmla="*/ 20 w 205"/>
                <a:gd name="T29" fmla="*/ 100 h 260"/>
                <a:gd name="T30" fmla="*/ 26 w 205"/>
                <a:gd name="T31" fmla="*/ 94 h 260"/>
                <a:gd name="T32" fmla="*/ 124 w 205"/>
                <a:gd name="T33" fmla="*/ 94 h 260"/>
                <a:gd name="T34" fmla="*/ 130 w 205"/>
                <a:gd name="T35" fmla="*/ 91 h 260"/>
                <a:gd name="T36" fmla="*/ 139 w 205"/>
                <a:gd name="T37" fmla="*/ 38 h 260"/>
                <a:gd name="T38" fmla="*/ 136 w 205"/>
                <a:gd name="T39" fmla="*/ 30 h 260"/>
                <a:gd name="T40" fmla="*/ 130 w 205"/>
                <a:gd name="T41" fmla="*/ 27 h 260"/>
                <a:gd name="T42" fmla="*/ 119 w 205"/>
                <a:gd name="T43" fmla="*/ 35 h 260"/>
                <a:gd name="T44" fmla="*/ 32 w 205"/>
                <a:gd name="T45" fmla="*/ 73 h 260"/>
                <a:gd name="T46" fmla="*/ 18 w 205"/>
                <a:gd name="T47" fmla="*/ 76 h 260"/>
                <a:gd name="T48" fmla="*/ 3 w 205"/>
                <a:gd name="T49" fmla="*/ 94 h 260"/>
                <a:gd name="T50" fmla="*/ 0 w 205"/>
                <a:gd name="T51" fmla="*/ 106 h 260"/>
                <a:gd name="T52" fmla="*/ 9 w 205"/>
                <a:gd name="T53" fmla="*/ 126 h 260"/>
                <a:gd name="T54" fmla="*/ 32 w 205"/>
                <a:gd name="T55" fmla="*/ 138 h 260"/>
                <a:gd name="T56" fmla="*/ 176 w 205"/>
                <a:gd name="T57" fmla="*/ 240 h 260"/>
                <a:gd name="T58" fmla="*/ 52 w 205"/>
                <a:gd name="T59" fmla="*/ 240 h 260"/>
                <a:gd name="T60" fmla="*/ 44 w 205"/>
                <a:gd name="T61" fmla="*/ 249 h 260"/>
                <a:gd name="T62" fmla="*/ 46 w 205"/>
                <a:gd name="T63" fmla="*/ 257 h 260"/>
                <a:gd name="T64" fmla="*/ 197 w 205"/>
                <a:gd name="T65" fmla="*/ 260 h 260"/>
                <a:gd name="T66" fmla="*/ 203 w 205"/>
                <a:gd name="T67" fmla="*/ 257 h 260"/>
                <a:gd name="T68" fmla="*/ 205 w 205"/>
                <a:gd name="T69" fmla="*/ 255 h 260"/>
                <a:gd name="T70" fmla="*/ 205 w 205"/>
                <a:gd name="T71" fmla="*/ 24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5" h="260">
                  <a:moveTo>
                    <a:pt x="116" y="138"/>
                  </a:moveTo>
                  <a:lnTo>
                    <a:pt x="136" y="138"/>
                  </a:lnTo>
                  <a:lnTo>
                    <a:pt x="136" y="138"/>
                  </a:lnTo>
                  <a:lnTo>
                    <a:pt x="153" y="135"/>
                  </a:lnTo>
                  <a:lnTo>
                    <a:pt x="168" y="126"/>
                  </a:lnTo>
                  <a:lnTo>
                    <a:pt x="176" y="111"/>
                  </a:lnTo>
                  <a:lnTo>
                    <a:pt x="182" y="97"/>
                  </a:lnTo>
                  <a:lnTo>
                    <a:pt x="182" y="97"/>
                  </a:lnTo>
                  <a:lnTo>
                    <a:pt x="182" y="94"/>
                  </a:lnTo>
                  <a:lnTo>
                    <a:pt x="188" y="9"/>
                  </a:lnTo>
                  <a:lnTo>
                    <a:pt x="188" y="9"/>
                  </a:lnTo>
                  <a:lnTo>
                    <a:pt x="185" y="3"/>
                  </a:lnTo>
                  <a:lnTo>
                    <a:pt x="179" y="0"/>
                  </a:lnTo>
                  <a:lnTo>
                    <a:pt x="179" y="0"/>
                  </a:lnTo>
                  <a:lnTo>
                    <a:pt x="174" y="0"/>
                  </a:lnTo>
                  <a:lnTo>
                    <a:pt x="168" y="9"/>
                  </a:lnTo>
                  <a:lnTo>
                    <a:pt x="162" y="94"/>
                  </a:lnTo>
                  <a:lnTo>
                    <a:pt x="162" y="94"/>
                  </a:lnTo>
                  <a:lnTo>
                    <a:pt x="159" y="103"/>
                  </a:lnTo>
                  <a:lnTo>
                    <a:pt x="153" y="111"/>
                  </a:lnTo>
                  <a:lnTo>
                    <a:pt x="148" y="114"/>
                  </a:lnTo>
                  <a:lnTo>
                    <a:pt x="136" y="117"/>
                  </a:lnTo>
                  <a:lnTo>
                    <a:pt x="32" y="117"/>
                  </a:lnTo>
                  <a:lnTo>
                    <a:pt x="32" y="117"/>
                  </a:lnTo>
                  <a:lnTo>
                    <a:pt x="26" y="117"/>
                  </a:lnTo>
                  <a:lnTo>
                    <a:pt x="23" y="114"/>
                  </a:lnTo>
                  <a:lnTo>
                    <a:pt x="20" y="108"/>
                  </a:lnTo>
                  <a:lnTo>
                    <a:pt x="18" y="106"/>
                  </a:lnTo>
                  <a:lnTo>
                    <a:pt x="18" y="106"/>
                  </a:lnTo>
                  <a:lnTo>
                    <a:pt x="20" y="100"/>
                  </a:lnTo>
                  <a:lnTo>
                    <a:pt x="23" y="97"/>
                  </a:lnTo>
                  <a:lnTo>
                    <a:pt x="26" y="94"/>
                  </a:lnTo>
                  <a:lnTo>
                    <a:pt x="32" y="94"/>
                  </a:lnTo>
                  <a:lnTo>
                    <a:pt x="124" y="94"/>
                  </a:lnTo>
                  <a:lnTo>
                    <a:pt x="124" y="94"/>
                  </a:lnTo>
                  <a:lnTo>
                    <a:pt x="130" y="91"/>
                  </a:lnTo>
                  <a:lnTo>
                    <a:pt x="133" y="85"/>
                  </a:lnTo>
                  <a:lnTo>
                    <a:pt x="139" y="38"/>
                  </a:lnTo>
                  <a:lnTo>
                    <a:pt x="139" y="38"/>
                  </a:lnTo>
                  <a:lnTo>
                    <a:pt x="136" y="30"/>
                  </a:lnTo>
                  <a:lnTo>
                    <a:pt x="130" y="27"/>
                  </a:lnTo>
                  <a:lnTo>
                    <a:pt x="130" y="27"/>
                  </a:lnTo>
                  <a:lnTo>
                    <a:pt x="122" y="30"/>
                  </a:lnTo>
                  <a:lnTo>
                    <a:pt x="119" y="35"/>
                  </a:lnTo>
                  <a:lnTo>
                    <a:pt x="116" y="73"/>
                  </a:lnTo>
                  <a:lnTo>
                    <a:pt x="32" y="73"/>
                  </a:lnTo>
                  <a:lnTo>
                    <a:pt x="32" y="73"/>
                  </a:lnTo>
                  <a:lnTo>
                    <a:pt x="18" y="76"/>
                  </a:lnTo>
                  <a:lnTo>
                    <a:pt x="9" y="82"/>
                  </a:lnTo>
                  <a:lnTo>
                    <a:pt x="3" y="94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3" y="117"/>
                  </a:lnTo>
                  <a:lnTo>
                    <a:pt x="9" y="126"/>
                  </a:lnTo>
                  <a:lnTo>
                    <a:pt x="18" y="135"/>
                  </a:lnTo>
                  <a:lnTo>
                    <a:pt x="32" y="138"/>
                  </a:lnTo>
                  <a:lnTo>
                    <a:pt x="90" y="138"/>
                  </a:lnTo>
                  <a:lnTo>
                    <a:pt x="176" y="240"/>
                  </a:lnTo>
                  <a:lnTo>
                    <a:pt x="52" y="240"/>
                  </a:lnTo>
                  <a:lnTo>
                    <a:pt x="52" y="240"/>
                  </a:lnTo>
                  <a:lnTo>
                    <a:pt x="46" y="243"/>
                  </a:lnTo>
                  <a:lnTo>
                    <a:pt x="44" y="249"/>
                  </a:lnTo>
                  <a:lnTo>
                    <a:pt x="44" y="249"/>
                  </a:lnTo>
                  <a:lnTo>
                    <a:pt x="46" y="257"/>
                  </a:lnTo>
                  <a:lnTo>
                    <a:pt x="52" y="260"/>
                  </a:lnTo>
                  <a:lnTo>
                    <a:pt x="197" y="260"/>
                  </a:lnTo>
                  <a:lnTo>
                    <a:pt x="197" y="260"/>
                  </a:lnTo>
                  <a:lnTo>
                    <a:pt x="203" y="257"/>
                  </a:lnTo>
                  <a:lnTo>
                    <a:pt x="205" y="255"/>
                  </a:lnTo>
                  <a:lnTo>
                    <a:pt x="205" y="255"/>
                  </a:lnTo>
                  <a:lnTo>
                    <a:pt x="205" y="249"/>
                  </a:lnTo>
                  <a:lnTo>
                    <a:pt x="205" y="243"/>
                  </a:lnTo>
                  <a:lnTo>
                    <a:pt x="116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51" name="Freeform 194">
              <a:extLst>
                <a:ext uri="{FF2B5EF4-FFF2-40B4-BE49-F238E27FC236}">
                  <a16:creationId xmlns:a16="http://schemas.microsoft.com/office/drawing/2014/main" id="{EACC2873-6742-2166-57D6-1872CF9705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411113" y="8348663"/>
              <a:ext cx="225425" cy="454025"/>
            </a:xfrm>
            <a:custGeom>
              <a:avLst/>
              <a:gdLst>
                <a:gd name="T0" fmla="*/ 43 w 142"/>
                <a:gd name="T1" fmla="*/ 251 h 286"/>
                <a:gd name="T2" fmla="*/ 49 w 142"/>
                <a:gd name="T3" fmla="*/ 283 h 286"/>
                <a:gd name="T4" fmla="*/ 61 w 142"/>
                <a:gd name="T5" fmla="*/ 286 h 286"/>
                <a:gd name="T6" fmla="*/ 87 w 142"/>
                <a:gd name="T7" fmla="*/ 286 h 286"/>
                <a:gd name="T8" fmla="*/ 95 w 142"/>
                <a:gd name="T9" fmla="*/ 268 h 286"/>
                <a:gd name="T10" fmla="*/ 130 w 142"/>
                <a:gd name="T11" fmla="*/ 224 h 286"/>
                <a:gd name="T12" fmla="*/ 142 w 142"/>
                <a:gd name="T13" fmla="*/ 169 h 286"/>
                <a:gd name="T14" fmla="*/ 116 w 142"/>
                <a:gd name="T15" fmla="*/ 134 h 286"/>
                <a:gd name="T16" fmla="*/ 72 w 142"/>
                <a:gd name="T17" fmla="*/ 111 h 286"/>
                <a:gd name="T18" fmla="*/ 61 w 142"/>
                <a:gd name="T19" fmla="*/ 99 h 286"/>
                <a:gd name="T20" fmla="*/ 75 w 142"/>
                <a:gd name="T21" fmla="*/ 90 h 286"/>
                <a:gd name="T22" fmla="*/ 92 w 142"/>
                <a:gd name="T23" fmla="*/ 93 h 286"/>
                <a:gd name="T24" fmla="*/ 118 w 142"/>
                <a:gd name="T25" fmla="*/ 99 h 286"/>
                <a:gd name="T26" fmla="*/ 133 w 142"/>
                <a:gd name="T27" fmla="*/ 70 h 286"/>
                <a:gd name="T28" fmla="*/ 130 w 142"/>
                <a:gd name="T29" fmla="*/ 52 h 286"/>
                <a:gd name="T30" fmla="*/ 98 w 142"/>
                <a:gd name="T31" fmla="*/ 38 h 286"/>
                <a:gd name="T32" fmla="*/ 92 w 142"/>
                <a:gd name="T33" fmla="*/ 5 h 286"/>
                <a:gd name="T34" fmla="*/ 64 w 142"/>
                <a:gd name="T35" fmla="*/ 3 h 286"/>
                <a:gd name="T36" fmla="*/ 46 w 142"/>
                <a:gd name="T37" fmla="*/ 17 h 286"/>
                <a:gd name="T38" fmla="*/ 14 w 142"/>
                <a:gd name="T39" fmla="*/ 64 h 286"/>
                <a:gd name="T40" fmla="*/ 6 w 142"/>
                <a:gd name="T41" fmla="*/ 116 h 286"/>
                <a:gd name="T42" fmla="*/ 40 w 142"/>
                <a:gd name="T43" fmla="*/ 157 h 286"/>
                <a:gd name="T44" fmla="*/ 81 w 142"/>
                <a:gd name="T45" fmla="*/ 181 h 286"/>
                <a:gd name="T46" fmla="*/ 81 w 142"/>
                <a:gd name="T47" fmla="*/ 192 h 286"/>
                <a:gd name="T48" fmla="*/ 66 w 142"/>
                <a:gd name="T49" fmla="*/ 198 h 286"/>
                <a:gd name="T50" fmla="*/ 35 w 142"/>
                <a:gd name="T51" fmla="*/ 189 h 286"/>
                <a:gd name="T52" fmla="*/ 12 w 142"/>
                <a:gd name="T53" fmla="*/ 192 h 286"/>
                <a:gd name="T54" fmla="*/ 0 w 142"/>
                <a:gd name="T55" fmla="*/ 224 h 286"/>
                <a:gd name="T56" fmla="*/ 9 w 142"/>
                <a:gd name="T57" fmla="*/ 236 h 286"/>
                <a:gd name="T58" fmla="*/ 66 w 142"/>
                <a:gd name="T59" fmla="*/ 219 h 286"/>
                <a:gd name="T60" fmla="*/ 101 w 142"/>
                <a:gd name="T61" fmla="*/ 201 h 286"/>
                <a:gd name="T62" fmla="*/ 95 w 142"/>
                <a:gd name="T63" fmla="*/ 166 h 286"/>
                <a:gd name="T64" fmla="*/ 49 w 142"/>
                <a:gd name="T65" fmla="*/ 143 h 286"/>
                <a:gd name="T66" fmla="*/ 23 w 142"/>
                <a:gd name="T67" fmla="*/ 102 h 286"/>
                <a:gd name="T68" fmla="*/ 43 w 142"/>
                <a:gd name="T69" fmla="*/ 64 h 286"/>
                <a:gd name="T70" fmla="*/ 66 w 142"/>
                <a:gd name="T71" fmla="*/ 49 h 286"/>
                <a:gd name="T72" fmla="*/ 78 w 142"/>
                <a:gd name="T73" fmla="*/ 46 h 286"/>
                <a:gd name="T74" fmla="*/ 101 w 142"/>
                <a:gd name="T75" fmla="*/ 61 h 286"/>
                <a:gd name="T76" fmla="*/ 95 w 142"/>
                <a:gd name="T77" fmla="*/ 73 h 286"/>
                <a:gd name="T78" fmla="*/ 75 w 142"/>
                <a:gd name="T79" fmla="*/ 70 h 286"/>
                <a:gd name="T80" fmla="*/ 49 w 142"/>
                <a:gd name="T81" fmla="*/ 78 h 286"/>
                <a:gd name="T82" fmla="*/ 43 w 142"/>
                <a:gd name="T83" fmla="*/ 111 h 286"/>
                <a:gd name="T84" fmla="*/ 78 w 142"/>
                <a:gd name="T85" fmla="*/ 134 h 286"/>
                <a:gd name="T86" fmla="*/ 104 w 142"/>
                <a:gd name="T87" fmla="*/ 149 h 286"/>
                <a:gd name="T88" fmla="*/ 121 w 142"/>
                <a:gd name="T89" fmla="*/ 184 h 286"/>
                <a:gd name="T90" fmla="*/ 101 w 142"/>
                <a:gd name="T91" fmla="*/ 224 h 286"/>
                <a:gd name="T92" fmla="*/ 78 w 142"/>
                <a:gd name="T93" fmla="*/ 242 h 286"/>
                <a:gd name="T94" fmla="*/ 64 w 142"/>
                <a:gd name="T95" fmla="*/ 242 h 286"/>
                <a:gd name="T96" fmla="*/ 38 w 142"/>
                <a:gd name="T97" fmla="*/ 23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2" h="286">
                  <a:moveTo>
                    <a:pt x="9" y="236"/>
                  </a:moveTo>
                  <a:lnTo>
                    <a:pt x="9" y="236"/>
                  </a:lnTo>
                  <a:lnTo>
                    <a:pt x="23" y="245"/>
                  </a:lnTo>
                  <a:lnTo>
                    <a:pt x="43" y="251"/>
                  </a:lnTo>
                  <a:lnTo>
                    <a:pt x="43" y="268"/>
                  </a:lnTo>
                  <a:lnTo>
                    <a:pt x="43" y="268"/>
                  </a:lnTo>
                  <a:lnTo>
                    <a:pt x="46" y="277"/>
                  </a:lnTo>
                  <a:lnTo>
                    <a:pt x="49" y="283"/>
                  </a:lnTo>
                  <a:lnTo>
                    <a:pt x="49" y="283"/>
                  </a:lnTo>
                  <a:lnTo>
                    <a:pt x="55" y="286"/>
                  </a:lnTo>
                  <a:lnTo>
                    <a:pt x="61" y="286"/>
                  </a:lnTo>
                  <a:lnTo>
                    <a:pt x="61" y="286"/>
                  </a:lnTo>
                  <a:lnTo>
                    <a:pt x="61" y="286"/>
                  </a:lnTo>
                  <a:lnTo>
                    <a:pt x="81" y="286"/>
                  </a:lnTo>
                  <a:lnTo>
                    <a:pt x="81" y="286"/>
                  </a:lnTo>
                  <a:lnTo>
                    <a:pt x="87" y="286"/>
                  </a:lnTo>
                  <a:lnTo>
                    <a:pt x="92" y="280"/>
                  </a:lnTo>
                  <a:lnTo>
                    <a:pt x="92" y="280"/>
                  </a:lnTo>
                  <a:lnTo>
                    <a:pt x="95" y="274"/>
                  </a:lnTo>
                  <a:lnTo>
                    <a:pt x="95" y="268"/>
                  </a:lnTo>
                  <a:lnTo>
                    <a:pt x="95" y="248"/>
                  </a:lnTo>
                  <a:lnTo>
                    <a:pt x="95" y="248"/>
                  </a:lnTo>
                  <a:lnTo>
                    <a:pt x="116" y="239"/>
                  </a:lnTo>
                  <a:lnTo>
                    <a:pt x="130" y="224"/>
                  </a:lnTo>
                  <a:lnTo>
                    <a:pt x="139" y="207"/>
                  </a:lnTo>
                  <a:lnTo>
                    <a:pt x="142" y="184"/>
                  </a:lnTo>
                  <a:lnTo>
                    <a:pt x="142" y="184"/>
                  </a:lnTo>
                  <a:lnTo>
                    <a:pt x="142" y="169"/>
                  </a:lnTo>
                  <a:lnTo>
                    <a:pt x="139" y="160"/>
                  </a:lnTo>
                  <a:lnTo>
                    <a:pt x="133" y="151"/>
                  </a:lnTo>
                  <a:lnTo>
                    <a:pt x="127" y="143"/>
                  </a:lnTo>
                  <a:lnTo>
                    <a:pt x="116" y="134"/>
                  </a:lnTo>
                  <a:lnTo>
                    <a:pt x="104" y="125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72" y="111"/>
                  </a:lnTo>
                  <a:lnTo>
                    <a:pt x="64" y="105"/>
                  </a:lnTo>
                  <a:lnTo>
                    <a:pt x="61" y="102"/>
                  </a:lnTo>
                  <a:lnTo>
                    <a:pt x="61" y="99"/>
                  </a:lnTo>
                  <a:lnTo>
                    <a:pt x="61" y="99"/>
                  </a:lnTo>
                  <a:lnTo>
                    <a:pt x="64" y="93"/>
                  </a:lnTo>
                  <a:lnTo>
                    <a:pt x="64" y="93"/>
                  </a:lnTo>
                  <a:lnTo>
                    <a:pt x="66" y="90"/>
                  </a:lnTo>
                  <a:lnTo>
                    <a:pt x="75" y="90"/>
                  </a:lnTo>
                  <a:lnTo>
                    <a:pt x="75" y="90"/>
                  </a:lnTo>
                  <a:lnTo>
                    <a:pt x="75" y="90"/>
                  </a:lnTo>
                  <a:lnTo>
                    <a:pt x="75" y="90"/>
                  </a:lnTo>
                  <a:lnTo>
                    <a:pt x="92" y="93"/>
                  </a:lnTo>
                  <a:lnTo>
                    <a:pt x="104" y="99"/>
                  </a:lnTo>
                  <a:lnTo>
                    <a:pt x="104" y="99"/>
                  </a:lnTo>
                  <a:lnTo>
                    <a:pt x="110" y="99"/>
                  </a:lnTo>
                  <a:lnTo>
                    <a:pt x="118" y="99"/>
                  </a:lnTo>
                  <a:lnTo>
                    <a:pt x="118" y="99"/>
                  </a:lnTo>
                  <a:lnTo>
                    <a:pt x="124" y="96"/>
                  </a:lnTo>
                  <a:lnTo>
                    <a:pt x="127" y="90"/>
                  </a:lnTo>
                  <a:lnTo>
                    <a:pt x="133" y="70"/>
                  </a:lnTo>
                  <a:lnTo>
                    <a:pt x="133" y="70"/>
                  </a:lnTo>
                  <a:lnTo>
                    <a:pt x="136" y="64"/>
                  </a:lnTo>
                  <a:lnTo>
                    <a:pt x="133" y="58"/>
                  </a:lnTo>
                  <a:lnTo>
                    <a:pt x="130" y="52"/>
                  </a:lnTo>
                  <a:lnTo>
                    <a:pt x="127" y="49"/>
                  </a:lnTo>
                  <a:lnTo>
                    <a:pt x="127" y="49"/>
                  </a:lnTo>
                  <a:lnTo>
                    <a:pt x="113" y="43"/>
                  </a:lnTo>
                  <a:lnTo>
                    <a:pt x="98" y="38"/>
                  </a:lnTo>
                  <a:lnTo>
                    <a:pt x="98" y="17"/>
                  </a:lnTo>
                  <a:lnTo>
                    <a:pt x="98" y="17"/>
                  </a:lnTo>
                  <a:lnTo>
                    <a:pt x="95" y="11"/>
                  </a:lnTo>
                  <a:lnTo>
                    <a:pt x="92" y="5"/>
                  </a:lnTo>
                  <a:lnTo>
                    <a:pt x="87" y="3"/>
                  </a:lnTo>
                  <a:lnTo>
                    <a:pt x="81" y="0"/>
                  </a:lnTo>
                  <a:lnTo>
                    <a:pt x="64" y="3"/>
                  </a:lnTo>
                  <a:lnTo>
                    <a:pt x="64" y="3"/>
                  </a:lnTo>
                  <a:lnTo>
                    <a:pt x="55" y="3"/>
                  </a:lnTo>
                  <a:lnTo>
                    <a:pt x="52" y="5"/>
                  </a:lnTo>
                  <a:lnTo>
                    <a:pt x="49" y="11"/>
                  </a:lnTo>
                  <a:lnTo>
                    <a:pt x="46" y="17"/>
                  </a:lnTo>
                  <a:lnTo>
                    <a:pt x="46" y="40"/>
                  </a:lnTo>
                  <a:lnTo>
                    <a:pt x="46" y="40"/>
                  </a:lnTo>
                  <a:lnTo>
                    <a:pt x="29" y="52"/>
                  </a:lnTo>
                  <a:lnTo>
                    <a:pt x="14" y="64"/>
                  </a:lnTo>
                  <a:lnTo>
                    <a:pt x="6" y="81"/>
                  </a:lnTo>
                  <a:lnTo>
                    <a:pt x="3" y="102"/>
                  </a:lnTo>
                  <a:lnTo>
                    <a:pt x="3" y="102"/>
                  </a:lnTo>
                  <a:lnTo>
                    <a:pt x="6" y="116"/>
                  </a:lnTo>
                  <a:lnTo>
                    <a:pt x="9" y="128"/>
                  </a:lnTo>
                  <a:lnTo>
                    <a:pt x="14" y="137"/>
                  </a:lnTo>
                  <a:lnTo>
                    <a:pt x="20" y="146"/>
                  </a:lnTo>
                  <a:lnTo>
                    <a:pt x="40" y="157"/>
                  </a:lnTo>
                  <a:lnTo>
                    <a:pt x="61" y="169"/>
                  </a:lnTo>
                  <a:lnTo>
                    <a:pt x="61" y="169"/>
                  </a:lnTo>
                  <a:lnTo>
                    <a:pt x="75" y="175"/>
                  </a:lnTo>
                  <a:lnTo>
                    <a:pt x="81" y="181"/>
                  </a:lnTo>
                  <a:lnTo>
                    <a:pt x="84" y="184"/>
                  </a:lnTo>
                  <a:lnTo>
                    <a:pt x="84" y="187"/>
                  </a:lnTo>
                  <a:lnTo>
                    <a:pt x="84" y="187"/>
                  </a:lnTo>
                  <a:lnTo>
                    <a:pt x="81" y="192"/>
                  </a:lnTo>
                  <a:lnTo>
                    <a:pt x="78" y="195"/>
                  </a:lnTo>
                  <a:lnTo>
                    <a:pt x="66" y="198"/>
                  </a:lnTo>
                  <a:lnTo>
                    <a:pt x="66" y="198"/>
                  </a:lnTo>
                  <a:lnTo>
                    <a:pt x="66" y="198"/>
                  </a:lnTo>
                  <a:lnTo>
                    <a:pt x="66" y="198"/>
                  </a:lnTo>
                  <a:lnTo>
                    <a:pt x="49" y="195"/>
                  </a:lnTo>
                  <a:lnTo>
                    <a:pt x="35" y="189"/>
                  </a:lnTo>
                  <a:lnTo>
                    <a:pt x="35" y="189"/>
                  </a:lnTo>
                  <a:lnTo>
                    <a:pt x="26" y="187"/>
                  </a:lnTo>
                  <a:lnTo>
                    <a:pt x="20" y="187"/>
                  </a:lnTo>
                  <a:lnTo>
                    <a:pt x="20" y="187"/>
                  </a:lnTo>
                  <a:lnTo>
                    <a:pt x="12" y="192"/>
                  </a:lnTo>
                  <a:lnTo>
                    <a:pt x="9" y="198"/>
                  </a:lnTo>
                  <a:lnTo>
                    <a:pt x="3" y="219"/>
                  </a:lnTo>
                  <a:lnTo>
                    <a:pt x="3" y="219"/>
                  </a:lnTo>
                  <a:lnTo>
                    <a:pt x="0" y="224"/>
                  </a:lnTo>
                  <a:lnTo>
                    <a:pt x="0" y="227"/>
                  </a:lnTo>
                  <a:lnTo>
                    <a:pt x="3" y="233"/>
                  </a:lnTo>
                  <a:lnTo>
                    <a:pt x="9" y="236"/>
                  </a:lnTo>
                  <a:lnTo>
                    <a:pt x="9" y="236"/>
                  </a:lnTo>
                  <a:close/>
                  <a:moveTo>
                    <a:pt x="26" y="207"/>
                  </a:moveTo>
                  <a:lnTo>
                    <a:pt x="26" y="207"/>
                  </a:lnTo>
                  <a:lnTo>
                    <a:pt x="46" y="216"/>
                  </a:lnTo>
                  <a:lnTo>
                    <a:pt x="66" y="219"/>
                  </a:lnTo>
                  <a:lnTo>
                    <a:pt x="66" y="219"/>
                  </a:lnTo>
                  <a:lnTo>
                    <a:pt x="81" y="216"/>
                  </a:lnTo>
                  <a:lnTo>
                    <a:pt x="92" y="210"/>
                  </a:lnTo>
                  <a:lnTo>
                    <a:pt x="101" y="201"/>
                  </a:lnTo>
                  <a:lnTo>
                    <a:pt x="104" y="187"/>
                  </a:lnTo>
                  <a:lnTo>
                    <a:pt x="104" y="187"/>
                  </a:lnTo>
                  <a:lnTo>
                    <a:pt x="101" y="175"/>
                  </a:lnTo>
                  <a:lnTo>
                    <a:pt x="95" y="166"/>
                  </a:lnTo>
                  <a:lnTo>
                    <a:pt x="84" y="157"/>
                  </a:lnTo>
                  <a:lnTo>
                    <a:pt x="69" y="149"/>
                  </a:lnTo>
                  <a:lnTo>
                    <a:pt x="69" y="149"/>
                  </a:lnTo>
                  <a:lnTo>
                    <a:pt x="49" y="143"/>
                  </a:lnTo>
                  <a:lnTo>
                    <a:pt x="35" y="131"/>
                  </a:lnTo>
                  <a:lnTo>
                    <a:pt x="26" y="119"/>
                  </a:lnTo>
                  <a:lnTo>
                    <a:pt x="23" y="111"/>
                  </a:lnTo>
                  <a:lnTo>
                    <a:pt x="23" y="102"/>
                  </a:lnTo>
                  <a:lnTo>
                    <a:pt x="23" y="102"/>
                  </a:lnTo>
                  <a:lnTo>
                    <a:pt x="26" y="87"/>
                  </a:lnTo>
                  <a:lnTo>
                    <a:pt x="32" y="76"/>
                  </a:lnTo>
                  <a:lnTo>
                    <a:pt x="43" y="64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64" y="55"/>
                  </a:lnTo>
                  <a:lnTo>
                    <a:pt x="66" y="49"/>
                  </a:lnTo>
                  <a:lnTo>
                    <a:pt x="66" y="20"/>
                  </a:lnTo>
                  <a:lnTo>
                    <a:pt x="78" y="20"/>
                  </a:lnTo>
                  <a:lnTo>
                    <a:pt x="78" y="46"/>
                  </a:lnTo>
                  <a:lnTo>
                    <a:pt x="78" y="46"/>
                  </a:lnTo>
                  <a:lnTo>
                    <a:pt x="81" y="52"/>
                  </a:lnTo>
                  <a:lnTo>
                    <a:pt x="87" y="58"/>
                  </a:lnTo>
                  <a:lnTo>
                    <a:pt x="87" y="58"/>
                  </a:lnTo>
                  <a:lnTo>
                    <a:pt x="101" y="61"/>
                  </a:lnTo>
                  <a:lnTo>
                    <a:pt x="116" y="64"/>
                  </a:lnTo>
                  <a:lnTo>
                    <a:pt x="110" y="78"/>
                  </a:lnTo>
                  <a:lnTo>
                    <a:pt x="110" y="78"/>
                  </a:lnTo>
                  <a:lnTo>
                    <a:pt x="95" y="73"/>
                  </a:lnTo>
                  <a:lnTo>
                    <a:pt x="87" y="73"/>
                  </a:lnTo>
                  <a:lnTo>
                    <a:pt x="75" y="70"/>
                  </a:lnTo>
                  <a:lnTo>
                    <a:pt x="75" y="70"/>
                  </a:lnTo>
                  <a:lnTo>
                    <a:pt x="75" y="70"/>
                  </a:lnTo>
                  <a:lnTo>
                    <a:pt x="75" y="70"/>
                  </a:lnTo>
                  <a:lnTo>
                    <a:pt x="61" y="73"/>
                  </a:lnTo>
                  <a:lnTo>
                    <a:pt x="49" y="78"/>
                  </a:lnTo>
                  <a:lnTo>
                    <a:pt x="49" y="78"/>
                  </a:lnTo>
                  <a:lnTo>
                    <a:pt x="43" y="87"/>
                  </a:lnTo>
                  <a:lnTo>
                    <a:pt x="40" y="99"/>
                  </a:lnTo>
                  <a:lnTo>
                    <a:pt x="40" y="99"/>
                  </a:lnTo>
                  <a:lnTo>
                    <a:pt x="43" y="111"/>
                  </a:lnTo>
                  <a:lnTo>
                    <a:pt x="52" y="119"/>
                  </a:lnTo>
                  <a:lnTo>
                    <a:pt x="64" y="125"/>
                  </a:lnTo>
                  <a:lnTo>
                    <a:pt x="78" y="134"/>
                  </a:lnTo>
                  <a:lnTo>
                    <a:pt x="78" y="134"/>
                  </a:lnTo>
                  <a:lnTo>
                    <a:pt x="78" y="134"/>
                  </a:lnTo>
                  <a:lnTo>
                    <a:pt x="78" y="134"/>
                  </a:lnTo>
                  <a:lnTo>
                    <a:pt x="92" y="140"/>
                  </a:lnTo>
                  <a:lnTo>
                    <a:pt x="104" y="149"/>
                  </a:lnTo>
                  <a:lnTo>
                    <a:pt x="113" y="154"/>
                  </a:lnTo>
                  <a:lnTo>
                    <a:pt x="118" y="163"/>
                  </a:lnTo>
                  <a:lnTo>
                    <a:pt x="121" y="175"/>
                  </a:lnTo>
                  <a:lnTo>
                    <a:pt x="121" y="184"/>
                  </a:lnTo>
                  <a:lnTo>
                    <a:pt x="121" y="184"/>
                  </a:lnTo>
                  <a:lnTo>
                    <a:pt x="121" y="201"/>
                  </a:lnTo>
                  <a:lnTo>
                    <a:pt x="113" y="213"/>
                  </a:lnTo>
                  <a:lnTo>
                    <a:pt x="101" y="224"/>
                  </a:lnTo>
                  <a:lnTo>
                    <a:pt x="84" y="230"/>
                  </a:lnTo>
                  <a:lnTo>
                    <a:pt x="84" y="230"/>
                  </a:lnTo>
                  <a:lnTo>
                    <a:pt x="78" y="233"/>
                  </a:lnTo>
                  <a:lnTo>
                    <a:pt x="78" y="242"/>
                  </a:lnTo>
                  <a:lnTo>
                    <a:pt x="78" y="265"/>
                  </a:lnTo>
                  <a:lnTo>
                    <a:pt x="64" y="265"/>
                  </a:lnTo>
                  <a:lnTo>
                    <a:pt x="64" y="242"/>
                  </a:lnTo>
                  <a:lnTo>
                    <a:pt x="64" y="242"/>
                  </a:lnTo>
                  <a:lnTo>
                    <a:pt x="61" y="236"/>
                  </a:lnTo>
                  <a:lnTo>
                    <a:pt x="55" y="233"/>
                  </a:lnTo>
                  <a:lnTo>
                    <a:pt x="55" y="233"/>
                  </a:lnTo>
                  <a:lnTo>
                    <a:pt x="38" y="230"/>
                  </a:lnTo>
                  <a:lnTo>
                    <a:pt x="20" y="222"/>
                  </a:lnTo>
                  <a:lnTo>
                    <a:pt x="26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52" name="Freeform 195">
              <a:extLst>
                <a:ext uri="{FF2B5EF4-FFF2-40B4-BE49-F238E27FC236}">
                  <a16:creationId xmlns:a16="http://schemas.microsoft.com/office/drawing/2014/main" id="{7E070F99-C0A4-A192-146C-470A80715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92126" y="8394700"/>
              <a:ext cx="28575" cy="46037"/>
            </a:xfrm>
            <a:custGeom>
              <a:avLst/>
              <a:gdLst>
                <a:gd name="T0" fmla="*/ 9 w 18"/>
                <a:gd name="T1" fmla="*/ 29 h 29"/>
                <a:gd name="T2" fmla="*/ 9 w 18"/>
                <a:gd name="T3" fmla="*/ 29 h 29"/>
                <a:gd name="T4" fmla="*/ 15 w 18"/>
                <a:gd name="T5" fmla="*/ 26 h 29"/>
                <a:gd name="T6" fmla="*/ 18 w 18"/>
                <a:gd name="T7" fmla="*/ 20 h 29"/>
                <a:gd name="T8" fmla="*/ 18 w 18"/>
                <a:gd name="T9" fmla="*/ 11 h 29"/>
                <a:gd name="T10" fmla="*/ 18 w 18"/>
                <a:gd name="T11" fmla="*/ 11 h 29"/>
                <a:gd name="T12" fmla="*/ 15 w 18"/>
                <a:gd name="T13" fmla="*/ 3 h 29"/>
                <a:gd name="T14" fmla="*/ 9 w 18"/>
                <a:gd name="T15" fmla="*/ 0 h 29"/>
                <a:gd name="T16" fmla="*/ 9 w 18"/>
                <a:gd name="T17" fmla="*/ 0 h 29"/>
                <a:gd name="T18" fmla="*/ 0 w 18"/>
                <a:gd name="T19" fmla="*/ 3 h 29"/>
                <a:gd name="T20" fmla="*/ 0 w 18"/>
                <a:gd name="T21" fmla="*/ 11 h 29"/>
                <a:gd name="T22" fmla="*/ 0 w 18"/>
                <a:gd name="T23" fmla="*/ 20 h 29"/>
                <a:gd name="T24" fmla="*/ 0 w 18"/>
                <a:gd name="T25" fmla="*/ 20 h 29"/>
                <a:gd name="T26" fmla="*/ 0 w 18"/>
                <a:gd name="T27" fmla="*/ 26 h 29"/>
                <a:gd name="T28" fmla="*/ 9 w 18"/>
                <a:gd name="T29" fmla="*/ 29 h 29"/>
                <a:gd name="T30" fmla="*/ 9 w 18"/>
                <a:gd name="T3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29">
                  <a:moveTo>
                    <a:pt x="9" y="29"/>
                  </a:moveTo>
                  <a:lnTo>
                    <a:pt x="9" y="29"/>
                  </a:lnTo>
                  <a:lnTo>
                    <a:pt x="15" y="26"/>
                  </a:lnTo>
                  <a:lnTo>
                    <a:pt x="18" y="20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3"/>
                  </a:lnTo>
                  <a:lnTo>
                    <a:pt x="9" y="0"/>
                  </a:lnTo>
                  <a:lnTo>
                    <a:pt x="9" y="0"/>
                  </a:lnTo>
                  <a:lnTo>
                    <a:pt x="0" y="3"/>
                  </a:lnTo>
                  <a:lnTo>
                    <a:pt x="0" y="11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6"/>
                  </a:lnTo>
                  <a:lnTo>
                    <a:pt x="9" y="29"/>
                  </a:lnTo>
                  <a:lnTo>
                    <a:pt x="9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53" name="Freeform 196">
              <a:extLst>
                <a:ext uri="{FF2B5EF4-FFF2-40B4-BE49-F238E27FC236}">
                  <a16:creationId xmlns:a16="http://schemas.microsoft.com/office/drawing/2014/main" id="{3D87442F-38C9-2B85-8628-719AA5159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92126" y="8486775"/>
              <a:ext cx="28575" cy="42862"/>
            </a:xfrm>
            <a:custGeom>
              <a:avLst/>
              <a:gdLst>
                <a:gd name="T0" fmla="*/ 9 w 18"/>
                <a:gd name="T1" fmla="*/ 27 h 27"/>
                <a:gd name="T2" fmla="*/ 9 w 18"/>
                <a:gd name="T3" fmla="*/ 27 h 27"/>
                <a:gd name="T4" fmla="*/ 15 w 18"/>
                <a:gd name="T5" fmla="*/ 24 h 27"/>
                <a:gd name="T6" fmla="*/ 18 w 18"/>
                <a:gd name="T7" fmla="*/ 18 h 27"/>
                <a:gd name="T8" fmla="*/ 18 w 18"/>
                <a:gd name="T9" fmla="*/ 9 h 27"/>
                <a:gd name="T10" fmla="*/ 18 w 18"/>
                <a:gd name="T11" fmla="*/ 9 h 27"/>
                <a:gd name="T12" fmla="*/ 15 w 18"/>
                <a:gd name="T13" fmla="*/ 0 h 27"/>
                <a:gd name="T14" fmla="*/ 9 w 18"/>
                <a:gd name="T15" fmla="*/ 0 h 27"/>
                <a:gd name="T16" fmla="*/ 9 w 18"/>
                <a:gd name="T17" fmla="*/ 0 h 27"/>
                <a:gd name="T18" fmla="*/ 0 w 18"/>
                <a:gd name="T19" fmla="*/ 0 h 27"/>
                <a:gd name="T20" fmla="*/ 0 w 18"/>
                <a:gd name="T21" fmla="*/ 9 h 27"/>
                <a:gd name="T22" fmla="*/ 0 w 18"/>
                <a:gd name="T23" fmla="*/ 18 h 27"/>
                <a:gd name="T24" fmla="*/ 0 w 18"/>
                <a:gd name="T25" fmla="*/ 18 h 27"/>
                <a:gd name="T26" fmla="*/ 0 w 18"/>
                <a:gd name="T27" fmla="*/ 24 h 27"/>
                <a:gd name="T28" fmla="*/ 9 w 18"/>
                <a:gd name="T29" fmla="*/ 27 h 27"/>
                <a:gd name="T30" fmla="*/ 9 w 18"/>
                <a:gd name="T3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27">
                  <a:moveTo>
                    <a:pt x="9" y="27"/>
                  </a:moveTo>
                  <a:lnTo>
                    <a:pt x="9" y="27"/>
                  </a:lnTo>
                  <a:lnTo>
                    <a:pt x="15" y="24"/>
                  </a:lnTo>
                  <a:lnTo>
                    <a:pt x="18" y="18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5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0" y="0"/>
                  </a:lnTo>
                  <a:lnTo>
                    <a:pt x="0" y="9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4"/>
                  </a:lnTo>
                  <a:lnTo>
                    <a:pt x="9" y="27"/>
                  </a:lnTo>
                  <a:lnTo>
                    <a:pt x="9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54" name="Freeform 197">
              <a:extLst>
                <a:ext uri="{FF2B5EF4-FFF2-40B4-BE49-F238E27FC236}">
                  <a16:creationId xmlns:a16="http://schemas.microsoft.com/office/drawing/2014/main" id="{2CE1D4C4-A319-2C8D-B247-AB1CA5673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42913" y="8445500"/>
              <a:ext cx="41275" cy="31750"/>
            </a:xfrm>
            <a:custGeom>
              <a:avLst/>
              <a:gdLst>
                <a:gd name="T0" fmla="*/ 8 w 26"/>
                <a:gd name="T1" fmla="*/ 20 h 20"/>
                <a:gd name="T2" fmla="*/ 17 w 26"/>
                <a:gd name="T3" fmla="*/ 20 h 20"/>
                <a:gd name="T4" fmla="*/ 17 w 26"/>
                <a:gd name="T5" fmla="*/ 20 h 20"/>
                <a:gd name="T6" fmla="*/ 23 w 26"/>
                <a:gd name="T7" fmla="*/ 17 h 20"/>
                <a:gd name="T8" fmla="*/ 26 w 26"/>
                <a:gd name="T9" fmla="*/ 12 h 20"/>
                <a:gd name="T10" fmla="*/ 26 w 26"/>
                <a:gd name="T11" fmla="*/ 12 h 20"/>
                <a:gd name="T12" fmla="*/ 23 w 26"/>
                <a:gd name="T13" fmla="*/ 3 h 20"/>
                <a:gd name="T14" fmla="*/ 17 w 26"/>
                <a:gd name="T15" fmla="*/ 0 h 20"/>
                <a:gd name="T16" fmla="*/ 8 w 26"/>
                <a:gd name="T17" fmla="*/ 0 h 20"/>
                <a:gd name="T18" fmla="*/ 8 w 26"/>
                <a:gd name="T19" fmla="*/ 0 h 20"/>
                <a:gd name="T20" fmla="*/ 3 w 26"/>
                <a:gd name="T21" fmla="*/ 3 h 20"/>
                <a:gd name="T22" fmla="*/ 0 w 26"/>
                <a:gd name="T23" fmla="*/ 12 h 20"/>
                <a:gd name="T24" fmla="*/ 0 w 26"/>
                <a:gd name="T25" fmla="*/ 12 h 20"/>
                <a:gd name="T26" fmla="*/ 3 w 26"/>
                <a:gd name="T27" fmla="*/ 17 h 20"/>
                <a:gd name="T28" fmla="*/ 8 w 26"/>
                <a:gd name="T29" fmla="*/ 20 h 20"/>
                <a:gd name="T30" fmla="*/ 8 w 26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20">
                  <a:moveTo>
                    <a:pt x="8" y="20"/>
                  </a:moveTo>
                  <a:lnTo>
                    <a:pt x="17" y="20"/>
                  </a:lnTo>
                  <a:lnTo>
                    <a:pt x="17" y="20"/>
                  </a:lnTo>
                  <a:lnTo>
                    <a:pt x="23" y="17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3" y="3"/>
                  </a:lnTo>
                  <a:lnTo>
                    <a:pt x="17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3" y="3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3" y="17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55" name="Freeform 198">
              <a:extLst>
                <a:ext uri="{FF2B5EF4-FFF2-40B4-BE49-F238E27FC236}">
                  <a16:creationId xmlns:a16="http://schemas.microsoft.com/office/drawing/2014/main" id="{F16378B4-FB9E-59A7-90E3-8E6594068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30226" y="8445500"/>
              <a:ext cx="41275" cy="31750"/>
            </a:xfrm>
            <a:custGeom>
              <a:avLst/>
              <a:gdLst>
                <a:gd name="T0" fmla="*/ 8 w 26"/>
                <a:gd name="T1" fmla="*/ 20 h 20"/>
                <a:gd name="T2" fmla="*/ 17 w 26"/>
                <a:gd name="T3" fmla="*/ 20 h 20"/>
                <a:gd name="T4" fmla="*/ 17 w 26"/>
                <a:gd name="T5" fmla="*/ 20 h 20"/>
                <a:gd name="T6" fmla="*/ 23 w 26"/>
                <a:gd name="T7" fmla="*/ 17 h 20"/>
                <a:gd name="T8" fmla="*/ 26 w 26"/>
                <a:gd name="T9" fmla="*/ 12 h 20"/>
                <a:gd name="T10" fmla="*/ 26 w 26"/>
                <a:gd name="T11" fmla="*/ 12 h 20"/>
                <a:gd name="T12" fmla="*/ 23 w 26"/>
                <a:gd name="T13" fmla="*/ 3 h 20"/>
                <a:gd name="T14" fmla="*/ 17 w 26"/>
                <a:gd name="T15" fmla="*/ 0 h 20"/>
                <a:gd name="T16" fmla="*/ 8 w 26"/>
                <a:gd name="T17" fmla="*/ 0 h 20"/>
                <a:gd name="T18" fmla="*/ 8 w 26"/>
                <a:gd name="T19" fmla="*/ 0 h 20"/>
                <a:gd name="T20" fmla="*/ 2 w 26"/>
                <a:gd name="T21" fmla="*/ 3 h 20"/>
                <a:gd name="T22" fmla="*/ 0 w 26"/>
                <a:gd name="T23" fmla="*/ 12 h 20"/>
                <a:gd name="T24" fmla="*/ 0 w 26"/>
                <a:gd name="T25" fmla="*/ 12 h 20"/>
                <a:gd name="T26" fmla="*/ 2 w 26"/>
                <a:gd name="T27" fmla="*/ 17 h 20"/>
                <a:gd name="T28" fmla="*/ 8 w 26"/>
                <a:gd name="T29" fmla="*/ 20 h 20"/>
                <a:gd name="T30" fmla="*/ 8 w 26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20">
                  <a:moveTo>
                    <a:pt x="8" y="20"/>
                  </a:moveTo>
                  <a:lnTo>
                    <a:pt x="17" y="20"/>
                  </a:lnTo>
                  <a:lnTo>
                    <a:pt x="17" y="20"/>
                  </a:lnTo>
                  <a:lnTo>
                    <a:pt x="23" y="17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3" y="3"/>
                  </a:lnTo>
                  <a:lnTo>
                    <a:pt x="17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3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7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56" name="Freeform 199">
              <a:extLst>
                <a:ext uri="{FF2B5EF4-FFF2-40B4-BE49-F238E27FC236}">
                  <a16:creationId xmlns:a16="http://schemas.microsoft.com/office/drawing/2014/main" id="{EA34BD61-4933-4949-046D-6DF60D1A76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72988" y="8366125"/>
              <a:ext cx="31750" cy="46037"/>
            </a:xfrm>
            <a:custGeom>
              <a:avLst/>
              <a:gdLst>
                <a:gd name="T0" fmla="*/ 11 w 20"/>
                <a:gd name="T1" fmla="*/ 29 h 29"/>
                <a:gd name="T2" fmla="*/ 11 w 20"/>
                <a:gd name="T3" fmla="*/ 29 h 29"/>
                <a:gd name="T4" fmla="*/ 17 w 20"/>
                <a:gd name="T5" fmla="*/ 27 h 29"/>
                <a:gd name="T6" fmla="*/ 20 w 20"/>
                <a:gd name="T7" fmla="*/ 18 h 29"/>
                <a:gd name="T8" fmla="*/ 20 w 20"/>
                <a:gd name="T9" fmla="*/ 12 h 29"/>
                <a:gd name="T10" fmla="*/ 20 w 20"/>
                <a:gd name="T11" fmla="*/ 12 h 29"/>
                <a:gd name="T12" fmla="*/ 17 w 20"/>
                <a:gd name="T13" fmla="*/ 3 h 29"/>
                <a:gd name="T14" fmla="*/ 11 w 20"/>
                <a:gd name="T15" fmla="*/ 0 h 29"/>
                <a:gd name="T16" fmla="*/ 11 w 20"/>
                <a:gd name="T17" fmla="*/ 0 h 29"/>
                <a:gd name="T18" fmla="*/ 3 w 20"/>
                <a:gd name="T19" fmla="*/ 3 h 29"/>
                <a:gd name="T20" fmla="*/ 0 w 20"/>
                <a:gd name="T21" fmla="*/ 12 h 29"/>
                <a:gd name="T22" fmla="*/ 0 w 20"/>
                <a:gd name="T23" fmla="*/ 18 h 29"/>
                <a:gd name="T24" fmla="*/ 0 w 20"/>
                <a:gd name="T25" fmla="*/ 18 h 29"/>
                <a:gd name="T26" fmla="*/ 3 w 20"/>
                <a:gd name="T27" fmla="*/ 27 h 29"/>
                <a:gd name="T28" fmla="*/ 11 w 20"/>
                <a:gd name="T29" fmla="*/ 29 h 29"/>
                <a:gd name="T30" fmla="*/ 11 w 20"/>
                <a:gd name="T3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29">
                  <a:moveTo>
                    <a:pt x="11" y="29"/>
                  </a:moveTo>
                  <a:lnTo>
                    <a:pt x="11" y="29"/>
                  </a:lnTo>
                  <a:lnTo>
                    <a:pt x="17" y="27"/>
                  </a:lnTo>
                  <a:lnTo>
                    <a:pt x="20" y="18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7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3" y="3"/>
                  </a:lnTo>
                  <a:lnTo>
                    <a:pt x="0" y="1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3" y="27"/>
                  </a:lnTo>
                  <a:lnTo>
                    <a:pt x="11" y="29"/>
                  </a:lnTo>
                  <a:lnTo>
                    <a:pt x="11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57" name="Freeform 200">
              <a:extLst>
                <a:ext uri="{FF2B5EF4-FFF2-40B4-BE49-F238E27FC236}">
                  <a16:creationId xmlns:a16="http://schemas.microsoft.com/office/drawing/2014/main" id="{11038F9C-F759-9DD5-C91F-935CD68D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72988" y="8455025"/>
              <a:ext cx="31750" cy="46037"/>
            </a:xfrm>
            <a:custGeom>
              <a:avLst/>
              <a:gdLst>
                <a:gd name="T0" fmla="*/ 11 w 20"/>
                <a:gd name="T1" fmla="*/ 29 h 29"/>
                <a:gd name="T2" fmla="*/ 11 w 20"/>
                <a:gd name="T3" fmla="*/ 29 h 29"/>
                <a:gd name="T4" fmla="*/ 17 w 20"/>
                <a:gd name="T5" fmla="*/ 26 h 29"/>
                <a:gd name="T6" fmla="*/ 20 w 20"/>
                <a:gd name="T7" fmla="*/ 20 h 29"/>
                <a:gd name="T8" fmla="*/ 20 w 20"/>
                <a:gd name="T9" fmla="*/ 11 h 29"/>
                <a:gd name="T10" fmla="*/ 20 w 20"/>
                <a:gd name="T11" fmla="*/ 11 h 29"/>
                <a:gd name="T12" fmla="*/ 17 w 20"/>
                <a:gd name="T13" fmla="*/ 3 h 29"/>
                <a:gd name="T14" fmla="*/ 11 w 20"/>
                <a:gd name="T15" fmla="*/ 0 h 29"/>
                <a:gd name="T16" fmla="*/ 11 w 20"/>
                <a:gd name="T17" fmla="*/ 0 h 29"/>
                <a:gd name="T18" fmla="*/ 3 w 20"/>
                <a:gd name="T19" fmla="*/ 3 h 29"/>
                <a:gd name="T20" fmla="*/ 0 w 20"/>
                <a:gd name="T21" fmla="*/ 11 h 29"/>
                <a:gd name="T22" fmla="*/ 0 w 20"/>
                <a:gd name="T23" fmla="*/ 20 h 29"/>
                <a:gd name="T24" fmla="*/ 0 w 20"/>
                <a:gd name="T25" fmla="*/ 20 h 29"/>
                <a:gd name="T26" fmla="*/ 3 w 20"/>
                <a:gd name="T27" fmla="*/ 26 h 29"/>
                <a:gd name="T28" fmla="*/ 11 w 20"/>
                <a:gd name="T29" fmla="*/ 29 h 29"/>
                <a:gd name="T30" fmla="*/ 11 w 20"/>
                <a:gd name="T3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29">
                  <a:moveTo>
                    <a:pt x="11" y="29"/>
                  </a:moveTo>
                  <a:lnTo>
                    <a:pt x="11" y="29"/>
                  </a:lnTo>
                  <a:lnTo>
                    <a:pt x="17" y="26"/>
                  </a:lnTo>
                  <a:lnTo>
                    <a:pt x="20" y="20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3" y="3"/>
                  </a:lnTo>
                  <a:lnTo>
                    <a:pt x="0" y="11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3" y="26"/>
                  </a:lnTo>
                  <a:lnTo>
                    <a:pt x="11" y="29"/>
                  </a:lnTo>
                  <a:lnTo>
                    <a:pt x="11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58" name="Freeform 201">
              <a:extLst>
                <a:ext uri="{FF2B5EF4-FFF2-40B4-BE49-F238E27FC236}">
                  <a16:creationId xmlns:a16="http://schemas.microsoft.com/office/drawing/2014/main" id="{F1715B7C-356F-1137-C5E8-44FE78CB97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22188" y="8416925"/>
              <a:ext cx="46038" cy="33337"/>
            </a:xfrm>
            <a:custGeom>
              <a:avLst/>
              <a:gdLst>
                <a:gd name="T0" fmla="*/ 11 w 29"/>
                <a:gd name="T1" fmla="*/ 21 h 21"/>
                <a:gd name="T2" fmla="*/ 17 w 29"/>
                <a:gd name="T3" fmla="*/ 21 h 21"/>
                <a:gd name="T4" fmla="*/ 17 w 29"/>
                <a:gd name="T5" fmla="*/ 21 h 21"/>
                <a:gd name="T6" fmla="*/ 26 w 29"/>
                <a:gd name="T7" fmla="*/ 18 h 21"/>
                <a:gd name="T8" fmla="*/ 29 w 29"/>
                <a:gd name="T9" fmla="*/ 12 h 21"/>
                <a:gd name="T10" fmla="*/ 29 w 29"/>
                <a:gd name="T11" fmla="*/ 12 h 21"/>
                <a:gd name="T12" fmla="*/ 26 w 29"/>
                <a:gd name="T13" fmla="*/ 3 h 21"/>
                <a:gd name="T14" fmla="*/ 17 w 29"/>
                <a:gd name="T15" fmla="*/ 0 h 21"/>
                <a:gd name="T16" fmla="*/ 11 w 29"/>
                <a:gd name="T17" fmla="*/ 0 h 21"/>
                <a:gd name="T18" fmla="*/ 11 w 29"/>
                <a:gd name="T19" fmla="*/ 0 h 21"/>
                <a:gd name="T20" fmla="*/ 3 w 29"/>
                <a:gd name="T21" fmla="*/ 3 h 21"/>
                <a:gd name="T22" fmla="*/ 0 w 29"/>
                <a:gd name="T23" fmla="*/ 12 h 21"/>
                <a:gd name="T24" fmla="*/ 0 w 29"/>
                <a:gd name="T25" fmla="*/ 12 h 21"/>
                <a:gd name="T26" fmla="*/ 3 w 29"/>
                <a:gd name="T27" fmla="*/ 18 h 21"/>
                <a:gd name="T28" fmla="*/ 11 w 29"/>
                <a:gd name="T29" fmla="*/ 21 h 21"/>
                <a:gd name="T30" fmla="*/ 11 w 29"/>
                <a:gd name="T31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21">
                  <a:moveTo>
                    <a:pt x="11" y="21"/>
                  </a:moveTo>
                  <a:lnTo>
                    <a:pt x="17" y="21"/>
                  </a:lnTo>
                  <a:lnTo>
                    <a:pt x="17" y="21"/>
                  </a:lnTo>
                  <a:lnTo>
                    <a:pt x="26" y="18"/>
                  </a:lnTo>
                  <a:lnTo>
                    <a:pt x="29" y="12"/>
                  </a:lnTo>
                  <a:lnTo>
                    <a:pt x="29" y="12"/>
                  </a:lnTo>
                  <a:lnTo>
                    <a:pt x="26" y="3"/>
                  </a:lnTo>
                  <a:lnTo>
                    <a:pt x="17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3" y="3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3" y="18"/>
                  </a:lnTo>
                  <a:lnTo>
                    <a:pt x="11" y="21"/>
                  </a:lnTo>
                  <a:lnTo>
                    <a:pt x="11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59" name="Freeform 202">
              <a:extLst>
                <a:ext uri="{FF2B5EF4-FFF2-40B4-BE49-F238E27FC236}">
                  <a16:creationId xmlns:a16="http://schemas.microsoft.com/office/drawing/2014/main" id="{A544832D-8CB0-CF60-1DD7-9761468F6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09501" y="8416925"/>
              <a:ext cx="46038" cy="33337"/>
            </a:xfrm>
            <a:custGeom>
              <a:avLst/>
              <a:gdLst>
                <a:gd name="T0" fmla="*/ 11 w 29"/>
                <a:gd name="T1" fmla="*/ 21 h 21"/>
                <a:gd name="T2" fmla="*/ 20 w 29"/>
                <a:gd name="T3" fmla="*/ 21 h 21"/>
                <a:gd name="T4" fmla="*/ 20 w 29"/>
                <a:gd name="T5" fmla="*/ 21 h 21"/>
                <a:gd name="T6" fmla="*/ 26 w 29"/>
                <a:gd name="T7" fmla="*/ 18 h 21"/>
                <a:gd name="T8" fmla="*/ 29 w 29"/>
                <a:gd name="T9" fmla="*/ 12 h 21"/>
                <a:gd name="T10" fmla="*/ 29 w 29"/>
                <a:gd name="T11" fmla="*/ 12 h 21"/>
                <a:gd name="T12" fmla="*/ 26 w 29"/>
                <a:gd name="T13" fmla="*/ 3 h 21"/>
                <a:gd name="T14" fmla="*/ 20 w 29"/>
                <a:gd name="T15" fmla="*/ 0 h 21"/>
                <a:gd name="T16" fmla="*/ 11 w 29"/>
                <a:gd name="T17" fmla="*/ 0 h 21"/>
                <a:gd name="T18" fmla="*/ 11 w 29"/>
                <a:gd name="T19" fmla="*/ 0 h 21"/>
                <a:gd name="T20" fmla="*/ 3 w 29"/>
                <a:gd name="T21" fmla="*/ 3 h 21"/>
                <a:gd name="T22" fmla="*/ 0 w 29"/>
                <a:gd name="T23" fmla="*/ 12 h 21"/>
                <a:gd name="T24" fmla="*/ 0 w 29"/>
                <a:gd name="T25" fmla="*/ 12 h 21"/>
                <a:gd name="T26" fmla="*/ 3 w 29"/>
                <a:gd name="T27" fmla="*/ 18 h 21"/>
                <a:gd name="T28" fmla="*/ 11 w 29"/>
                <a:gd name="T29" fmla="*/ 21 h 21"/>
                <a:gd name="T30" fmla="*/ 11 w 29"/>
                <a:gd name="T31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21">
                  <a:moveTo>
                    <a:pt x="11" y="21"/>
                  </a:moveTo>
                  <a:lnTo>
                    <a:pt x="20" y="21"/>
                  </a:lnTo>
                  <a:lnTo>
                    <a:pt x="20" y="21"/>
                  </a:lnTo>
                  <a:lnTo>
                    <a:pt x="26" y="18"/>
                  </a:lnTo>
                  <a:lnTo>
                    <a:pt x="29" y="12"/>
                  </a:lnTo>
                  <a:lnTo>
                    <a:pt x="29" y="12"/>
                  </a:lnTo>
                  <a:lnTo>
                    <a:pt x="26" y="3"/>
                  </a:lnTo>
                  <a:lnTo>
                    <a:pt x="20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3" y="3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3" y="18"/>
                  </a:lnTo>
                  <a:lnTo>
                    <a:pt x="11" y="21"/>
                  </a:lnTo>
                  <a:lnTo>
                    <a:pt x="11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9AF2B362-2DEF-1D76-C937-0A680CD1BC91}"/>
              </a:ext>
            </a:extLst>
          </p:cNvPr>
          <p:cNvGrpSpPr/>
          <p:nvPr/>
        </p:nvGrpSpPr>
        <p:grpSpPr>
          <a:xfrm>
            <a:off x="4401499" y="2279121"/>
            <a:ext cx="342121" cy="324000"/>
            <a:chOff x="1028700" y="8370888"/>
            <a:chExt cx="941388" cy="950912"/>
          </a:xfrm>
          <a:solidFill>
            <a:schemeClr val="bg1"/>
          </a:solidFill>
        </p:grpSpPr>
        <p:sp>
          <p:nvSpPr>
            <p:cNvPr id="61" name="Freeform 527">
              <a:extLst>
                <a:ext uri="{FF2B5EF4-FFF2-40B4-BE49-F238E27FC236}">
                  <a16:creationId xmlns:a16="http://schemas.microsoft.com/office/drawing/2014/main" id="{161984D6-7ADC-DA03-7126-62D64311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4463" y="8370888"/>
              <a:ext cx="339725" cy="376237"/>
            </a:xfrm>
            <a:custGeom>
              <a:avLst/>
              <a:gdLst>
                <a:gd name="T0" fmla="*/ 89 w 214"/>
                <a:gd name="T1" fmla="*/ 158 h 237"/>
                <a:gd name="T2" fmla="*/ 115 w 214"/>
                <a:gd name="T3" fmla="*/ 190 h 237"/>
                <a:gd name="T4" fmla="*/ 133 w 214"/>
                <a:gd name="T5" fmla="*/ 228 h 237"/>
                <a:gd name="T6" fmla="*/ 136 w 214"/>
                <a:gd name="T7" fmla="*/ 234 h 237"/>
                <a:gd name="T8" fmla="*/ 141 w 214"/>
                <a:gd name="T9" fmla="*/ 234 h 237"/>
                <a:gd name="T10" fmla="*/ 144 w 214"/>
                <a:gd name="T11" fmla="*/ 234 h 237"/>
                <a:gd name="T12" fmla="*/ 153 w 214"/>
                <a:gd name="T13" fmla="*/ 222 h 237"/>
                <a:gd name="T14" fmla="*/ 144 w 214"/>
                <a:gd name="T15" fmla="*/ 199 h 237"/>
                <a:gd name="T16" fmla="*/ 118 w 214"/>
                <a:gd name="T17" fmla="*/ 158 h 237"/>
                <a:gd name="T18" fmla="*/ 101 w 214"/>
                <a:gd name="T19" fmla="*/ 143 h 237"/>
                <a:gd name="T20" fmla="*/ 63 w 214"/>
                <a:gd name="T21" fmla="*/ 120 h 237"/>
                <a:gd name="T22" fmla="*/ 20 w 214"/>
                <a:gd name="T23" fmla="*/ 111 h 237"/>
                <a:gd name="T24" fmla="*/ 20 w 214"/>
                <a:gd name="T25" fmla="*/ 70 h 237"/>
                <a:gd name="T26" fmla="*/ 81 w 214"/>
                <a:gd name="T27" fmla="*/ 82 h 237"/>
                <a:gd name="T28" fmla="*/ 133 w 214"/>
                <a:gd name="T29" fmla="*/ 114 h 237"/>
                <a:gd name="T30" fmla="*/ 153 w 214"/>
                <a:gd name="T31" fmla="*/ 137 h 237"/>
                <a:gd name="T32" fmla="*/ 185 w 214"/>
                <a:gd name="T33" fmla="*/ 196 h 237"/>
                <a:gd name="T34" fmla="*/ 194 w 214"/>
                <a:gd name="T35" fmla="*/ 228 h 237"/>
                <a:gd name="T36" fmla="*/ 202 w 214"/>
                <a:gd name="T37" fmla="*/ 237 h 237"/>
                <a:gd name="T38" fmla="*/ 205 w 214"/>
                <a:gd name="T39" fmla="*/ 234 h 237"/>
                <a:gd name="T40" fmla="*/ 211 w 214"/>
                <a:gd name="T41" fmla="*/ 231 h 237"/>
                <a:gd name="T42" fmla="*/ 214 w 214"/>
                <a:gd name="T43" fmla="*/ 225 h 237"/>
                <a:gd name="T44" fmla="*/ 191 w 214"/>
                <a:gd name="T45" fmla="*/ 155 h 237"/>
                <a:gd name="T46" fmla="*/ 144 w 214"/>
                <a:gd name="T47" fmla="*/ 100 h 237"/>
                <a:gd name="T48" fmla="*/ 115 w 214"/>
                <a:gd name="T49" fmla="*/ 79 h 237"/>
                <a:gd name="T50" fmla="*/ 55 w 214"/>
                <a:gd name="T51" fmla="*/ 56 h 237"/>
                <a:gd name="T52" fmla="*/ 20 w 214"/>
                <a:gd name="T53" fmla="*/ 9 h 237"/>
                <a:gd name="T54" fmla="*/ 17 w 214"/>
                <a:gd name="T55" fmla="*/ 3 h 237"/>
                <a:gd name="T56" fmla="*/ 11 w 214"/>
                <a:gd name="T57" fmla="*/ 0 h 237"/>
                <a:gd name="T58" fmla="*/ 0 w 214"/>
                <a:gd name="T59" fmla="*/ 9 h 237"/>
                <a:gd name="T60" fmla="*/ 0 w 214"/>
                <a:gd name="T61" fmla="*/ 152 h 237"/>
                <a:gd name="T62" fmla="*/ 11 w 214"/>
                <a:gd name="T63" fmla="*/ 161 h 237"/>
                <a:gd name="T64" fmla="*/ 17 w 214"/>
                <a:gd name="T65" fmla="*/ 158 h 237"/>
                <a:gd name="T66" fmla="*/ 20 w 214"/>
                <a:gd name="T67" fmla="*/ 132 h 237"/>
                <a:gd name="T68" fmla="*/ 40 w 214"/>
                <a:gd name="T69" fmla="*/ 132 h 237"/>
                <a:gd name="T70" fmla="*/ 75 w 214"/>
                <a:gd name="T71" fmla="*/ 146 h 237"/>
                <a:gd name="T72" fmla="*/ 89 w 214"/>
                <a:gd name="T73" fmla="*/ 158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4" h="237">
                  <a:moveTo>
                    <a:pt x="89" y="158"/>
                  </a:moveTo>
                  <a:lnTo>
                    <a:pt x="89" y="158"/>
                  </a:lnTo>
                  <a:lnTo>
                    <a:pt x="104" y="173"/>
                  </a:lnTo>
                  <a:lnTo>
                    <a:pt x="115" y="190"/>
                  </a:lnTo>
                  <a:lnTo>
                    <a:pt x="127" y="208"/>
                  </a:lnTo>
                  <a:lnTo>
                    <a:pt x="133" y="228"/>
                  </a:lnTo>
                  <a:lnTo>
                    <a:pt x="133" y="228"/>
                  </a:lnTo>
                  <a:lnTo>
                    <a:pt x="136" y="234"/>
                  </a:lnTo>
                  <a:lnTo>
                    <a:pt x="141" y="234"/>
                  </a:lnTo>
                  <a:lnTo>
                    <a:pt x="141" y="234"/>
                  </a:lnTo>
                  <a:lnTo>
                    <a:pt x="144" y="234"/>
                  </a:lnTo>
                  <a:lnTo>
                    <a:pt x="144" y="234"/>
                  </a:lnTo>
                  <a:lnTo>
                    <a:pt x="150" y="231"/>
                  </a:lnTo>
                  <a:lnTo>
                    <a:pt x="153" y="222"/>
                  </a:lnTo>
                  <a:lnTo>
                    <a:pt x="153" y="222"/>
                  </a:lnTo>
                  <a:lnTo>
                    <a:pt x="144" y="199"/>
                  </a:lnTo>
                  <a:lnTo>
                    <a:pt x="133" y="178"/>
                  </a:lnTo>
                  <a:lnTo>
                    <a:pt x="118" y="158"/>
                  </a:lnTo>
                  <a:lnTo>
                    <a:pt x="101" y="143"/>
                  </a:lnTo>
                  <a:lnTo>
                    <a:pt x="101" y="143"/>
                  </a:lnTo>
                  <a:lnTo>
                    <a:pt x="84" y="129"/>
                  </a:lnTo>
                  <a:lnTo>
                    <a:pt x="63" y="120"/>
                  </a:lnTo>
                  <a:lnTo>
                    <a:pt x="43" y="114"/>
                  </a:lnTo>
                  <a:lnTo>
                    <a:pt x="20" y="111"/>
                  </a:lnTo>
                  <a:lnTo>
                    <a:pt x="20" y="70"/>
                  </a:lnTo>
                  <a:lnTo>
                    <a:pt x="20" y="70"/>
                  </a:lnTo>
                  <a:lnTo>
                    <a:pt x="52" y="73"/>
                  </a:lnTo>
                  <a:lnTo>
                    <a:pt x="81" y="82"/>
                  </a:lnTo>
                  <a:lnTo>
                    <a:pt x="107" y="97"/>
                  </a:lnTo>
                  <a:lnTo>
                    <a:pt x="133" y="114"/>
                  </a:lnTo>
                  <a:lnTo>
                    <a:pt x="133" y="114"/>
                  </a:lnTo>
                  <a:lnTo>
                    <a:pt x="153" y="137"/>
                  </a:lnTo>
                  <a:lnTo>
                    <a:pt x="173" y="167"/>
                  </a:lnTo>
                  <a:lnTo>
                    <a:pt x="185" y="196"/>
                  </a:lnTo>
                  <a:lnTo>
                    <a:pt x="194" y="228"/>
                  </a:lnTo>
                  <a:lnTo>
                    <a:pt x="194" y="228"/>
                  </a:lnTo>
                  <a:lnTo>
                    <a:pt x="196" y="234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05" y="234"/>
                  </a:lnTo>
                  <a:lnTo>
                    <a:pt x="205" y="234"/>
                  </a:lnTo>
                  <a:lnTo>
                    <a:pt x="211" y="231"/>
                  </a:lnTo>
                  <a:lnTo>
                    <a:pt x="214" y="225"/>
                  </a:lnTo>
                  <a:lnTo>
                    <a:pt x="214" y="225"/>
                  </a:lnTo>
                  <a:lnTo>
                    <a:pt x="205" y="190"/>
                  </a:lnTo>
                  <a:lnTo>
                    <a:pt x="191" y="155"/>
                  </a:lnTo>
                  <a:lnTo>
                    <a:pt x="170" y="126"/>
                  </a:lnTo>
                  <a:lnTo>
                    <a:pt x="144" y="100"/>
                  </a:lnTo>
                  <a:lnTo>
                    <a:pt x="144" y="100"/>
                  </a:lnTo>
                  <a:lnTo>
                    <a:pt x="115" y="79"/>
                  </a:lnTo>
                  <a:lnTo>
                    <a:pt x="87" y="64"/>
                  </a:lnTo>
                  <a:lnTo>
                    <a:pt x="55" y="56"/>
                  </a:lnTo>
                  <a:lnTo>
                    <a:pt x="20" y="50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17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3" y="3"/>
                  </a:lnTo>
                  <a:lnTo>
                    <a:pt x="0" y="9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3" y="158"/>
                  </a:lnTo>
                  <a:lnTo>
                    <a:pt x="11" y="161"/>
                  </a:lnTo>
                  <a:lnTo>
                    <a:pt x="11" y="161"/>
                  </a:lnTo>
                  <a:lnTo>
                    <a:pt x="17" y="158"/>
                  </a:lnTo>
                  <a:lnTo>
                    <a:pt x="20" y="152"/>
                  </a:lnTo>
                  <a:lnTo>
                    <a:pt x="20" y="132"/>
                  </a:lnTo>
                  <a:lnTo>
                    <a:pt x="20" y="132"/>
                  </a:lnTo>
                  <a:lnTo>
                    <a:pt x="40" y="132"/>
                  </a:lnTo>
                  <a:lnTo>
                    <a:pt x="58" y="137"/>
                  </a:lnTo>
                  <a:lnTo>
                    <a:pt x="75" y="146"/>
                  </a:lnTo>
                  <a:lnTo>
                    <a:pt x="89" y="158"/>
                  </a:lnTo>
                  <a:lnTo>
                    <a:pt x="89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62" name="Freeform 528">
              <a:extLst>
                <a:ext uri="{FF2B5EF4-FFF2-40B4-BE49-F238E27FC236}">
                  <a16:creationId xmlns:a16="http://schemas.microsoft.com/office/drawing/2014/main" id="{CCA37CA0-963D-35BD-26DF-F3FD13AFE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0025" y="8764588"/>
              <a:ext cx="361950" cy="334962"/>
            </a:xfrm>
            <a:custGeom>
              <a:avLst/>
              <a:gdLst>
                <a:gd name="T0" fmla="*/ 132 w 228"/>
                <a:gd name="T1" fmla="*/ 141 h 211"/>
                <a:gd name="T2" fmla="*/ 167 w 228"/>
                <a:gd name="T3" fmla="*/ 85 h 211"/>
                <a:gd name="T4" fmla="*/ 179 w 228"/>
                <a:gd name="T5" fmla="*/ 21 h 211"/>
                <a:gd name="T6" fmla="*/ 219 w 228"/>
                <a:gd name="T7" fmla="*/ 21 h 211"/>
                <a:gd name="T8" fmla="*/ 228 w 228"/>
                <a:gd name="T9" fmla="*/ 9 h 211"/>
                <a:gd name="T10" fmla="*/ 225 w 228"/>
                <a:gd name="T11" fmla="*/ 3 h 211"/>
                <a:gd name="T12" fmla="*/ 80 w 228"/>
                <a:gd name="T13" fmla="*/ 0 h 211"/>
                <a:gd name="T14" fmla="*/ 72 w 228"/>
                <a:gd name="T15" fmla="*/ 3 h 211"/>
                <a:gd name="T16" fmla="*/ 69 w 228"/>
                <a:gd name="T17" fmla="*/ 9 h 211"/>
                <a:gd name="T18" fmla="*/ 80 w 228"/>
                <a:gd name="T19" fmla="*/ 21 h 211"/>
                <a:gd name="T20" fmla="*/ 101 w 228"/>
                <a:gd name="T21" fmla="*/ 21 h 211"/>
                <a:gd name="T22" fmla="*/ 92 w 228"/>
                <a:gd name="T23" fmla="*/ 56 h 211"/>
                <a:gd name="T24" fmla="*/ 72 w 228"/>
                <a:gd name="T25" fmla="*/ 88 h 211"/>
                <a:gd name="T26" fmla="*/ 43 w 228"/>
                <a:gd name="T27" fmla="*/ 114 h 211"/>
                <a:gd name="T28" fmla="*/ 8 w 228"/>
                <a:gd name="T29" fmla="*/ 129 h 211"/>
                <a:gd name="T30" fmla="*/ 2 w 228"/>
                <a:gd name="T31" fmla="*/ 135 h 211"/>
                <a:gd name="T32" fmla="*/ 0 w 228"/>
                <a:gd name="T33" fmla="*/ 141 h 211"/>
                <a:gd name="T34" fmla="*/ 11 w 228"/>
                <a:gd name="T35" fmla="*/ 149 h 211"/>
                <a:gd name="T36" fmla="*/ 11 w 228"/>
                <a:gd name="T37" fmla="*/ 149 h 211"/>
                <a:gd name="T38" fmla="*/ 34 w 228"/>
                <a:gd name="T39" fmla="*/ 141 h 211"/>
                <a:gd name="T40" fmla="*/ 75 w 228"/>
                <a:gd name="T41" fmla="*/ 117 h 211"/>
                <a:gd name="T42" fmla="*/ 89 w 228"/>
                <a:gd name="T43" fmla="*/ 100 h 211"/>
                <a:gd name="T44" fmla="*/ 112 w 228"/>
                <a:gd name="T45" fmla="*/ 62 h 211"/>
                <a:gd name="T46" fmla="*/ 121 w 228"/>
                <a:gd name="T47" fmla="*/ 21 h 211"/>
                <a:gd name="T48" fmla="*/ 161 w 228"/>
                <a:gd name="T49" fmla="*/ 21 h 211"/>
                <a:gd name="T50" fmla="*/ 147 w 228"/>
                <a:gd name="T51" fmla="*/ 76 h 211"/>
                <a:gd name="T52" fmla="*/ 118 w 228"/>
                <a:gd name="T53" fmla="*/ 129 h 211"/>
                <a:gd name="T54" fmla="*/ 95 w 228"/>
                <a:gd name="T55" fmla="*/ 152 h 211"/>
                <a:gd name="T56" fmla="*/ 40 w 228"/>
                <a:gd name="T57" fmla="*/ 182 h 211"/>
                <a:gd name="T58" fmla="*/ 11 w 228"/>
                <a:gd name="T59" fmla="*/ 190 h 211"/>
                <a:gd name="T60" fmla="*/ 2 w 228"/>
                <a:gd name="T61" fmla="*/ 202 h 211"/>
                <a:gd name="T62" fmla="*/ 5 w 228"/>
                <a:gd name="T63" fmla="*/ 208 h 211"/>
                <a:gd name="T64" fmla="*/ 11 w 228"/>
                <a:gd name="T65" fmla="*/ 211 h 211"/>
                <a:gd name="T66" fmla="*/ 14 w 228"/>
                <a:gd name="T67" fmla="*/ 211 h 211"/>
                <a:gd name="T68" fmla="*/ 78 w 228"/>
                <a:gd name="T69" fmla="*/ 187 h 211"/>
                <a:gd name="T70" fmla="*/ 132 w 228"/>
                <a:gd name="T71" fmla="*/ 14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28" h="211">
                  <a:moveTo>
                    <a:pt x="132" y="141"/>
                  </a:moveTo>
                  <a:lnTo>
                    <a:pt x="132" y="141"/>
                  </a:lnTo>
                  <a:lnTo>
                    <a:pt x="153" y="114"/>
                  </a:lnTo>
                  <a:lnTo>
                    <a:pt x="167" y="85"/>
                  </a:lnTo>
                  <a:lnTo>
                    <a:pt x="176" y="53"/>
                  </a:lnTo>
                  <a:lnTo>
                    <a:pt x="179" y="21"/>
                  </a:lnTo>
                  <a:lnTo>
                    <a:pt x="219" y="21"/>
                  </a:lnTo>
                  <a:lnTo>
                    <a:pt x="219" y="21"/>
                  </a:lnTo>
                  <a:lnTo>
                    <a:pt x="225" y="18"/>
                  </a:lnTo>
                  <a:lnTo>
                    <a:pt x="228" y="9"/>
                  </a:lnTo>
                  <a:lnTo>
                    <a:pt x="228" y="9"/>
                  </a:lnTo>
                  <a:lnTo>
                    <a:pt x="225" y="3"/>
                  </a:lnTo>
                  <a:lnTo>
                    <a:pt x="219" y="0"/>
                  </a:lnTo>
                  <a:lnTo>
                    <a:pt x="80" y="0"/>
                  </a:lnTo>
                  <a:lnTo>
                    <a:pt x="80" y="0"/>
                  </a:lnTo>
                  <a:lnTo>
                    <a:pt x="72" y="3"/>
                  </a:lnTo>
                  <a:lnTo>
                    <a:pt x="69" y="9"/>
                  </a:lnTo>
                  <a:lnTo>
                    <a:pt x="69" y="9"/>
                  </a:lnTo>
                  <a:lnTo>
                    <a:pt x="72" y="18"/>
                  </a:lnTo>
                  <a:lnTo>
                    <a:pt x="80" y="21"/>
                  </a:lnTo>
                  <a:lnTo>
                    <a:pt x="101" y="21"/>
                  </a:lnTo>
                  <a:lnTo>
                    <a:pt x="101" y="21"/>
                  </a:lnTo>
                  <a:lnTo>
                    <a:pt x="98" y="38"/>
                  </a:lnTo>
                  <a:lnTo>
                    <a:pt x="92" y="56"/>
                  </a:lnTo>
                  <a:lnTo>
                    <a:pt x="83" y="73"/>
                  </a:lnTo>
                  <a:lnTo>
                    <a:pt x="72" y="88"/>
                  </a:lnTo>
                  <a:lnTo>
                    <a:pt x="60" y="103"/>
                  </a:lnTo>
                  <a:lnTo>
                    <a:pt x="43" y="114"/>
                  </a:lnTo>
                  <a:lnTo>
                    <a:pt x="26" y="123"/>
                  </a:lnTo>
                  <a:lnTo>
                    <a:pt x="8" y="129"/>
                  </a:lnTo>
                  <a:lnTo>
                    <a:pt x="8" y="129"/>
                  </a:lnTo>
                  <a:lnTo>
                    <a:pt x="2" y="13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2" y="147"/>
                  </a:lnTo>
                  <a:lnTo>
                    <a:pt x="11" y="149"/>
                  </a:lnTo>
                  <a:lnTo>
                    <a:pt x="11" y="149"/>
                  </a:lnTo>
                  <a:lnTo>
                    <a:pt x="11" y="149"/>
                  </a:lnTo>
                  <a:lnTo>
                    <a:pt x="11" y="149"/>
                  </a:lnTo>
                  <a:lnTo>
                    <a:pt x="34" y="141"/>
                  </a:lnTo>
                  <a:lnTo>
                    <a:pt x="54" y="129"/>
                  </a:lnTo>
                  <a:lnTo>
                    <a:pt x="75" y="117"/>
                  </a:lnTo>
                  <a:lnTo>
                    <a:pt x="89" y="100"/>
                  </a:lnTo>
                  <a:lnTo>
                    <a:pt x="89" y="100"/>
                  </a:lnTo>
                  <a:lnTo>
                    <a:pt x="101" y="82"/>
                  </a:lnTo>
                  <a:lnTo>
                    <a:pt x="112" y="62"/>
                  </a:lnTo>
                  <a:lnTo>
                    <a:pt x="118" y="41"/>
                  </a:lnTo>
                  <a:lnTo>
                    <a:pt x="121" y="21"/>
                  </a:lnTo>
                  <a:lnTo>
                    <a:pt x="161" y="21"/>
                  </a:lnTo>
                  <a:lnTo>
                    <a:pt x="161" y="21"/>
                  </a:lnTo>
                  <a:lnTo>
                    <a:pt x="156" y="50"/>
                  </a:lnTo>
                  <a:lnTo>
                    <a:pt x="147" y="76"/>
                  </a:lnTo>
                  <a:lnTo>
                    <a:pt x="135" y="106"/>
                  </a:lnTo>
                  <a:lnTo>
                    <a:pt x="118" y="129"/>
                  </a:lnTo>
                  <a:lnTo>
                    <a:pt x="118" y="129"/>
                  </a:lnTo>
                  <a:lnTo>
                    <a:pt x="95" y="152"/>
                  </a:lnTo>
                  <a:lnTo>
                    <a:pt x="69" y="170"/>
                  </a:lnTo>
                  <a:lnTo>
                    <a:pt x="40" y="182"/>
                  </a:lnTo>
                  <a:lnTo>
                    <a:pt x="11" y="190"/>
                  </a:lnTo>
                  <a:lnTo>
                    <a:pt x="11" y="190"/>
                  </a:lnTo>
                  <a:lnTo>
                    <a:pt x="2" y="196"/>
                  </a:lnTo>
                  <a:lnTo>
                    <a:pt x="2" y="202"/>
                  </a:lnTo>
                  <a:lnTo>
                    <a:pt x="2" y="202"/>
                  </a:lnTo>
                  <a:lnTo>
                    <a:pt x="5" y="208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4" y="211"/>
                  </a:lnTo>
                  <a:lnTo>
                    <a:pt x="14" y="211"/>
                  </a:lnTo>
                  <a:lnTo>
                    <a:pt x="46" y="202"/>
                  </a:lnTo>
                  <a:lnTo>
                    <a:pt x="78" y="187"/>
                  </a:lnTo>
                  <a:lnTo>
                    <a:pt x="106" y="167"/>
                  </a:lnTo>
                  <a:lnTo>
                    <a:pt x="132" y="141"/>
                  </a:lnTo>
                  <a:lnTo>
                    <a:pt x="132" y="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63" name="Freeform 529">
              <a:extLst>
                <a:ext uri="{FF2B5EF4-FFF2-40B4-BE49-F238E27FC236}">
                  <a16:creationId xmlns:a16="http://schemas.microsoft.com/office/drawing/2014/main" id="{9558EED9-D432-6957-B96E-E414FF223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7825" y="8997950"/>
              <a:ext cx="322263" cy="323850"/>
            </a:xfrm>
            <a:custGeom>
              <a:avLst/>
              <a:gdLst>
                <a:gd name="T0" fmla="*/ 194 w 203"/>
                <a:gd name="T1" fmla="*/ 143 h 204"/>
                <a:gd name="T2" fmla="*/ 52 w 203"/>
                <a:gd name="T3" fmla="*/ 2 h 204"/>
                <a:gd name="T4" fmla="*/ 52 w 203"/>
                <a:gd name="T5" fmla="*/ 2 h 204"/>
                <a:gd name="T6" fmla="*/ 44 w 203"/>
                <a:gd name="T7" fmla="*/ 0 h 204"/>
                <a:gd name="T8" fmla="*/ 38 w 203"/>
                <a:gd name="T9" fmla="*/ 2 h 204"/>
                <a:gd name="T10" fmla="*/ 38 w 203"/>
                <a:gd name="T11" fmla="*/ 2 h 204"/>
                <a:gd name="T12" fmla="*/ 35 w 203"/>
                <a:gd name="T13" fmla="*/ 8 h 204"/>
                <a:gd name="T14" fmla="*/ 38 w 203"/>
                <a:gd name="T15" fmla="*/ 14 h 204"/>
                <a:gd name="T16" fmla="*/ 179 w 203"/>
                <a:gd name="T17" fmla="*/ 157 h 204"/>
                <a:gd name="T18" fmla="*/ 179 w 203"/>
                <a:gd name="T19" fmla="*/ 157 h 204"/>
                <a:gd name="T20" fmla="*/ 182 w 203"/>
                <a:gd name="T21" fmla="*/ 163 h 204"/>
                <a:gd name="T22" fmla="*/ 182 w 203"/>
                <a:gd name="T23" fmla="*/ 169 h 204"/>
                <a:gd name="T24" fmla="*/ 182 w 203"/>
                <a:gd name="T25" fmla="*/ 169 h 204"/>
                <a:gd name="T26" fmla="*/ 182 w 203"/>
                <a:gd name="T27" fmla="*/ 175 h 204"/>
                <a:gd name="T28" fmla="*/ 179 w 203"/>
                <a:gd name="T29" fmla="*/ 178 h 204"/>
                <a:gd name="T30" fmla="*/ 179 w 203"/>
                <a:gd name="T31" fmla="*/ 178 h 204"/>
                <a:gd name="T32" fmla="*/ 174 w 203"/>
                <a:gd name="T33" fmla="*/ 181 h 204"/>
                <a:gd name="T34" fmla="*/ 168 w 203"/>
                <a:gd name="T35" fmla="*/ 184 h 204"/>
                <a:gd name="T36" fmla="*/ 168 w 203"/>
                <a:gd name="T37" fmla="*/ 184 h 204"/>
                <a:gd name="T38" fmla="*/ 162 w 203"/>
                <a:gd name="T39" fmla="*/ 181 h 204"/>
                <a:gd name="T40" fmla="*/ 159 w 203"/>
                <a:gd name="T41" fmla="*/ 178 h 204"/>
                <a:gd name="T42" fmla="*/ 18 w 203"/>
                <a:gd name="T43" fmla="*/ 37 h 204"/>
                <a:gd name="T44" fmla="*/ 18 w 203"/>
                <a:gd name="T45" fmla="*/ 37 h 204"/>
                <a:gd name="T46" fmla="*/ 9 w 203"/>
                <a:gd name="T47" fmla="*/ 35 h 204"/>
                <a:gd name="T48" fmla="*/ 3 w 203"/>
                <a:gd name="T49" fmla="*/ 37 h 204"/>
                <a:gd name="T50" fmla="*/ 3 w 203"/>
                <a:gd name="T51" fmla="*/ 37 h 204"/>
                <a:gd name="T52" fmla="*/ 0 w 203"/>
                <a:gd name="T53" fmla="*/ 43 h 204"/>
                <a:gd name="T54" fmla="*/ 3 w 203"/>
                <a:gd name="T55" fmla="*/ 49 h 204"/>
                <a:gd name="T56" fmla="*/ 145 w 203"/>
                <a:gd name="T57" fmla="*/ 192 h 204"/>
                <a:gd name="T58" fmla="*/ 145 w 203"/>
                <a:gd name="T59" fmla="*/ 192 h 204"/>
                <a:gd name="T60" fmla="*/ 156 w 203"/>
                <a:gd name="T61" fmla="*/ 201 h 204"/>
                <a:gd name="T62" fmla="*/ 168 w 203"/>
                <a:gd name="T63" fmla="*/ 204 h 204"/>
                <a:gd name="T64" fmla="*/ 168 w 203"/>
                <a:gd name="T65" fmla="*/ 204 h 204"/>
                <a:gd name="T66" fmla="*/ 182 w 203"/>
                <a:gd name="T67" fmla="*/ 201 h 204"/>
                <a:gd name="T68" fmla="*/ 194 w 203"/>
                <a:gd name="T69" fmla="*/ 192 h 204"/>
                <a:gd name="T70" fmla="*/ 194 w 203"/>
                <a:gd name="T71" fmla="*/ 192 h 204"/>
                <a:gd name="T72" fmla="*/ 200 w 203"/>
                <a:gd name="T73" fmla="*/ 181 h 204"/>
                <a:gd name="T74" fmla="*/ 203 w 203"/>
                <a:gd name="T75" fmla="*/ 169 h 204"/>
                <a:gd name="T76" fmla="*/ 203 w 203"/>
                <a:gd name="T77" fmla="*/ 169 h 204"/>
                <a:gd name="T78" fmla="*/ 200 w 203"/>
                <a:gd name="T79" fmla="*/ 154 h 204"/>
                <a:gd name="T80" fmla="*/ 194 w 203"/>
                <a:gd name="T81" fmla="*/ 143 h 204"/>
                <a:gd name="T82" fmla="*/ 194 w 203"/>
                <a:gd name="T83" fmla="*/ 143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3" h="204">
                  <a:moveTo>
                    <a:pt x="194" y="143"/>
                  </a:moveTo>
                  <a:lnTo>
                    <a:pt x="52" y="2"/>
                  </a:lnTo>
                  <a:lnTo>
                    <a:pt x="52" y="2"/>
                  </a:lnTo>
                  <a:lnTo>
                    <a:pt x="44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5" y="8"/>
                  </a:lnTo>
                  <a:lnTo>
                    <a:pt x="38" y="14"/>
                  </a:lnTo>
                  <a:lnTo>
                    <a:pt x="179" y="157"/>
                  </a:lnTo>
                  <a:lnTo>
                    <a:pt x="179" y="157"/>
                  </a:lnTo>
                  <a:lnTo>
                    <a:pt x="182" y="163"/>
                  </a:lnTo>
                  <a:lnTo>
                    <a:pt x="182" y="169"/>
                  </a:lnTo>
                  <a:lnTo>
                    <a:pt x="182" y="169"/>
                  </a:lnTo>
                  <a:lnTo>
                    <a:pt x="182" y="175"/>
                  </a:lnTo>
                  <a:lnTo>
                    <a:pt x="179" y="178"/>
                  </a:lnTo>
                  <a:lnTo>
                    <a:pt x="179" y="178"/>
                  </a:lnTo>
                  <a:lnTo>
                    <a:pt x="174" y="181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2" y="181"/>
                  </a:lnTo>
                  <a:lnTo>
                    <a:pt x="159" y="178"/>
                  </a:lnTo>
                  <a:lnTo>
                    <a:pt x="18" y="37"/>
                  </a:lnTo>
                  <a:lnTo>
                    <a:pt x="18" y="37"/>
                  </a:lnTo>
                  <a:lnTo>
                    <a:pt x="9" y="35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0" y="43"/>
                  </a:lnTo>
                  <a:lnTo>
                    <a:pt x="3" y="49"/>
                  </a:lnTo>
                  <a:lnTo>
                    <a:pt x="145" y="192"/>
                  </a:lnTo>
                  <a:lnTo>
                    <a:pt x="145" y="192"/>
                  </a:lnTo>
                  <a:lnTo>
                    <a:pt x="156" y="201"/>
                  </a:lnTo>
                  <a:lnTo>
                    <a:pt x="168" y="204"/>
                  </a:lnTo>
                  <a:lnTo>
                    <a:pt x="168" y="204"/>
                  </a:lnTo>
                  <a:lnTo>
                    <a:pt x="182" y="201"/>
                  </a:lnTo>
                  <a:lnTo>
                    <a:pt x="194" y="192"/>
                  </a:lnTo>
                  <a:lnTo>
                    <a:pt x="194" y="192"/>
                  </a:lnTo>
                  <a:lnTo>
                    <a:pt x="200" y="181"/>
                  </a:lnTo>
                  <a:lnTo>
                    <a:pt x="203" y="169"/>
                  </a:lnTo>
                  <a:lnTo>
                    <a:pt x="203" y="169"/>
                  </a:lnTo>
                  <a:lnTo>
                    <a:pt x="200" y="154"/>
                  </a:lnTo>
                  <a:lnTo>
                    <a:pt x="194" y="143"/>
                  </a:lnTo>
                  <a:lnTo>
                    <a:pt x="194" y="1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92" name="Freeform 530">
              <a:extLst>
                <a:ext uri="{FF2B5EF4-FFF2-40B4-BE49-F238E27FC236}">
                  <a16:creationId xmlns:a16="http://schemas.microsoft.com/office/drawing/2014/main" id="{5266ED19-31E9-5C56-1E75-03C434B5B1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50" y="8812213"/>
              <a:ext cx="334963" cy="374650"/>
            </a:xfrm>
            <a:custGeom>
              <a:avLst/>
              <a:gdLst>
                <a:gd name="T0" fmla="*/ 202 w 211"/>
                <a:gd name="T1" fmla="*/ 76 h 236"/>
                <a:gd name="T2" fmla="*/ 191 w 211"/>
                <a:gd name="T3" fmla="*/ 84 h 236"/>
                <a:gd name="T4" fmla="*/ 191 w 211"/>
                <a:gd name="T5" fmla="*/ 102 h 236"/>
                <a:gd name="T6" fmla="*/ 153 w 211"/>
                <a:gd name="T7" fmla="*/ 96 h 236"/>
                <a:gd name="T8" fmla="*/ 121 w 211"/>
                <a:gd name="T9" fmla="*/ 76 h 236"/>
                <a:gd name="T10" fmla="*/ 107 w 211"/>
                <a:gd name="T11" fmla="*/ 61 h 236"/>
                <a:gd name="T12" fmla="*/ 87 w 211"/>
                <a:gd name="T13" fmla="*/ 26 h 236"/>
                <a:gd name="T14" fmla="*/ 81 w 211"/>
                <a:gd name="T15" fmla="*/ 6 h 236"/>
                <a:gd name="T16" fmla="*/ 69 w 211"/>
                <a:gd name="T17" fmla="*/ 0 h 236"/>
                <a:gd name="T18" fmla="*/ 64 w 211"/>
                <a:gd name="T19" fmla="*/ 3 h 236"/>
                <a:gd name="T20" fmla="*/ 61 w 211"/>
                <a:gd name="T21" fmla="*/ 11 h 236"/>
                <a:gd name="T22" fmla="*/ 78 w 211"/>
                <a:gd name="T23" fmla="*/ 55 h 236"/>
                <a:gd name="T24" fmla="*/ 110 w 211"/>
                <a:gd name="T25" fmla="*/ 93 h 236"/>
                <a:gd name="T26" fmla="*/ 127 w 211"/>
                <a:gd name="T27" fmla="*/ 105 h 236"/>
                <a:gd name="T28" fmla="*/ 168 w 211"/>
                <a:gd name="T29" fmla="*/ 119 h 236"/>
                <a:gd name="T30" fmla="*/ 191 w 211"/>
                <a:gd name="T31" fmla="*/ 163 h 236"/>
                <a:gd name="T32" fmla="*/ 162 w 211"/>
                <a:gd name="T33" fmla="*/ 160 h 236"/>
                <a:gd name="T34" fmla="*/ 104 w 211"/>
                <a:gd name="T35" fmla="*/ 137 h 236"/>
                <a:gd name="T36" fmla="*/ 81 w 211"/>
                <a:gd name="T37" fmla="*/ 119 h 236"/>
                <a:gd name="T38" fmla="*/ 41 w 211"/>
                <a:gd name="T39" fmla="*/ 70 h 236"/>
                <a:gd name="T40" fmla="*/ 20 w 211"/>
                <a:gd name="T41" fmla="*/ 8 h 236"/>
                <a:gd name="T42" fmla="*/ 17 w 211"/>
                <a:gd name="T43" fmla="*/ 3 h 236"/>
                <a:gd name="T44" fmla="*/ 9 w 211"/>
                <a:gd name="T45" fmla="*/ 0 h 236"/>
                <a:gd name="T46" fmla="*/ 0 w 211"/>
                <a:gd name="T47" fmla="*/ 11 h 236"/>
                <a:gd name="T48" fmla="*/ 9 w 211"/>
                <a:gd name="T49" fmla="*/ 46 h 236"/>
                <a:gd name="T50" fmla="*/ 43 w 211"/>
                <a:gd name="T51" fmla="*/ 108 h 236"/>
                <a:gd name="T52" fmla="*/ 67 w 211"/>
                <a:gd name="T53" fmla="*/ 134 h 236"/>
                <a:gd name="T54" fmla="*/ 124 w 211"/>
                <a:gd name="T55" fmla="*/ 169 h 236"/>
                <a:gd name="T56" fmla="*/ 191 w 211"/>
                <a:gd name="T57" fmla="*/ 184 h 236"/>
                <a:gd name="T58" fmla="*/ 191 w 211"/>
                <a:gd name="T59" fmla="*/ 225 h 236"/>
                <a:gd name="T60" fmla="*/ 202 w 211"/>
                <a:gd name="T61" fmla="*/ 236 h 236"/>
                <a:gd name="T62" fmla="*/ 208 w 211"/>
                <a:gd name="T63" fmla="*/ 233 h 236"/>
                <a:gd name="T64" fmla="*/ 211 w 211"/>
                <a:gd name="T65" fmla="*/ 84 h 236"/>
                <a:gd name="T66" fmla="*/ 208 w 211"/>
                <a:gd name="T67" fmla="*/ 79 h 236"/>
                <a:gd name="T68" fmla="*/ 202 w 211"/>
                <a:gd name="T69" fmla="*/ 7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1" h="236">
                  <a:moveTo>
                    <a:pt x="202" y="76"/>
                  </a:moveTo>
                  <a:lnTo>
                    <a:pt x="202" y="76"/>
                  </a:lnTo>
                  <a:lnTo>
                    <a:pt x="194" y="79"/>
                  </a:lnTo>
                  <a:lnTo>
                    <a:pt x="191" y="84"/>
                  </a:lnTo>
                  <a:lnTo>
                    <a:pt x="191" y="102"/>
                  </a:lnTo>
                  <a:lnTo>
                    <a:pt x="191" y="102"/>
                  </a:lnTo>
                  <a:lnTo>
                    <a:pt x="173" y="102"/>
                  </a:lnTo>
                  <a:lnTo>
                    <a:pt x="153" y="96"/>
                  </a:lnTo>
                  <a:lnTo>
                    <a:pt x="136" y="87"/>
                  </a:lnTo>
                  <a:lnTo>
                    <a:pt x="121" y="76"/>
                  </a:lnTo>
                  <a:lnTo>
                    <a:pt x="121" y="76"/>
                  </a:lnTo>
                  <a:lnTo>
                    <a:pt x="107" y="61"/>
                  </a:lnTo>
                  <a:lnTo>
                    <a:pt x="95" y="46"/>
                  </a:lnTo>
                  <a:lnTo>
                    <a:pt x="87" y="26"/>
                  </a:lnTo>
                  <a:lnTo>
                    <a:pt x="81" y="6"/>
                  </a:lnTo>
                  <a:lnTo>
                    <a:pt x="81" y="6"/>
                  </a:lnTo>
                  <a:lnTo>
                    <a:pt x="75" y="0"/>
                  </a:lnTo>
                  <a:lnTo>
                    <a:pt x="69" y="0"/>
                  </a:lnTo>
                  <a:lnTo>
                    <a:pt x="69" y="0"/>
                  </a:lnTo>
                  <a:lnTo>
                    <a:pt x="64" y="3"/>
                  </a:lnTo>
                  <a:lnTo>
                    <a:pt x="61" y="11"/>
                  </a:lnTo>
                  <a:lnTo>
                    <a:pt x="61" y="11"/>
                  </a:lnTo>
                  <a:lnTo>
                    <a:pt x="67" y="35"/>
                  </a:lnTo>
                  <a:lnTo>
                    <a:pt x="78" y="55"/>
                  </a:lnTo>
                  <a:lnTo>
                    <a:pt x="93" y="76"/>
                  </a:lnTo>
                  <a:lnTo>
                    <a:pt x="110" y="93"/>
                  </a:lnTo>
                  <a:lnTo>
                    <a:pt x="110" y="93"/>
                  </a:lnTo>
                  <a:lnTo>
                    <a:pt x="127" y="105"/>
                  </a:lnTo>
                  <a:lnTo>
                    <a:pt x="147" y="114"/>
                  </a:lnTo>
                  <a:lnTo>
                    <a:pt x="168" y="119"/>
                  </a:lnTo>
                  <a:lnTo>
                    <a:pt x="191" y="122"/>
                  </a:lnTo>
                  <a:lnTo>
                    <a:pt x="191" y="163"/>
                  </a:lnTo>
                  <a:lnTo>
                    <a:pt x="191" y="163"/>
                  </a:lnTo>
                  <a:lnTo>
                    <a:pt x="162" y="160"/>
                  </a:lnTo>
                  <a:lnTo>
                    <a:pt x="133" y="152"/>
                  </a:lnTo>
                  <a:lnTo>
                    <a:pt x="104" y="137"/>
                  </a:lnTo>
                  <a:lnTo>
                    <a:pt x="81" y="119"/>
                  </a:lnTo>
                  <a:lnTo>
                    <a:pt x="81" y="119"/>
                  </a:lnTo>
                  <a:lnTo>
                    <a:pt x="58" y="96"/>
                  </a:lnTo>
                  <a:lnTo>
                    <a:pt x="41" y="70"/>
                  </a:lnTo>
                  <a:lnTo>
                    <a:pt x="26" y="41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7" y="3"/>
                  </a:lnTo>
                  <a:lnTo>
                    <a:pt x="9" y="0"/>
                  </a:lnTo>
                  <a:lnTo>
                    <a:pt x="9" y="0"/>
                  </a:lnTo>
                  <a:lnTo>
                    <a:pt x="3" y="6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9" y="46"/>
                  </a:lnTo>
                  <a:lnTo>
                    <a:pt x="23" y="79"/>
                  </a:lnTo>
                  <a:lnTo>
                    <a:pt x="43" y="108"/>
                  </a:lnTo>
                  <a:lnTo>
                    <a:pt x="67" y="134"/>
                  </a:lnTo>
                  <a:lnTo>
                    <a:pt x="67" y="134"/>
                  </a:lnTo>
                  <a:lnTo>
                    <a:pt x="95" y="154"/>
                  </a:lnTo>
                  <a:lnTo>
                    <a:pt x="124" y="169"/>
                  </a:lnTo>
                  <a:lnTo>
                    <a:pt x="156" y="181"/>
                  </a:lnTo>
                  <a:lnTo>
                    <a:pt x="191" y="184"/>
                  </a:lnTo>
                  <a:lnTo>
                    <a:pt x="191" y="225"/>
                  </a:lnTo>
                  <a:lnTo>
                    <a:pt x="191" y="225"/>
                  </a:lnTo>
                  <a:lnTo>
                    <a:pt x="194" y="233"/>
                  </a:lnTo>
                  <a:lnTo>
                    <a:pt x="202" y="236"/>
                  </a:lnTo>
                  <a:lnTo>
                    <a:pt x="202" y="236"/>
                  </a:lnTo>
                  <a:lnTo>
                    <a:pt x="208" y="233"/>
                  </a:lnTo>
                  <a:lnTo>
                    <a:pt x="211" y="225"/>
                  </a:lnTo>
                  <a:lnTo>
                    <a:pt x="211" y="84"/>
                  </a:lnTo>
                  <a:lnTo>
                    <a:pt x="211" y="84"/>
                  </a:lnTo>
                  <a:lnTo>
                    <a:pt x="208" y="79"/>
                  </a:lnTo>
                  <a:lnTo>
                    <a:pt x="202" y="76"/>
                  </a:lnTo>
                  <a:lnTo>
                    <a:pt x="202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  <p:sp>
          <p:nvSpPr>
            <p:cNvPr id="193" name="Freeform 531">
              <a:extLst>
                <a:ext uri="{FF2B5EF4-FFF2-40B4-BE49-F238E27FC236}">
                  <a16:creationId xmlns:a16="http://schemas.microsoft.com/office/drawing/2014/main" id="{2CFB9612-6219-654F-32A1-C7ABFD7B7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700" y="8455025"/>
              <a:ext cx="371475" cy="342900"/>
            </a:xfrm>
            <a:custGeom>
              <a:avLst/>
              <a:gdLst>
                <a:gd name="T0" fmla="*/ 159 w 234"/>
                <a:gd name="T1" fmla="*/ 204 h 216"/>
                <a:gd name="T2" fmla="*/ 147 w 234"/>
                <a:gd name="T3" fmla="*/ 195 h 216"/>
                <a:gd name="T4" fmla="*/ 130 w 234"/>
                <a:gd name="T5" fmla="*/ 195 h 216"/>
                <a:gd name="T6" fmla="*/ 139 w 234"/>
                <a:gd name="T7" fmla="*/ 155 h 216"/>
                <a:gd name="T8" fmla="*/ 159 w 234"/>
                <a:gd name="T9" fmla="*/ 120 h 216"/>
                <a:gd name="T10" fmla="*/ 188 w 234"/>
                <a:gd name="T11" fmla="*/ 93 h 216"/>
                <a:gd name="T12" fmla="*/ 225 w 234"/>
                <a:gd name="T13" fmla="*/ 79 h 216"/>
                <a:gd name="T14" fmla="*/ 231 w 234"/>
                <a:gd name="T15" fmla="*/ 76 h 216"/>
                <a:gd name="T16" fmla="*/ 234 w 234"/>
                <a:gd name="T17" fmla="*/ 67 h 216"/>
                <a:gd name="T18" fmla="*/ 223 w 234"/>
                <a:gd name="T19" fmla="*/ 61 h 216"/>
                <a:gd name="T20" fmla="*/ 199 w 234"/>
                <a:gd name="T21" fmla="*/ 67 h 216"/>
                <a:gd name="T22" fmla="*/ 159 w 234"/>
                <a:gd name="T23" fmla="*/ 90 h 216"/>
                <a:gd name="T24" fmla="*/ 130 w 234"/>
                <a:gd name="T25" fmla="*/ 125 h 216"/>
                <a:gd name="T26" fmla="*/ 113 w 234"/>
                <a:gd name="T27" fmla="*/ 169 h 216"/>
                <a:gd name="T28" fmla="*/ 69 w 234"/>
                <a:gd name="T29" fmla="*/ 195 h 216"/>
                <a:gd name="T30" fmla="*/ 75 w 234"/>
                <a:gd name="T31" fmla="*/ 163 h 216"/>
                <a:gd name="T32" fmla="*/ 95 w 234"/>
                <a:gd name="T33" fmla="*/ 105 h 216"/>
                <a:gd name="T34" fmla="*/ 116 w 234"/>
                <a:gd name="T35" fmla="*/ 82 h 216"/>
                <a:gd name="T36" fmla="*/ 165 w 234"/>
                <a:gd name="T37" fmla="*/ 41 h 216"/>
                <a:gd name="T38" fmla="*/ 225 w 234"/>
                <a:gd name="T39" fmla="*/ 17 h 216"/>
                <a:gd name="T40" fmla="*/ 234 w 234"/>
                <a:gd name="T41" fmla="*/ 14 h 216"/>
                <a:gd name="T42" fmla="*/ 234 w 234"/>
                <a:gd name="T43" fmla="*/ 9 h 216"/>
                <a:gd name="T44" fmla="*/ 223 w 234"/>
                <a:gd name="T45" fmla="*/ 0 h 216"/>
                <a:gd name="T46" fmla="*/ 188 w 234"/>
                <a:gd name="T47" fmla="*/ 9 h 216"/>
                <a:gd name="T48" fmla="*/ 127 w 234"/>
                <a:gd name="T49" fmla="*/ 44 h 216"/>
                <a:gd name="T50" fmla="*/ 101 w 234"/>
                <a:gd name="T51" fmla="*/ 67 h 216"/>
                <a:gd name="T52" fmla="*/ 64 w 234"/>
                <a:gd name="T53" fmla="*/ 128 h 216"/>
                <a:gd name="T54" fmla="*/ 49 w 234"/>
                <a:gd name="T55" fmla="*/ 195 h 216"/>
                <a:gd name="T56" fmla="*/ 9 w 234"/>
                <a:gd name="T57" fmla="*/ 195 h 216"/>
                <a:gd name="T58" fmla="*/ 0 w 234"/>
                <a:gd name="T59" fmla="*/ 204 h 216"/>
                <a:gd name="T60" fmla="*/ 3 w 234"/>
                <a:gd name="T61" fmla="*/ 213 h 216"/>
                <a:gd name="T62" fmla="*/ 147 w 234"/>
                <a:gd name="T63" fmla="*/ 216 h 216"/>
                <a:gd name="T64" fmla="*/ 156 w 234"/>
                <a:gd name="T65" fmla="*/ 213 h 216"/>
                <a:gd name="T66" fmla="*/ 159 w 234"/>
                <a:gd name="T67" fmla="*/ 204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4" h="216">
                  <a:moveTo>
                    <a:pt x="159" y="204"/>
                  </a:moveTo>
                  <a:lnTo>
                    <a:pt x="159" y="204"/>
                  </a:lnTo>
                  <a:lnTo>
                    <a:pt x="156" y="198"/>
                  </a:lnTo>
                  <a:lnTo>
                    <a:pt x="147" y="195"/>
                  </a:lnTo>
                  <a:lnTo>
                    <a:pt x="130" y="195"/>
                  </a:lnTo>
                  <a:lnTo>
                    <a:pt x="130" y="195"/>
                  </a:lnTo>
                  <a:lnTo>
                    <a:pt x="133" y="175"/>
                  </a:lnTo>
                  <a:lnTo>
                    <a:pt x="139" y="155"/>
                  </a:lnTo>
                  <a:lnTo>
                    <a:pt x="147" y="137"/>
                  </a:lnTo>
                  <a:lnTo>
                    <a:pt x="159" y="120"/>
                  </a:lnTo>
                  <a:lnTo>
                    <a:pt x="173" y="105"/>
                  </a:lnTo>
                  <a:lnTo>
                    <a:pt x="188" y="93"/>
                  </a:lnTo>
                  <a:lnTo>
                    <a:pt x="205" y="84"/>
                  </a:lnTo>
                  <a:lnTo>
                    <a:pt x="225" y="79"/>
                  </a:lnTo>
                  <a:lnTo>
                    <a:pt x="225" y="79"/>
                  </a:lnTo>
                  <a:lnTo>
                    <a:pt x="231" y="76"/>
                  </a:lnTo>
                  <a:lnTo>
                    <a:pt x="234" y="67"/>
                  </a:lnTo>
                  <a:lnTo>
                    <a:pt x="234" y="67"/>
                  </a:lnTo>
                  <a:lnTo>
                    <a:pt x="228" y="61"/>
                  </a:lnTo>
                  <a:lnTo>
                    <a:pt x="223" y="61"/>
                  </a:lnTo>
                  <a:lnTo>
                    <a:pt x="223" y="61"/>
                  </a:lnTo>
                  <a:lnTo>
                    <a:pt x="199" y="67"/>
                  </a:lnTo>
                  <a:lnTo>
                    <a:pt x="179" y="79"/>
                  </a:lnTo>
                  <a:lnTo>
                    <a:pt x="159" y="90"/>
                  </a:lnTo>
                  <a:lnTo>
                    <a:pt x="145" y="108"/>
                  </a:lnTo>
                  <a:lnTo>
                    <a:pt x="130" y="125"/>
                  </a:lnTo>
                  <a:lnTo>
                    <a:pt x="121" y="149"/>
                  </a:lnTo>
                  <a:lnTo>
                    <a:pt x="113" y="169"/>
                  </a:lnTo>
                  <a:lnTo>
                    <a:pt x="110" y="195"/>
                  </a:lnTo>
                  <a:lnTo>
                    <a:pt x="69" y="195"/>
                  </a:lnTo>
                  <a:lnTo>
                    <a:pt x="69" y="195"/>
                  </a:lnTo>
                  <a:lnTo>
                    <a:pt x="75" y="163"/>
                  </a:lnTo>
                  <a:lnTo>
                    <a:pt x="84" y="134"/>
                  </a:lnTo>
                  <a:lnTo>
                    <a:pt x="95" y="105"/>
                  </a:lnTo>
                  <a:lnTo>
                    <a:pt x="116" y="82"/>
                  </a:lnTo>
                  <a:lnTo>
                    <a:pt x="116" y="82"/>
                  </a:lnTo>
                  <a:lnTo>
                    <a:pt x="139" y="58"/>
                  </a:lnTo>
                  <a:lnTo>
                    <a:pt x="165" y="41"/>
                  </a:lnTo>
                  <a:lnTo>
                    <a:pt x="194" y="26"/>
                  </a:lnTo>
                  <a:lnTo>
                    <a:pt x="225" y="17"/>
                  </a:lnTo>
                  <a:lnTo>
                    <a:pt x="225" y="17"/>
                  </a:lnTo>
                  <a:lnTo>
                    <a:pt x="234" y="14"/>
                  </a:lnTo>
                  <a:lnTo>
                    <a:pt x="234" y="9"/>
                  </a:lnTo>
                  <a:lnTo>
                    <a:pt x="234" y="9"/>
                  </a:lnTo>
                  <a:lnTo>
                    <a:pt x="231" y="0"/>
                  </a:lnTo>
                  <a:lnTo>
                    <a:pt x="223" y="0"/>
                  </a:lnTo>
                  <a:lnTo>
                    <a:pt x="223" y="0"/>
                  </a:lnTo>
                  <a:lnTo>
                    <a:pt x="188" y="9"/>
                  </a:lnTo>
                  <a:lnTo>
                    <a:pt x="156" y="23"/>
                  </a:lnTo>
                  <a:lnTo>
                    <a:pt x="127" y="44"/>
                  </a:lnTo>
                  <a:lnTo>
                    <a:pt x="101" y="67"/>
                  </a:lnTo>
                  <a:lnTo>
                    <a:pt x="101" y="67"/>
                  </a:lnTo>
                  <a:lnTo>
                    <a:pt x="81" y="96"/>
                  </a:lnTo>
                  <a:lnTo>
                    <a:pt x="64" y="128"/>
                  </a:lnTo>
                  <a:lnTo>
                    <a:pt x="55" y="160"/>
                  </a:lnTo>
                  <a:lnTo>
                    <a:pt x="49" y="195"/>
                  </a:lnTo>
                  <a:lnTo>
                    <a:pt x="9" y="195"/>
                  </a:lnTo>
                  <a:lnTo>
                    <a:pt x="9" y="195"/>
                  </a:lnTo>
                  <a:lnTo>
                    <a:pt x="3" y="198"/>
                  </a:lnTo>
                  <a:lnTo>
                    <a:pt x="0" y="204"/>
                  </a:lnTo>
                  <a:lnTo>
                    <a:pt x="0" y="204"/>
                  </a:lnTo>
                  <a:lnTo>
                    <a:pt x="3" y="213"/>
                  </a:lnTo>
                  <a:lnTo>
                    <a:pt x="9" y="216"/>
                  </a:lnTo>
                  <a:lnTo>
                    <a:pt x="147" y="216"/>
                  </a:lnTo>
                  <a:lnTo>
                    <a:pt x="147" y="216"/>
                  </a:lnTo>
                  <a:lnTo>
                    <a:pt x="156" y="213"/>
                  </a:lnTo>
                  <a:lnTo>
                    <a:pt x="159" y="204"/>
                  </a:lnTo>
                  <a:lnTo>
                    <a:pt x="159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3231" tIns="16616" rIns="33231" bIns="16616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654"/>
            </a:p>
          </p:txBody>
        </p:sp>
      </p:grpSp>
    </p:spTree>
    <p:extLst>
      <p:ext uri="{BB962C8B-B14F-4D97-AF65-F5344CB8AC3E}">
        <p14:creationId xmlns:p14="http://schemas.microsoft.com/office/powerpoint/2010/main" val="26478943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72EE4F23-5F73-6AA0-D894-16437395A759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유가 분석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D839133C-82B1-858B-6F1D-B2BFCDB3F86D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DBE5D36-9E17-CDAA-F491-DAE45959F10E}"/>
              </a:ext>
            </a:extLst>
          </p:cNvPr>
          <p:cNvGrpSpPr/>
          <p:nvPr/>
        </p:nvGrpSpPr>
        <p:grpSpPr>
          <a:xfrm>
            <a:off x="480655" y="1218572"/>
            <a:ext cx="5835233" cy="2585323"/>
            <a:chOff x="642839" y="1419230"/>
            <a:chExt cx="5835233" cy="2585323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B790A22D-148A-5A95-0174-6BD92EB83B44}"/>
                </a:ext>
              </a:extLst>
            </p:cNvPr>
            <p:cNvSpPr/>
            <p:nvPr/>
          </p:nvSpPr>
          <p:spPr>
            <a:xfrm>
              <a:off x="642839" y="1419230"/>
              <a:ext cx="5835233" cy="2585323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" name="내용 개체 틀 6">
              <a:extLst>
                <a:ext uri="{FF2B5EF4-FFF2-40B4-BE49-F238E27FC236}">
                  <a16:creationId xmlns:a16="http://schemas.microsoft.com/office/drawing/2014/main" id="{83A47BE9-6F63-8C6F-0184-57AA5E6CFB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158" r="2649"/>
            <a:stretch/>
          </p:blipFill>
          <p:spPr>
            <a:xfrm>
              <a:off x="783211" y="1493173"/>
              <a:ext cx="5574430" cy="2367149"/>
            </a:xfrm>
            <a:prstGeom prst="rect">
              <a:avLst/>
            </a:prstGeom>
            <a:ln w="19050">
              <a:noFill/>
            </a:ln>
          </p:spPr>
        </p:pic>
      </p:grp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50C7A748-E23F-3978-7F3D-A99C73E48F8F}"/>
              </a:ext>
            </a:extLst>
          </p:cNvPr>
          <p:cNvSpPr/>
          <p:nvPr/>
        </p:nvSpPr>
        <p:spPr>
          <a:xfrm>
            <a:off x="6729059" y="1218572"/>
            <a:ext cx="5094989" cy="124847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DF4E84-DE57-26D3-FB03-838C7387499A}"/>
              </a:ext>
            </a:extLst>
          </p:cNvPr>
          <p:cNvSpPr txBox="1"/>
          <p:nvPr/>
        </p:nvSpPr>
        <p:spPr>
          <a:xfrm>
            <a:off x="7166577" y="1365322"/>
            <a:ext cx="45411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시간에 따른 석유 가격 추이 분석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F6CE4D3-747C-D8FA-9904-2E99E4B83F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5098" y="1270332"/>
            <a:ext cx="371478" cy="323852"/>
          </a:xfrm>
          <a:prstGeom prst="rect">
            <a:avLst/>
          </a:prstGeom>
        </p:spPr>
      </p:pic>
      <p:sp>
        <p:nvSpPr>
          <p:cNvPr id="20" name="Rectangle 5">
            <a:extLst>
              <a:ext uri="{FF2B5EF4-FFF2-40B4-BE49-F238E27FC236}">
                <a16:creationId xmlns:a16="http://schemas.microsoft.com/office/drawing/2014/main" id="{AFC74277-0048-4267-11C5-70361E96F259}"/>
              </a:ext>
            </a:extLst>
          </p:cNvPr>
          <p:cNvSpPr/>
          <p:nvPr/>
        </p:nvSpPr>
        <p:spPr>
          <a:xfrm>
            <a:off x="7166576" y="1645944"/>
            <a:ext cx="5285829" cy="6985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1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단계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: 2013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년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1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월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~ 2014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년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7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월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=&gt;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안정된 추세</a:t>
            </a:r>
          </a:p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2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단계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: 2014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년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7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월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~ 2015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년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1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월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=&gt;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하락세</a:t>
            </a:r>
          </a:p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3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단계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: 2015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년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1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월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~ 2017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년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7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월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=&gt;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안정된 추세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F97BF58-65E0-48B7-2935-65DA313A997E}"/>
              </a:ext>
            </a:extLst>
          </p:cNvPr>
          <p:cNvGrpSpPr/>
          <p:nvPr/>
        </p:nvGrpSpPr>
        <p:grpSpPr>
          <a:xfrm>
            <a:off x="6729059" y="4035888"/>
            <a:ext cx="5094989" cy="1710444"/>
            <a:chOff x="6556064" y="3573141"/>
            <a:chExt cx="5094989" cy="1710444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6475B4D6-0526-A867-E40E-478033DB1CDF}"/>
                </a:ext>
              </a:extLst>
            </p:cNvPr>
            <p:cNvSpPr/>
            <p:nvPr/>
          </p:nvSpPr>
          <p:spPr>
            <a:xfrm>
              <a:off x="6556064" y="3573141"/>
              <a:ext cx="5094989" cy="1710444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E958A0F-27CE-0C0B-39E6-B639962C1A6B}"/>
                </a:ext>
              </a:extLst>
            </p:cNvPr>
            <p:cNvSpPr txBox="1"/>
            <p:nvPr/>
          </p:nvSpPr>
          <p:spPr>
            <a:xfrm>
              <a:off x="6993582" y="3719891"/>
              <a:ext cx="2936038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일일 유가와 매출 간 상관관계 분석</a:t>
              </a:r>
            </a:p>
          </p:txBody>
        </p:sp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7C720D08-6BA4-1CE5-37F7-21371C1E8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2103" y="3624901"/>
              <a:ext cx="371478" cy="323852"/>
            </a:xfrm>
            <a:prstGeom prst="rect">
              <a:avLst/>
            </a:prstGeom>
          </p:spPr>
        </p:pic>
        <p:sp>
          <p:nvSpPr>
            <p:cNvPr id="33" name="Rectangle 5">
              <a:extLst>
                <a:ext uri="{FF2B5EF4-FFF2-40B4-BE49-F238E27FC236}">
                  <a16:creationId xmlns:a16="http://schemas.microsoft.com/office/drawing/2014/main" id="{7F61D1B5-907C-73DD-AB72-6E549E9EF665}"/>
                </a:ext>
              </a:extLst>
            </p:cNvPr>
            <p:cNvSpPr/>
            <p:nvPr/>
          </p:nvSpPr>
          <p:spPr>
            <a:xfrm>
              <a:off x="7051664" y="3997163"/>
              <a:ext cx="4414561" cy="45852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상관관계는 강하지 않지만</a:t>
              </a: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, 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매출이 음수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  <a:p>
              <a:pPr latinLnBrk="0">
                <a:lnSpc>
                  <a:spcPct val="130000"/>
                </a:lnSpc>
                <a:defRPr/>
              </a:pP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       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일일 유가가 높을 때 에콰도르 경제가 좋지 않을 것으로 예상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sp>
          <p:nvSpPr>
            <p:cNvPr id="34" name="화살표: 오른쪽 33">
              <a:extLst>
                <a:ext uri="{FF2B5EF4-FFF2-40B4-BE49-F238E27FC236}">
                  <a16:creationId xmlns:a16="http://schemas.microsoft.com/office/drawing/2014/main" id="{B62CCAF1-AE1A-D106-CAF4-B11565B80B76}"/>
                </a:ext>
              </a:extLst>
            </p:cNvPr>
            <p:cNvSpPr/>
            <p:nvPr/>
          </p:nvSpPr>
          <p:spPr>
            <a:xfrm>
              <a:off x="7118581" y="4281312"/>
              <a:ext cx="194648" cy="153682"/>
            </a:xfrm>
            <a:prstGeom prst="rightArrow">
              <a:avLst/>
            </a:prstGeom>
            <a:solidFill>
              <a:srgbClr val="DADA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Rectangle 5">
              <a:extLst>
                <a:ext uri="{FF2B5EF4-FFF2-40B4-BE49-F238E27FC236}">
                  <a16:creationId xmlns:a16="http://schemas.microsoft.com/office/drawing/2014/main" id="{D8BBC14A-C650-D5D5-BADB-596D9FFE4E76}"/>
                </a:ext>
              </a:extLst>
            </p:cNvPr>
            <p:cNvSpPr/>
            <p:nvPr/>
          </p:nvSpPr>
          <p:spPr>
            <a:xfrm>
              <a:off x="7051664" y="4641089"/>
              <a:ext cx="4414561" cy="45852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제품 가격         판매량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  <a:p>
              <a:pPr latinLnBrk="0">
                <a:lnSpc>
                  <a:spcPct val="130000"/>
                </a:lnSpc>
                <a:defRPr/>
              </a:pP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       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제품의 가격과 판매량은 음의 관계임을 알 수 있음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75347C16-73BE-3B16-60F8-96CB7B147E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50000"/>
                      </a14:imgEffect>
                      <a14:imgEffect>
                        <a14:colorTemperature colorTemp="11500"/>
                      </a14:imgEffect>
                      <a14:imgEffect>
                        <a14:saturation sat="400000"/>
                      </a14:imgEffect>
                      <a14:imgEffect>
                        <a14:brightnessContrast bright="4000" contrast="37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5500" b="5897"/>
            <a:stretch/>
          </p:blipFill>
          <p:spPr>
            <a:xfrm>
              <a:off x="7677403" y="4564755"/>
              <a:ext cx="309836" cy="324000"/>
            </a:xfrm>
            <a:prstGeom prst="rect">
              <a:avLst/>
            </a:prstGeom>
          </p:spPr>
        </p:pic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0CC61816-92C3-FA0F-F473-F1C8C750D6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50000"/>
                      </a14:imgEffect>
                      <a14:imgEffect>
                        <a14:saturation sat="400000"/>
                      </a14:imgEffect>
                      <a14:imgEffect>
                        <a14:brightnessContrast bright="1000" contrast="-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46" t="5843" r="71354" b="54"/>
            <a:stretch/>
          </p:blipFill>
          <p:spPr>
            <a:xfrm>
              <a:off x="8505863" y="4594884"/>
              <a:ext cx="311299" cy="325529"/>
            </a:xfrm>
            <a:prstGeom prst="rect">
              <a:avLst/>
            </a:prstGeom>
          </p:spPr>
        </p:pic>
        <p:sp>
          <p:nvSpPr>
            <p:cNvPr id="38" name="화살표: 오른쪽 37">
              <a:extLst>
                <a:ext uri="{FF2B5EF4-FFF2-40B4-BE49-F238E27FC236}">
                  <a16:creationId xmlns:a16="http://schemas.microsoft.com/office/drawing/2014/main" id="{122CF2A0-A3E4-8661-C3FC-D810DD124EE4}"/>
                </a:ext>
              </a:extLst>
            </p:cNvPr>
            <p:cNvSpPr/>
            <p:nvPr/>
          </p:nvSpPr>
          <p:spPr>
            <a:xfrm>
              <a:off x="7112931" y="4909573"/>
              <a:ext cx="194648" cy="153682"/>
            </a:xfrm>
            <a:prstGeom prst="rightArrow">
              <a:avLst/>
            </a:prstGeom>
            <a:solidFill>
              <a:srgbClr val="DADA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DD57D39-ADA0-3E76-FEC9-A1E507ADFD0C}"/>
              </a:ext>
            </a:extLst>
          </p:cNvPr>
          <p:cNvSpPr/>
          <p:nvPr/>
        </p:nvSpPr>
        <p:spPr>
          <a:xfrm>
            <a:off x="1067380" y="3081919"/>
            <a:ext cx="4909935" cy="350476"/>
          </a:xfrm>
          <a:prstGeom prst="rect">
            <a:avLst/>
          </a:prstGeom>
          <a:solidFill>
            <a:srgbClr val="F0D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EDF0071-9939-4D13-7624-895A205F21B8}"/>
              </a:ext>
            </a:extLst>
          </p:cNvPr>
          <p:cNvSpPr txBox="1"/>
          <p:nvPr/>
        </p:nvSpPr>
        <p:spPr>
          <a:xfrm>
            <a:off x="1140366" y="3139970"/>
            <a:ext cx="480756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에콰도르는 석유 의존도가 높다</a:t>
            </a:r>
            <a:endParaRPr lang="en-US" altLang="ko-KR" sz="1600" spc="-8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D62A2E7-7BBC-190F-835F-92E881F098A9}"/>
              </a:ext>
            </a:extLst>
          </p:cNvPr>
          <p:cNvSpPr txBox="1"/>
          <p:nvPr/>
        </p:nvSpPr>
        <p:spPr>
          <a:xfrm>
            <a:off x="3117239" y="2856602"/>
            <a:ext cx="69410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도출 결과</a:t>
            </a: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56549FF8-ABA4-9800-A590-3AACF1609EAC}"/>
              </a:ext>
            </a:extLst>
          </p:cNvPr>
          <p:cNvGrpSpPr/>
          <p:nvPr/>
        </p:nvGrpSpPr>
        <p:grpSpPr>
          <a:xfrm>
            <a:off x="6722589" y="2739857"/>
            <a:ext cx="5094989" cy="1092023"/>
            <a:chOff x="6729059" y="2611183"/>
            <a:chExt cx="5094989" cy="1092023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7DEC9083-E55A-CE31-476B-BB2794814B64}"/>
                </a:ext>
              </a:extLst>
            </p:cNvPr>
            <p:cNvSpPr/>
            <p:nvPr/>
          </p:nvSpPr>
          <p:spPr>
            <a:xfrm>
              <a:off x="6729059" y="2611183"/>
              <a:ext cx="5094989" cy="740428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9E5B2175-A684-362F-8CD2-DCDD2A2E110F}"/>
                </a:ext>
              </a:extLst>
            </p:cNvPr>
            <p:cNvSpPr/>
            <p:nvPr/>
          </p:nvSpPr>
          <p:spPr>
            <a:xfrm>
              <a:off x="7204951" y="3008338"/>
              <a:ext cx="450279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시계열 데이터의 패턴을 유지하기 위해 </a:t>
              </a: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Backward fill 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방식으로 처리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0E4977-5758-3FDB-3151-7BB734D50F38}"/>
                </a:ext>
              </a:extLst>
            </p:cNvPr>
            <p:cNvSpPr txBox="1"/>
            <p:nvPr/>
          </p:nvSpPr>
          <p:spPr>
            <a:xfrm>
              <a:off x="7170887" y="2745425"/>
              <a:ext cx="3459589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400" spc="-8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결측치</a:t>
              </a:r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처리</a:t>
              </a: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5BF549D4-F372-2F5B-14E5-311E4E0B41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99408" y="2650435"/>
              <a:ext cx="340674" cy="296997"/>
            </a:xfrm>
            <a:prstGeom prst="rect">
              <a:avLst/>
            </a:prstGeom>
          </p:spPr>
        </p:pic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C1FCA0B3-7DDD-3ED8-192D-ECA718846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146212" y="3005880"/>
              <a:ext cx="1557371" cy="697326"/>
            </a:xfrm>
            <a:prstGeom prst="rect">
              <a:avLst/>
            </a:prstGeom>
          </p:spPr>
        </p:pic>
        <p:sp>
          <p:nvSpPr>
            <p:cNvPr id="61" name="Rectangle 5">
              <a:extLst>
                <a:ext uri="{FF2B5EF4-FFF2-40B4-BE49-F238E27FC236}">
                  <a16:creationId xmlns:a16="http://schemas.microsoft.com/office/drawing/2014/main" id="{C94A7C83-AAF7-5B54-7FA9-9B6F5D9AAA6B}"/>
                </a:ext>
              </a:extLst>
            </p:cNvPr>
            <p:cNvSpPr/>
            <p:nvPr/>
          </p:nvSpPr>
          <p:spPr>
            <a:xfrm>
              <a:off x="7098215" y="3477523"/>
              <a:ext cx="4369616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highlight>
                    <a:srgbClr val="F9F482"/>
                  </a:highlight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결측치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highlight>
                    <a:srgbClr val="F9F482"/>
                  </a:highlight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 이후에 있는 첫번째 유효한 값으로 </a:t>
              </a:r>
              <a:r>
                <a:rPr lang="ko-KR" altLang="en-US" sz="12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highlight>
                    <a:srgbClr val="F9F482"/>
                  </a:highlight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결측치를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highlight>
                    <a:srgbClr val="F9F482"/>
                  </a:highlight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 대체하는 방법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9F482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A893B7E-B69D-3733-D790-3FBF1974FEF9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7CE3C4F-1F6B-1C89-BA23-41E0690344F5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B446A4F-8856-F1B7-720C-1896EEE1C2AC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7B52F16-BA96-2717-1217-2A8A2A5E3B85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84D3A381-E492-7FBF-7AE9-BC4390E42114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8394A62-4326-5A54-2FAA-C04A94594224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39DC503-E7D8-78BB-FC18-6BB2087ADC47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FF21729-73FB-F8F0-506B-88DE99E437A6}"/>
              </a:ext>
            </a:extLst>
          </p:cNvPr>
          <p:cNvGrpSpPr/>
          <p:nvPr/>
        </p:nvGrpSpPr>
        <p:grpSpPr>
          <a:xfrm>
            <a:off x="434357" y="3939743"/>
            <a:ext cx="5887358" cy="2123537"/>
            <a:chOff x="434357" y="3939743"/>
            <a:chExt cx="5887358" cy="2123537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CC7438EE-53B3-D77E-4EAB-38D57D9F6417}"/>
                </a:ext>
              </a:extLst>
            </p:cNvPr>
            <p:cNvSpPr/>
            <p:nvPr/>
          </p:nvSpPr>
          <p:spPr>
            <a:xfrm>
              <a:off x="434357" y="3939743"/>
              <a:ext cx="5887358" cy="2123537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2A809F48-63C6-7A4E-3D2C-7108C6A64E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618" t="7067" r="1393" b="4700"/>
            <a:stretch/>
          </p:blipFill>
          <p:spPr>
            <a:xfrm>
              <a:off x="614839" y="3961287"/>
              <a:ext cx="5453160" cy="20572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C90A1AA-ED8D-6630-2D4B-FD7461DE3647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탐색적 자료 분석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A87A43-BC4D-C87F-A1FC-8D4E772CC98B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0581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533642-237A-86BF-FBD7-E4E906338D9B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탐색적 자료 분석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AE65B-BC46-7A72-0371-58E276AC28DF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D839133C-82B1-858B-6F1D-B2BFCDB3F86D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A1E8CA9-7576-CD88-6B69-483C5A12F3AF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F82ED67-FBB1-C593-D455-89B722812F3D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4E9B06A-41AA-360A-4FD1-5B02B6B586D3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01D3EF-49B9-532C-939B-32ADBF37DAE9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E5BAC7A6-530E-0C74-2138-FA968671018A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2B2FF1-031A-3B5E-F82E-0311A6E46ECF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26F24FD-9CAF-3904-0D7A-A06550D375F3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FF931E8-64AD-B860-B539-B2CB2FB115A3}"/>
              </a:ext>
            </a:extLst>
          </p:cNvPr>
          <p:cNvGrpSpPr/>
          <p:nvPr/>
        </p:nvGrpSpPr>
        <p:grpSpPr>
          <a:xfrm>
            <a:off x="5948974" y="949664"/>
            <a:ext cx="5996065" cy="5075464"/>
            <a:chOff x="6033541" y="862418"/>
            <a:chExt cx="5996065" cy="507546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37A9E9DD-5F53-0F08-F750-379D2C872D54}"/>
                </a:ext>
              </a:extLst>
            </p:cNvPr>
            <p:cNvSpPr/>
            <p:nvPr/>
          </p:nvSpPr>
          <p:spPr>
            <a:xfrm>
              <a:off x="6033541" y="862418"/>
              <a:ext cx="5996065" cy="5075464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8191EFF-1CDE-11AA-8553-CECA55CA1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3890" y="1018620"/>
              <a:ext cx="5696295" cy="4763060"/>
            </a:xfrm>
            <a:prstGeom prst="rect">
              <a:avLst/>
            </a:prstGeom>
          </p:spPr>
        </p:pic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7030BE67-30E8-7B07-AD9A-AFB7DB6C3DDD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매장 별 지진 영향 분석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B070B900-5CAE-8DFF-0BD8-CE8789CB43B0}"/>
              </a:ext>
            </a:extLst>
          </p:cNvPr>
          <p:cNvSpPr/>
          <p:nvPr/>
        </p:nvSpPr>
        <p:spPr>
          <a:xfrm>
            <a:off x="550033" y="4453469"/>
            <a:ext cx="4909935" cy="1122064"/>
          </a:xfrm>
          <a:prstGeom prst="rect">
            <a:avLst/>
          </a:prstGeom>
          <a:solidFill>
            <a:srgbClr val="F0D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AA10952-B8AF-1DA6-9C11-9D1B90E98400}"/>
              </a:ext>
            </a:extLst>
          </p:cNvPr>
          <p:cNvSpPr txBox="1"/>
          <p:nvPr/>
        </p:nvSpPr>
        <p:spPr>
          <a:xfrm>
            <a:off x="623019" y="4516355"/>
            <a:ext cx="4807561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지진 이벤트는 특정 기간 동안의 판매량에 급격한 변동을 일으킬 수 있어 데이터에 이상치로 나타날 수 있음</a:t>
            </a:r>
            <a:r>
              <a: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 </a:t>
            </a:r>
          </a:p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이상치는 평균적인 패턴과 다른 동작을 보여주므로</a:t>
            </a:r>
            <a:r>
              <a: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</a:p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분석 시에는 이를 고려하여 데이터를 해석해야 함</a:t>
            </a: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B60C3CFE-05B3-452F-B747-B10A891C2C87}"/>
              </a:ext>
            </a:extLst>
          </p:cNvPr>
          <p:cNvSpPr/>
          <p:nvPr/>
        </p:nvSpPr>
        <p:spPr>
          <a:xfrm>
            <a:off x="498582" y="3355185"/>
            <a:ext cx="5062761" cy="798109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E0B3DBC-E71D-CC34-0FAA-EE780E362A52}"/>
              </a:ext>
            </a:extLst>
          </p:cNvPr>
          <p:cNvSpPr txBox="1"/>
          <p:nvPr/>
        </p:nvSpPr>
        <p:spPr>
          <a:xfrm>
            <a:off x="936099" y="3501935"/>
            <a:ext cx="429126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지진 후 매출이 급등한 매장의 원인으로 추측 가능한 것</a:t>
            </a: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98557A2F-1B09-6F6E-3418-E43DEA7A9D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20" y="3406945"/>
            <a:ext cx="371478" cy="323852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6E296FF3-90D6-21E0-3737-306B47D7A01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672497" y="3805735"/>
            <a:ext cx="216607" cy="216000"/>
          </a:xfrm>
          <a:prstGeom prst="rect">
            <a:avLst/>
          </a:prstGeom>
        </p:spPr>
      </p:pic>
      <p:sp>
        <p:nvSpPr>
          <p:cNvPr id="51" name="Rectangle 5">
            <a:extLst>
              <a:ext uri="{FF2B5EF4-FFF2-40B4-BE49-F238E27FC236}">
                <a16:creationId xmlns:a16="http://schemas.microsoft.com/office/drawing/2014/main" id="{487ECF51-823B-CDF1-D63B-D7ACDA84B451}"/>
              </a:ext>
            </a:extLst>
          </p:cNvPr>
          <p:cNvSpPr/>
          <p:nvPr/>
        </p:nvSpPr>
        <p:spPr>
          <a:xfrm>
            <a:off x="994182" y="3779207"/>
            <a:ext cx="2119943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구호활동으로 인한 매출 상승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992A9C77-F114-6759-BE27-D5F1EDB9C2CB}"/>
              </a:ext>
            </a:extLst>
          </p:cNvPr>
          <p:cNvSpPr/>
          <p:nvPr/>
        </p:nvSpPr>
        <p:spPr>
          <a:xfrm>
            <a:off x="492255" y="1608475"/>
            <a:ext cx="5069088" cy="1541142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62D9FA3-9880-9C5E-3BEC-985E5941A20E}"/>
              </a:ext>
            </a:extLst>
          </p:cNvPr>
          <p:cNvSpPr txBox="1"/>
          <p:nvPr/>
        </p:nvSpPr>
        <p:spPr>
          <a:xfrm>
            <a:off x="929773" y="1755225"/>
            <a:ext cx="181316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매출 영향 지역</a:t>
            </a:r>
          </a:p>
        </p:txBody>
      </p:sp>
      <p:pic>
        <p:nvPicPr>
          <p:cNvPr id="76" name="그림 75">
            <a:extLst>
              <a:ext uri="{FF2B5EF4-FFF2-40B4-BE49-F238E27FC236}">
                <a16:creationId xmlns:a16="http://schemas.microsoft.com/office/drawing/2014/main" id="{BB30BADC-31B7-08B7-4847-BD81D3C2E3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93" y="1660235"/>
            <a:ext cx="371478" cy="323852"/>
          </a:xfrm>
          <a:prstGeom prst="rect">
            <a:avLst/>
          </a:prstGeom>
        </p:spPr>
      </p:pic>
      <p:sp>
        <p:nvSpPr>
          <p:cNvPr id="77" name="Rectangle 5">
            <a:extLst>
              <a:ext uri="{FF2B5EF4-FFF2-40B4-BE49-F238E27FC236}">
                <a16:creationId xmlns:a16="http://schemas.microsoft.com/office/drawing/2014/main" id="{4AF32060-3994-9907-6ECB-556E5C52AFCC}"/>
              </a:ext>
            </a:extLst>
          </p:cNvPr>
          <p:cNvSpPr/>
          <p:nvPr/>
        </p:nvSpPr>
        <p:spPr>
          <a:xfrm>
            <a:off x="987856" y="2121420"/>
            <a:ext cx="1755084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Quito</a:t>
            </a:r>
          </a:p>
        </p:txBody>
      </p:sp>
      <p:sp>
        <p:nvSpPr>
          <p:cNvPr id="78" name="Rectangle 5">
            <a:extLst>
              <a:ext uri="{FF2B5EF4-FFF2-40B4-BE49-F238E27FC236}">
                <a16:creationId xmlns:a16="http://schemas.microsoft.com/office/drawing/2014/main" id="{496C5B11-CB99-E910-60BA-5DD38B6C2B40}"/>
              </a:ext>
            </a:extLst>
          </p:cNvPr>
          <p:cNvSpPr/>
          <p:nvPr/>
        </p:nvSpPr>
        <p:spPr>
          <a:xfrm>
            <a:off x="978061" y="2428427"/>
            <a:ext cx="1562512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Guayaquil</a:t>
            </a:r>
          </a:p>
        </p:txBody>
      </p:sp>
      <p:sp>
        <p:nvSpPr>
          <p:cNvPr id="79" name="Rectangle 5">
            <a:extLst>
              <a:ext uri="{FF2B5EF4-FFF2-40B4-BE49-F238E27FC236}">
                <a16:creationId xmlns:a16="http://schemas.microsoft.com/office/drawing/2014/main" id="{EE2BCCBA-BE88-FC18-AAAD-3436FD81E690}"/>
              </a:ext>
            </a:extLst>
          </p:cNvPr>
          <p:cNvSpPr/>
          <p:nvPr/>
        </p:nvSpPr>
        <p:spPr>
          <a:xfrm>
            <a:off x="978061" y="2741777"/>
            <a:ext cx="1682314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Manta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23E61F55-7DCC-5301-4FA6-E20A9CFFE898}"/>
              </a:ext>
            </a:extLst>
          </p:cNvPr>
          <p:cNvGrpSpPr/>
          <p:nvPr/>
        </p:nvGrpSpPr>
        <p:grpSpPr>
          <a:xfrm>
            <a:off x="612988" y="2093182"/>
            <a:ext cx="338374" cy="898877"/>
            <a:chOff x="7969451" y="2113921"/>
            <a:chExt cx="338374" cy="898877"/>
          </a:xfrm>
        </p:grpSpPr>
        <p:pic>
          <p:nvPicPr>
            <p:cNvPr id="81" name="그림 80">
              <a:extLst>
                <a:ext uri="{FF2B5EF4-FFF2-40B4-BE49-F238E27FC236}">
                  <a16:creationId xmlns:a16="http://schemas.microsoft.com/office/drawing/2014/main" id="{C902B461-0E9C-85E4-767D-2B3F7BA475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1000"/>
                      </a14:imgEffect>
                      <a14:imgEffect>
                        <a14:colorTemperature colorTemp="8800"/>
                      </a14:imgEffect>
                      <a14:imgEffect>
                        <a14:saturation sat="200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935" b="10282"/>
            <a:stretch/>
          </p:blipFill>
          <p:spPr>
            <a:xfrm>
              <a:off x="7988925" y="2113921"/>
              <a:ext cx="293977" cy="277601"/>
            </a:xfrm>
            <a:prstGeom prst="rect">
              <a:avLst/>
            </a:prstGeom>
          </p:spPr>
        </p:pic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7E3C73F4-4832-C2D2-E773-19E8080EF0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1000"/>
                      </a14:imgEffect>
                      <a14:imgEffect>
                        <a14:colorTemperature colorTemp="8800"/>
                      </a14:imgEffect>
                      <a14:imgEffect>
                        <a14:saturation sat="200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33" t="7643" r="76902" b="2639"/>
            <a:stretch/>
          </p:blipFill>
          <p:spPr>
            <a:xfrm>
              <a:off x="7969451" y="2450448"/>
              <a:ext cx="293977" cy="277601"/>
            </a:xfrm>
            <a:prstGeom prst="rect">
              <a:avLst/>
            </a:prstGeom>
          </p:spPr>
        </p:pic>
        <p:pic>
          <p:nvPicPr>
            <p:cNvPr id="83" name="그림 82">
              <a:extLst>
                <a:ext uri="{FF2B5EF4-FFF2-40B4-BE49-F238E27FC236}">
                  <a16:creationId xmlns:a16="http://schemas.microsoft.com/office/drawing/2014/main" id="{20811DDB-2EE4-044A-6092-FE083783E5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1000"/>
                      </a14:imgEffect>
                      <a14:imgEffect>
                        <a14:colorTemperature colorTemp="8800"/>
                      </a14:imgEffect>
                      <a14:imgEffect>
                        <a14:saturation sat="200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37" t="-1658" r="62698" b="11940"/>
            <a:stretch/>
          </p:blipFill>
          <p:spPr>
            <a:xfrm>
              <a:off x="8013848" y="2735197"/>
              <a:ext cx="293977" cy="277601"/>
            </a:xfrm>
            <a:prstGeom prst="rect">
              <a:avLst/>
            </a:prstGeom>
          </p:spPr>
        </p:pic>
      </p:grpSp>
      <p:sp>
        <p:nvSpPr>
          <p:cNvPr id="61" name="Rectangle 5">
            <a:extLst>
              <a:ext uri="{FF2B5EF4-FFF2-40B4-BE49-F238E27FC236}">
                <a16:creationId xmlns:a16="http://schemas.microsoft.com/office/drawing/2014/main" id="{C613D5DA-15CB-B9A4-5BFF-D2F5C1D8F50F}"/>
              </a:ext>
            </a:extLst>
          </p:cNvPr>
          <p:cNvSpPr/>
          <p:nvPr/>
        </p:nvSpPr>
        <p:spPr>
          <a:xfrm>
            <a:off x="2604081" y="2129235"/>
            <a:ext cx="1755084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1, 2, 3, 4, 6 ,7, 8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번 매장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62" name="Rectangle 5">
            <a:extLst>
              <a:ext uri="{FF2B5EF4-FFF2-40B4-BE49-F238E27FC236}">
                <a16:creationId xmlns:a16="http://schemas.microsoft.com/office/drawing/2014/main" id="{90C17DBF-2325-A80E-091B-F5E6FD6DEDFA}"/>
              </a:ext>
            </a:extLst>
          </p:cNvPr>
          <p:cNvSpPr/>
          <p:nvPr/>
        </p:nvSpPr>
        <p:spPr>
          <a:xfrm>
            <a:off x="2594286" y="2436242"/>
            <a:ext cx="1562512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12, 14, 16, 18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번 매장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63" name="Rectangle 5">
            <a:extLst>
              <a:ext uri="{FF2B5EF4-FFF2-40B4-BE49-F238E27FC236}">
                <a16:creationId xmlns:a16="http://schemas.microsoft.com/office/drawing/2014/main" id="{70EDC7E4-E348-9E7B-D5BC-9C64974F1BB1}"/>
              </a:ext>
            </a:extLst>
          </p:cNvPr>
          <p:cNvSpPr/>
          <p:nvPr/>
        </p:nvSpPr>
        <p:spPr>
          <a:xfrm>
            <a:off x="2594286" y="2749592"/>
            <a:ext cx="1682314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51, 53, 54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번 매장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F4CF512D-FA95-1DDA-B1FF-D2A279B2C114}"/>
              </a:ext>
            </a:extLst>
          </p:cNvPr>
          <p:cNvCxnSpPr>
            <a:cxnSpLocks/>
          </p:cNvCxnSpPr>
          <p:nvPr/>
        </p:nvCxnSpPr>
        <p:spPr>
          <a:xfrm>
            <a:off x="1979527" y="2543988"/>
            <a:ext cx="344773" cy="0"/>
          </a:xfrm>
          <a:prstGeom prst="straightConnector1">
            <a:avLst/>
          </a:prstGeom>
          <a:ln w="38100">
            <a:solidFill>
              <a:srgbClr val="E4AC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0877A091-1067-DCF0-6495-28869E32EB61}"/>
              </a:ext>
            </a:extLst>
          </p:cNvPr>
          <p:cNvCxnSpPr>
            <a:cxnSpLocks/>
          </p:cNvCxnSpPr>
          <p:nvPr/>
        </p:nvCxnSpPr>
        <p:spPr>
          <a:xfrm>
            <a:off x="1979527" y="2863713"/>
            <a:ext cx="344773" cy="0"/>
          </a:xfrm>
          <a:prstGeom prst="straightConnector1">
            <a:avLst/>
          </a:prstGeom>
          <a:ln w="38100">
            <a:solidFill>
              <a:srgbClr val="E4AC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8182C72B-5F6A-78E9-D41B-6850AE340444}"/>
              </a:ext>
            </a:extLst>
          </p:cNvPr>
          <p:cNvCxnSpPr>
            <a:cxnSpLocks/>
          </p:cNvCxnSpPr>
          <p:nvPr/>
        </p:nvCxnSpPr>
        <p:spPr>
          <a:xfrm>
            <a:off x="1979527" y="2234126"/>
            <a:ext cx="344773" cy="0"/>
          </a:xfrm>
          <a:prstGeom prst="straightConnector1">
            <a:avLst/>
          </a:prstGeom>
          <a:ln w="38100">
            <a:solidFill>
              <a:srgbClr val="E4AC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36672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533642-237A-86BF-FBD7-E4E906338D9B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탐색적 자료 분석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AE65B-BC46-7A72-0371-58E276AC28DF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D839133C-82B1-858B-6F1D-B2BFCDB3F86D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A1E8CA9-7576-CD88-6B69-483C5A12F3AF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F82ED67-FBB1-C593-D455-89B722812F3D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4E9B06A-41AA-360A-4FD1-5B02B6B586D3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01D3EF-49B9-532C-939B-32ADBF37DAE9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E5BAC7A6-530E-0C74-2138-FA968671018A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2B2FF1-031A-3B5E-F82E-0311A6E46ECF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26F24FD-9CAF-3904-0D7A-A06550D375F3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FF931E8-64AD-B860-B539-B2CB2FB115A3}"/>
              </a:ext>
            </a:extLst>
          </p:cNvPr>
          <p:cNvGrpSpPr/>
          <p:nvPr/>
        </p:nvGrpSpPr>
        <p:grpSpPr>
          <a:xfrm>
            <a:off x="5948974" y="949664"/>
            <a:ext cx="5996065" cy="5075464"/>
            <a:chOff x="6033541" y="862418"/>
            <a:chExt cx="5996065" cy="507546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37A9E9DD-5F53-0F08-F750-379D2C872D54}"/>
                </a:ext>
              </a:extLst>
            </p:cNvPr>
            <p:cNvSpPr/>
            <p:nvPr/>
          </p:nvSpPr>
          <p:spPr>
            <a:xfrm>
              <a:off x="6033541" y="862418"/>
              <a:ext cx="5996065" cy="5075464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8191EFF-1CDE-11AA-8553-CECA55CA1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3890" y="1018620"/>
              <a:ext cx="5696295" cy="4763060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1343C2B0-4CFE-0262-3478-C81859988C27}"/>
              </a:ext>
            </a:extLst>
          </p:cNvPr>
          <p:cNvGrpSpPr/>
          <p:nvPr/>
        </p:nvGrpSpPr>
        <p:grpSpPr>
          <a:xfrm>
            <a:off x="6028143" y="1105866"/>
            <a:ext cx="5774982" cy="4763060"/>
            <a:chOff x="6134463" y="1016335"/>
            <a:chExt cx="5774982" cy="476306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47845537-A59A-1337-CF3A-3C90D5ABE02F}"/>
                </a:ext>
              </a:extLst>
            </p:cNvPr>
            <p:cNvSpPr/>
            <p:nvPr/>
          </p:nvSpPr>
          <p:spPr>
            <a:xfrm>
              <a:off x="6180831" y="1016335"/>
              <a:ext cx="5696295" cy="47630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EA9E6A58-27A2-EB39-C88B-D103A02C11B4}"/>
                </a:ext>
              </a:extLst>
            </p:cNvPr>
            <p:cNvGrpSpPr/>
            <p:nvPr/>
          </p:nvGrpSpPr>
          <p:grpSpPr>
            <a:xfrm>
              <a:off x="6134463" y="1243121"/>
              <a:ext cx="5774982" cy="4152693"/>
              <a:chOff x="6134463" y="1243121"/>
              <a:chExt cx="5774982" cy="4152693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9D1F33F7-3880-7CBF-C390-B0EE62076E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96822" y="3444217"/>
                <a:ext cx="1256871" cy="976807"/>
              </a:xfrm>
              <a:prstGeom prst="rect">
                <a:avLst/>
              </a:prstGeom>
            </p:spPr>
          </p:pic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7E12D48F-51B9-9E19-6670-CEA08717AC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92048" y="1243121"/>
                <a:ext cx="5717397" cy="983638"/>
              </a:xfrm>
              <a:prstGeom prst="rect">
                <a:avLst/>
              </a:prstGeom>
            </p:spPr>
          </p:pic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66AD6BB5-C395-FBB2-6CAE-A9B4EBF69B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92048" y="2387463"/>
                <a:ext cx="2691343" cy="976807"/>
              </a:xfrm>
              <a:prstGeom prst="rect">
                <a:avLst/>
              </a:prstGeom>
            </p:spPr>
          </p:pic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B032F0C9-4B7A-53FC-52E5-F655F89424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50747" y="2355588"/>
                <a:ext cx="1468627" cy="990469"/>
              </a:xfrm>
              <a:prstGeom prst="rect">
                <a:avLst/>
              </a:prstGeom>
            </p:spPr>
          </p:pic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9676B0E1-366F-9BD3-90CB-23E3265993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519373" y="2355588"/>
                <a:ext cx="1291025" cy="969977"/>
              </a:xfrm>
              <a:prstGeom prst="rect">
                <a:avLst/>
              </a:prstGeom>
            </p:spPr>
          </p:pic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3E8134F0-99D7-714A-D77C-784782012E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71767" y="3397865"/>
                <a:ext cx="1270532" cy="942653"/>
              </a:xfrm>
              <a:prstGeom prst="rect">
                <a:avLst/>
              </a:prstGeom>
            </p:spPr>
          </p:pic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E16E2F81-9808-BB90-6BAB-825F32405F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92048" y="3387619"/>
                <a:ext cx="1202224" cy="969977"/>
              </a:xfrm>
              <a:prstGeom prst="rect">
                <a:avLst/>
              </a:prstGeom>
            </p:spPr>
          </p:pic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A369BCB0-AD58-B2B4-CA00-A839465F55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72098" y="3338749"/>
                <a:ext cx="1316560" cy="1039704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BF2C276B-DC92-4748-57C7-BC47BBBFBF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34463" y="4356110"/>
                <a:ext cx="2786485" cy="1039704"/>
              </a:xfrm>
              <a:prstGeom prst="rect">
                <a:avLst/>
              </a:prstGeom>
            </p:spPr>
          </p:pic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7030BE67-30E8-7B07-AD9A-AFB7DB6C3DDD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매장 별 지진 영향 분석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B070B900-5CAE-8DFF-0BD8-CE8789CB43B0}"/>
              </a:ext>
            </a:extLst>
          </p:cNvPr>
          <p:cNvSpPr/>
          <p:nvPr/>
        </p:nvSpPr>
        <p:spPr>
          <a:xfrm>
            <a:off x="550033" y="4453469"/>
            <a:ext cx="4909935" cy="1122064"/>
          </a:xfrm>
          <a:prstGeom prst="rect">
            <a:avLst/>
          </a:prstGeom>
          <a:solidFill>
            <a:srgbClr val="F0D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AA10952-B8AF-1DA6-9C11-9D1B90E98400}"/>
              </a:ext>
            </a:extLst>
          </p:cNvPr>
          <p:cNvSpPr txBox="1"/>
          <p:nvPr/>
        </p:nvSpPr>
        <p:spPr>
          <a:xfrm>
            <a:off x="623019" y="4516355"/>
            <a:ext cx="4807561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지진 이벤트는 특정 기간 동안의 판매량에 급격한 변동을 일으킬 수 있어 데이터에 이상치로 나타날 수 있음</a:t>
            </a:r>
            <a:r>
              <a: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 </a:t>
            </a:r>
          </a:p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이상치는 평균적인 패턴과 다른 동작을 보여주므로</a:t>
            </a:r>
            <a:r>
              <a: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</a:p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분석 시에는 이를 고려하여 데이터를 해석해야 함</a:t>
            </a: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B60C3CFE-05B3-452F-B747-B10A891C2C87}"/>
              </a:ext>
            </a:extLst>
          </p:cNvPr>
          <p:cNvSpPr/>
          <p:nvPr/>
        </p:nvSpPr>
        <p:spPr>
          <a:xfrm>
            <a:off x="498582" y="3355185"/>
            <a:ext cx="5062761" cy="798109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E0B3DBC-E71D-CC34-0FAA-EE780E362A52}"/>
              </a:ext>
            </a:extLst>
          </p:cNvPr>
          <p:cNvSpPr txBox="1"/>
          <p:nvPr/>
        </p:nvSpPr>
        <p:spPr>
          <a:xfrm>
            <a:off x="936099" y="3501935"/>
            <a:ext cx="429126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지진 후 매출이 급등한 매장의 원인으로 추측 가능한 것</a:t>
            </a: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98557A2F-1B09-6F6E-3418-E43DEA7A9D1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20" y="3406945"/>
            <a:ext cx="371478" cy="323852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6E296FF3-90D6-21E0-3737-306B47D7A01C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672497" y="3805735"/>
            <a:ext cx="216607" cy="216000"/>
          </a:xfrm>
          <a:prstGeom prst="rect">
            <a:avLst/>
          </a:prstGeom>
        </p:spPr>
      </p:pic>
      <p:sp>
        <p:nvSpPr>
          <p:cNvPr id="51" name="Rectangle 5">
            <a:extLst>
              <a:ext uri="{FF2B5EF4-FFF2-40B4-BE49-F238E27FC236}">
                <a16:creationId xmlns:a16="http://schemas.microsoft.com/office/drawing/2014/main" id="{487ECF51-823B-CDF1-D63B-D7ACDA84B451}"/>
              </a:ext>
            </a:extLst>
          </p:cNvPr>
          <p:cNvSpPr/>
          <p:nvPr/>
        </p:nvSpPr>
        <p:spPr>
          <a:xfrm>
            <a:off x="994182" y="3779207"/>
            <a:ext cx="2119943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구호활동으로 인한 매출 상승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992A9C77-F114-6759-BE27-D5F1EDB9C2CB}"/>
              </a:ext>
            </a:extLst>
          </p:cNvPr>
          <p:cNvSpPr/>
          <p:nvPr/>
        </p:nvSpPr>
        <p:spPr>
          <a:xfrm>
            <a:off x="492255" y="1608475"/>
            <a:ext cx="5069088" cy="1541142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62D9FA3-9880-9C5E-3BEC-985E5941A20E}"/>
              </a:ext>
            </a:extLst>
          </p:cNvPr>
          <p:cNvSpPr txBox="1"/>
          <p:nvPr/>
        </p:nvSpPr>
        <p:spPr>
          <a:xfrm>
            <a:off x="929773" y="1755225"/>
            <a:ext cx="181316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매출 영향 지역</a:t>
            </a:r>
          </a:p>
        </p:txBody>
      </p:sp>
      <p:pic>
        <p:nvPicPr>
          <p:cNvPr id="76" name="그림 75">
            <a:extLst>
              <a:ext uri="{FF2B5EF4-FFF2-40B4-BE49-F238E27FC236}">
                <a16:creationId xmlns:a16="http://schemas.microsoft.com/office/drawing/2014/main" id="{BB30BADC-31B7-08B7-4847-BD81D3C2E32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93" y="1660235"/>
            <a:ext cx="371478" cy="323852"/>
          </a:xfrm>
          <a:prstGeom prst="rect">
            <a:avLst/>
          </a:prstGeom>
        </p:spPr>
      </p:pic>
      <p:sp>
        <p:nvSpPr>
          <p:cNvPr id="77" name="Rectangle 5">
            <a:extLst>
              <a:ext uri="{FF2B5EF4-FFF2-40B4-BE49-F238E27FC236}">
                <a16:creationId xmlns:a16="http://schemas.microsoft.com/office/drawing/2014/main" id="{4AF32060-3994-9907-6ECB-556E5C52AFCC}"/>
              </a:ext>
            </a:extLst>
          </p:cNvPr>
          <p:cNvSpPr/>
          <p:nvPr/>
        </p:nvSpPr>
        <p:spPr>
          <a:xfrm>
            <a:off x="987856" y="2121420"/>
            <a:ext cx="1755084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Quito</a:t>
            </a:r>
          </a:p>
        </p:txBody>
      </p:sp>
      <p:sp>
        <p:nvSpPr>
          <p:cNvPr id="78" name="Rectangle 5">
            <a:extLst>
              <a:ext uri="{FF2B5EF4-FFF2-40B4-BE49-F238E27FC236}">
                <a16:creationId xmlns:a16="http://schemas.microsoft.com/office/drawing/2014/main" id="{496C5B11-CB99-E910-60BA-5DD38B6C2B40}"/>
              </a:ext>
            </a:extLst>
          </p:cNvPr>
          <p:cNvSpPr/>
          <p:nvPr/>
        </p:nvSpPr>
        <p:spPr>
          <a:xfrm>
            <a:off x="978061" y="2428427"/>
            <a:ext cx="1562512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Guayaquil</a:t>
            </a:r>
          </a:p>
        </p:txBody>
      </p:sp>
      <p:sp>
        <p:nvSpPr>
          <p:cNvPr id="79" name="Rectangle 5">
            <a:extLst>
              <a:ext uri="{FF2B5EF4-FFF2-40B4-BE49-F238E27FC236}">
                <a16:creationId xmlns:a16="http://schemas.microsoft.com/office/drawing/2014/main" id="{EE2BCCBA-BE88-FC18-AAAD-3436FD81E690}"/>
              </a:ext>
            </a:extLst>
          </p:cNvPr>
          <p:cNvSpPr/>
          <p:nvPr/>
        </p:nvSpPr>
        <p:spPr>
          <a:xfrm>
            <a:off x="978061" y="2741777"/>
            <a:ext cx="1682314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Manta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23E61F55-7DCC-5301-4FA6-E20A9CFFE898}"/>
              </a:ext>
            </a:extLst>
          </p:cNvPr>
          <p:cNvGrpSpPr/>
          <p:nvPr/>
        </p:nvGrpSpPr>
        <p:grpSpPr>
          <a:xfrm>
            <a:off x="612988" y="2093182"/>
            <a:ext cx="338374" cy="898877"/>
            <a:chOff x="7969451" y="2113921"/>
            <a:chExt cx="338374" cy="898877"/>
          </a:xfrm>
        </p:grpSpPr>
        <p:pic>
          <p:nvPicPr>
            <p:cNvPr id="81" name="그림 80">
              <a:extLst>
                <a:ext uri="{FF2B5EF4-FFF2-40B4-BE49-F238E27FC236}">
                  <a16:creationId xmlns:a16="http://schemas.microsoft.com/office/drawing/2014/main" id="{C902B461-0E9C-85E4-767D-2B3F7BA475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sharpenSoften amount="51000"/>
                      </a14:imgEffect>
                      <a14:imgEffect>
                        <a14:colorTemperature colorTemp="8800"/>
                      </a14:imgEffect>
                      <a14:imgEffect>
                        <a14:saturation sat="200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935" b="10282"/>
            <a:stretch/>
          </p:blipFill>
          <p:spPr>
            <a:xfrm>
              <a:off x="7988925" y="2113921"/>
              <a:ext cx="293977" cy="277601"/>
            </a:xfrm>
            <a:prstGeom prst="rect">
              <a:avLst/>
            </a:prstGeom>
          </p:spPr>
        </p:pic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7E3C73F4-4832-C2D2-E773-19E8080EF0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sharpenSoften amount="51000"/>
                      </a14:imgEffect>
                      <a14:imgEffect>
                        <a14:colorTemperature colorTemp="8800"/>
                      </a14:imgEffect>
                      <a14:imgEffect>
                        <a14:saturation sat="200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33" t="7643" r="76902" b="2639"/>
            <a:stretch/>
          </p:blipFill>
          <p:spPr>
            <a:xfrm>
              <a:off x="7969451" y="2450448"/>
              <a:ext cx="293977" cy="277601"/>
            </a:xfrm>
            <a:prstGeom prst="rect">
              <a:avLst/>
            </a:prstGeom>
          </p:spPr>
        </p:pic>
        <p:pic>
          <p:nvPicPr>
            <p:cNvPr id="83" name="그림 82">
              <a:extLst>
                <a:ext uri="{FF2B5EF4-FFF2-40B4-BE49-F238E27FC236}">
                  <a16:creationId xmlns:a16="http://schemas.microsoft.com/office/drawing/2014/main" id="{20811DDB-2EE4-044A-6092-FE083783E5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sharpenSoften amount="51000"/>
                      </a14:imgEffect>
                      <a14:imgEffect>
                        <a14:colorTemperature colorTemp="8800"/>
                      </a14:imgEffect>
                      <a14:imgEffect>
                        <a14:saturation sat="200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37" t="-1658" r="62698" b="11940"/>
            <a:stretch/>
          </p:blipFill>
          <p:spPr>
            <a:xfrm>
              <a:off x="8013848" y="2735197"/>
              <a:ext cx="293977" cy="277601"/>
            </a:xfrm>
            <a:prstGeom prst="rect">
              <a:avLst/>
            </a:prstGeom>
          </p:spPr>
        </p:pic>
      </p:grpSp>
      <p:sp>
        <p:nvSpPr>
          <p:cNvPr id="61" name="Rectangle 5">
            <a:extLst>
              <a:ext uri="{FF2B5EF4-FFF2-40B4-BE49-F238E27FC236}">
                <a16:creationId xmlns:a16="http://schemas.microsoft.com/office/drawing/2014/main" id="{C613D5DA-15CB-B9A4-5BFF-D2F5C1D8F50F}"/>
              </a:ext>
            </a:extLst>
          </p:cNvPr>
          <p:cNvSpPr/>
          <p:nvPr/>
        </p:nvSpPr>
        <p:spPr>
          <a:xfrm>
            <a:off x="2604081" y="2129235"/>
            <a:ext cx="1755084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1, 2, 3, 4, 6 ,7, 8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번 매장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62" name="Rectangle 5">
            <a:extLst>
              <a:ext uri="{FF2B5EF4-FFF2-40B4-BE49-F238E27FC236}">
                <a16:creationId xmlns:a16="http://schemas.microsoft.com/office/drawing/2014/main" id="{90C17DBF-2325-A80E-091B-F5E6FD6DEDFA}"/>
              </a:ext>
            </a:extLst>
          </p:cNvPr>
          <p:cNvSpPr/>
          <p:nvPr/>
        </p:nvSpPr>
        <p:spPr>
          <a:xfrm>
            <a:off x="2594286" y="2436242"/>
            <a:ext cx="1562512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12, 14, 16, 18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번 매장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63" name="Rectangle 5">
            <a:extLst>
              <a:ext uri="{FF2B5EF4-FFF2-40B4-BE49-F238E27FC236}">
                <a16:creationId xmlns:a16="http://schemas.microsoft.com/office/drawing/2014/main" id="{70EDC7E4-E348-9E7B-D5BC-9C64974F1BB1}"/>
              </a:ext>
            </a:extLst>
          </p:cNvPr>
          <p:cNvSpPr/>
          <p:nvPr/>
        </p:nvSpPr>
        <p:spPr>
          <a:xfrm>
            <a:off x="2594286" y="2749592"/>
            <a:ext cx="1682314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51, 53, 54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번 매장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F4CF512D-FA95-1DDA-B1FF-D2A279B2C114}"/>
              </a:ext>
            </a:extLst>
          </p:cNvPr>
          <p:cNvCxnSpPr>
            <a:cxnSpLocks/>
          </p:cNvCxnSpPr>
          <p:nvPr/>
        </p:nvCxnSpPr>
        <p:spPr>
          <a:xfrm>
            <a:off x="1979527" y="2543988"/>
            <a:ext cx="344773" cy="0"/>
          </a:xfrm>
          <a:prstGeom prst="straightConnector1">
            <a:avLst/>
          </a:prstGeom>
          <a:ln w="38100">
            <a:solidFill>
              <a:srgbClr val="E4AC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0877A091-1067-DCF0-6495-28869E32EB61}"/>
              </a:ext>
            </a:extLst>
          </p:cNvPr>
          <p:cNvCxnSpPr>
            <a:cxnSpLocks/>
          </p:cNvCxnSpPr>
          <p:nvPr/>
        </p:nvCxnSpPr>
        <p:spPr>
          <a:xfrm>
            <a:off x="1979527" y="2863713"/>
            <a:ext cx="344773" cy="0"/>
          </a:xfrm>
          <a:prstGeom prst="straightConnector1">
            <a:avLst/>
          </a:prstGeom>
          <a:ln w="38100">
            <a:solidFill>
              <a:srgbClr val="E4AC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8182C72B-5F6A-78E9-D41B-6850AE340444}"/>
              </a:ext>
            </a:extLst>
          </p:cNvPr>
          <p:cNvCxnSpPr>
            <a:cxnSpLocks/>
          </p:cNvCxnSpPr>
          <p:nvPr/>
        </p:nvCxnSpPr>
        <p:spPr>
          <a:xfrm>
            <a:off x="1979527" y="2234126"/>
            <a:ext cx="344773" cy="0"/>
          </a:xfrm>
          <a:prstGeom prst="straightConnector1">
            <a:avLst/>
          </a:prstGeom>
          <a:ln w="38100">
            <a:solidFill>
              <a:srgbClr val="E4AC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435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533642-237A-86BF-FBD7-E4E906338D9B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탐색적 자료 분석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AE65B-BC46-7A72-0371-58E276AC28DF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A1E8CA9-7576-CD88-6B69-483C5A12F3AF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F82ED67-FBB1-C593-D455-89B722812F3D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4E9B06A-41AA-360A-4FD1-5B02B6B586D3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01D3EF-49B9-532C-939B-32ADBF37DAE9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E5BAC7A6-530E-0C74-2138-FA968671018A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2B2FF1-031A-3B5E-F82E-0311A6E46ECF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26F24FD-9CAF-3904-0D7A-A06550D375F3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20EFA05-B40D-1347-E080-D5ED244F4E5A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938A051-0133-6571-6D06-306217650604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제품군 별 지진 영향 분석</a:t>
            </a: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D9C43657-E733-0807-E967-56D0A3D30813}"/>
              </a:ext>
            </a:extLst>
          </p:cNvPr>
          <p:cNvGrpSpPr/>
          <p:nvPr/>
        </p:nvGrpSpPr>
        <p:grpSpPr>
          <a:xfrm>
            <a:off x="309851" y="4292084"/>
            <a:ext cx="3595105" cy="857556"/>
            <a:chOff x="306040" y="4063984"/>
            <a:chExt cx="3595105" cy="857556"/>
          </a:xfrm>
        </p:grpSpPr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8F3CE6C1-8C98-D38B-14B6-1F67E4371C93}"/>
                </a:ext>
              </a:extLst>
            </p:cNvPr>
            <p:cNvSpPr/>
            <p:nvPr/>
          </p:nvSpPr>
          <p:spPr>
            <a:xfrm>
              <a:off x="306040" y="4063984"/>
              <a:ext cx="3595105" cy="857556"/>
            </a:xfrm>
            <a:prstGeom prst="rect">
              <a:avLst/>
            </a:prstGeom>
            <a:solidFill>
              <a:srgbClr val="F0D9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6C12625-CAC0-6BCF-4DB3-3392CF788803}"/>
                </a:ext>
              </a:extLst>
            </p:cNvPr>
            <p:cNvSpPr txBox="1"/>
            <p:nvPr/>
          </p:nvSpPr>
          <p:spPr>
            <a:xfrm>
              <a:off x="385368" y="4122035"/>
              <a:ext cx="342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지진 이후 음료</a:t>
              </a:r>
              <a:r>
                <a:rPr lang="en-US" altLang="ko-KR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, </a:t>
              </a:r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식료품</a:t>
              </a:r>
              <a:r>
                <a:rPr lang="en-US" altLang="ko-KR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, </a:t>
              </a:r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가정용품의 </a:t>
              </a:r>
              <a:endPara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  <a:p>
              <a:pPr algn="ctr"/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매출 급상승은 구호물품으로 </a:t>
              </a:r>
              <a:endPara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  <a:p>
              <a:pPr algn="ctr"/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사용되었을 가능성이 높음</a:t>
              </a: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5271BEB-5561-47C3-2A19-2E0013E57FB3}"/>
              </a:ext>
            </a:extLst>
          </p:cNvPr>
          <p:cNvGrpSpPr/>
          <p:nvPr/>
        </p:nvGrpSpPr>
        <p:grpSpPr>
          <a:xfrm>
            <a:off x="252297" y="2576683"/>
            <a:ext cx="3765969" cy="1541142"/>
            <a:chOff x="375377" y="2388100"/>
            <a:chExt cx="3765969" cy="1541142"/>
          </a:xfrm>
        </p:grpSpPr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64D9D75E-7D56-C311-2576-7E4047EE206B}"/>
                </a:ext>
              </a:extLst>
            </p:cNvPr>
            <p:cNvSpPr/>
            <p:nvPr/>
          </p:nvSpPr>
          <p:spPr>
            <a:xfrm>
              <a:off x="375377" y="2388100"/>
              <a:ext cx="3765969" cy="1541142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3AD6B1F-FD97-E878-3197-41EBC8860BEE}"/>
                </a:ext>
              </a:extLst>
            </p:cNvPr>
            <p:cNvSpPr txBox="1"/>
            <p:nvPr/>
          </p:nvSpPr>
          <p:spPr>
            <a:xfrm>
              <a:off x="812896" y="2534850"/>
              <a:ext cx="260283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지진 이후 매출 급상승한 제품군</a:t>
              </a:r>
            </a:p>
          </p:txBody>
        </p:sp>
        <p:pic>
          <p:nvPicPr>
            <p:cNvPr id="73" name="그림 72">
              <a:extLst>
                <a:ext uri="{FF2B5EF4-FFF2-40B4-BE49-F238E27FC236}">
                  <a16:creationId xmlns:a16="http://schemas.microsoft.com/office/drawing/2014/main" id="{74ECD9A5-73AE-2C41-C17B-1B15FD600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416" y="2439860"/>
              <a:ext cx="371478" cy="323852"/>
            </a:xfrm>
            <a:prstGeom prst="rect">
              <a:avLst/>
            </a:prstGeom>
          </p:spPr>
        </p:pic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E7135D23-27DE-FAE1-333C-EBE1F1B25AB1}"/>
                </a:ext>
              </a:extLst>
            </p:cNvPr>
            <p:cNvSpPr/>
            <p:nvPr/>
          </p:nvSpPr>
          <p:spPr>
            <a:xfrm>
              <a:off x="870979" y="2901045"/>
              <a:ext cx="1755084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Beverage (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음료</a:t>
              </a: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)</a:t>
              </a:r>
            </a:p>
          </p:txBody>
        </p:sp>
        <p:sp>
          <p:nvSpPr>
            <p:cNvPr id="85" name="Rectangle 5">
              <a:extLst>
                <a:ext uri="{FF2B5EF4-FFF2-40B4-BE49-F238E27FC236}">
                  <a16:creationId xmlns:a16="http://schemas.microsoft.com/office/drawing/2014/main" id="{521079D7-8BE0-65D0-B36E-B59391DFE562}"/>
                </a:ext>
              </a:extLst>
            </p:cNvPr>
            <p:cNvSpPr/>
            <p:nvPr/>
          </p:nvSpPr>
          <p:spPr>
            <a:xfrm>
              <a:off x="861184" y="3208052"/>
              <a:ext cx="2554542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Grocery (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식료품</a:t>
              </a: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)</a:t>
              </a:r>
            </a:p>
          </p:txBody>
        </p:sp>
        <p:sp>
          <p:nvSpPr>
            <p:cNvPr id="86" name="Rectangle 5">
              <a:extLst>
                <a:ext uri="{FF2B5EF4-FFF2-40B4-BE49-F238E27FC236}">
                  <a16:creationId xmlns:a16="http://schemas.microsoft.com/office/drawing/2014/main" id="{BD543B29-97DE-2791-5017-2D8C3712EBFE}"/>
                </a:ext>
              </a:extLst>
            </p:cNvPr>
            <p:cNvSpPr/>
            <p:nvPr/>
          </p:nvSpPr>
          <p:spPr>
            <a:xfrm>
              <a:off x="861184" y="3521402"/>
              <a:ext cx="1682314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en-US" altLang="ko-KR" sz="12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Persnal</a:t>
              </a: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 Care (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개인용품</a:t>
              </a: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)</a:t>
              </a:r>
            </a:p>
          </p:txBody>
        </p: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45D02B40-F042-913D-8782-DD3CFEEA9504}"/>
                </a:ext>
              </a:extLst>
            </p:cNvPr>
            <p:cNvGrpSpPr/>
            <p:nvPr/>
          </p:nvGrpSpPr>
          <p:grpSpPr>
            <a:xfrm>
              <a:off x="496111" y="2872807"/>
              <a:ext cx="338374" cy="898877"/>
              <a:chOff x="7969451" y="2113921"/>
              <a:chExt cx="338374" cy="898877"/>
            </a:xfrm>
          </p:grpSpPr>
          <p:pic>
            <p:nvPicPr>
              <p:cNvPr id="88" name="그림 87">
                <a:extLst>
                  <a:ext uri="{FF2B5EF4-FFF2-40B4-BE49-F238E27FC236}">
                    <a16:creationId xmlns:a16="http://schemas.microsoft.com/office/drawing/2014/main" id="{C4354E7D-A811-80DD-947F-9D8675AB0E4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51000"/>
                        </a14:imgEffect>
                        <a14:imgEffect>
                          <a14:colorTemperature colorTemp="8800"/>
                        </a14:imgEffect>
                        <a14:imgEffect>
                          <a14:saturation sat="200000"/>
                        </a14:imgEffect>
                        <a14:imgEffect>
                          <a14:brightnessContrast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88935" b="10282"/>
              <a:stretch/>
            </p:blipFill>
            <p:spPr>
              <a:xfrm>
                <a:off x="7988925" y="2113921"/>
                <a:ext cx="293977" cy="277601"/>
              </a:xfrm>
              <a:prstGeom prst="rect">
                <a:avLst/>
              </a:prstGeom>
            </p:spPr>
          </p:pic>
          <p:pic>
            <p:nvPicPr>
              <p:cNvPr id="89" name="그림 88">
                <a:extLst>
                  <a:ext uri="{FF2B5EF4-FFF2-40B4-BE49-F238E27FC236}">
                    <a16:creationId xmlns:a16="http://schemas.microsoft.com/office/drawing/2014/main" id="{08E14599-48C7-E374-A081-0A59E1E4F7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51000"/>
                        </a14:imgEffect>
                        <a14:imgEffect>
                          <a14:colorTemperature colorTemp="8800"/>
                        </a14:imgEffect>
                        <a14:imgEffect>
                          <a14:saturation sat="200000"/>
                        </a14:imgEffect>
                        <a14:imgEffect>
                          <a14:brightnessContrast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033" t="7643" r="76902" b="2639"/>
              <a:stretch/>
            </p:blipFill>
            <p:spPr>
              <a:xfrm>
                <a:off x="7969451" y="2450448"/>
                <a:ext cx="293977" cy="277601"/>
              </a:xfrm>
              <a:prstGeom prst="rect">
                <a:avLst/>
              </a:prstGeom>
            </p:spPr>
          </p:pic>
          <p:pic>
            <p:nvPicPr>
              <p:cNvPr id="90" name="그림 89">
                <a:extLst>
                  <a:ext uri="{FF2B5EF4-FFF2-40B4-BE49-F238E27FC236}">
                    <a16:creationId xmlns:a16="http://schemas.microsoft.com/office/drawing/2014/main" id="{BF9AA5A2-4B97-FFDE-2A2A-99FDE13C9EA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51000"/>
                        </a14:imgEffect>
                        <a14:imgEffect>
                          <a14:colorTemperature colorTemp="8800"/>
                        </a14:imgEffect>
                        <a14:imgEffect>
                          <a14:saturation sat="200000"/>
                        </a14:imgEffect>
                        <a14:imgEffect>
                          <a14:brightnessContrast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237" t="-1658" r="62698" b="11940"/>
              <a:stretch/>
            </p:blipFill>
            <p:spPr>
              <a:xfrm>
                <a:off x="8013848" y="2735197"/>
                <a:ext cx="293977" cy="277601"/>
              </a:xfrm>
              <a:prstGeom prst="rect">
                <a:avLst/>
              </a:prstGeom>
            </p:spPr>
          </p:pic>
        </p:grp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30A94552-0A21-3F3E-778F-A780F1451BD8}"/>
              </a:ext>
            </a:extLst>
          </p:cNvPr>
          <p:cNvGrpSpPr/>
          <p:nvPr/>
        </p:nvGrpSpPr>
        <p:grpSpPr>
          <a:xfrm>
            <a:off x="8067277" y="800310"/>
            <a:ext cx="3907307" cy="5264996"/>
            <a:chOff x="5995443" y="864479"/>
            <a:chExt cx="3968567" cy="5347542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E9179046-0B85-457B-FF02-172AFB6CC911}"/>
                </a:ext>
              </a:extLst>
            </p:cNvPr>
            <p:cNvSpPr/>
            <p:nvPr/>
          </p:nvSpPr>
          <p:spPr>
            <a:xfrm>
              <a:off x="5995443" y="864479"/>
              <a:ext cx="3968567" cy="5347542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93" name="그림 92">
              <a:extLst>
                <a:ext uri="{FF2B5EF4-FFF2-40B4-BE49-F238E27FC236}">
                  <a16:creationId xmlns:a16="http://schemas.microsoft.com/office/drawing/2014/main" id="{F5AF8740-C289-97B9-6BAD-741AAB05D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1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9698" y="1009441"/>
              <a:ext cx="3660055" cy="5124077"/>
            </a:xfrm>
            <a:prstGeom prst="rect">
              <a:avLst/>
            </a:prstGeom>
          </p:spPr>
        </p:pic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D5417703-44C0-2A31-8AEC-F2F7426C5126}"/>
              </a:ext>
            </a:extLst>
          </p:cNvPr>
          <p:cNvGrpSpPr/>
          <p:nvPr/>
        </p:nvGrpSpPr>
        <p:grpSpPr>
          <a:xfrm>
            <a:off x="4148020" y="870942"/>
            <a:ext cx="3801990" cy="5021091"/>
            <a:chOff x="4141346" y="785725"/>
            <a:chExt cx="3801990" cy="5021091"/>
          </a:xfrm>
        </p:grpSpPr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A5045B1C-1C74-442B-483D-B786EA440142}"/>
                </a:ext>
              </a:extLst>
            </p:cNvPr>
            <p:cNvGrpSpPr/>
            <p:nvPr/>
          </p:nvGrpSpPr>
          <p:grpSpPr>
            <a:xfrm>
              <a:off x="4177366" y="785725"/>
              <a:ext cx="3765970" cy="1599949"/>
              <a:chOff x="3845448" y="786536"/>
              <a:chExt cx="4097888" cy="1740962"/>
            </a:xfrm>
          </p:grpSpPr>
          <p:sp>
            <p:nvSpPr>
              <p:cNvPr id="102" name="사각형: 둥근 모서리 101">
                <a:extLst>
                  <a:ext uri="{FF2B5EF4-FFF2-40B4-BE49-F238E27FC236}">
                    <a16:creationId xmlns:a16="http://schemas.microsoft.com/office/drawing/2014/main" id="{DF83E932-FA66-6383-DF1E-03D5810976B8}"/>
                  </a:ext>
                </a:extLst>
              </p:cNvPr>
              <p:cNvSpPr/>
              <p:nvPr/>
            </p:nvSpPr>
            <p:spPr>
              <a:xfrm>
                <a:off x="3845448" y="786536"/>
                <a:ext cx="4097888" cy="1740962"/>
              </a:xfrm>
              <a:prstGeom prst="roundRect">
                <a:avLst>
                  <a:gd name="adj" fmla="val 842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1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3" name="그림 102">
                <a:extLst>
                  <a:ext uri="{FF2B5EF4-FFF2-40B4-BE49-F238E27FC236}">
                    <a16:creationId xmlns:a16="http://schemas.microsoft.com/office/drawing/2014/main" id="{7F0DC905-A0E0-FFF4-E5C8-495825D3B7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1104" t="6744" r="1024"/>
              <a:stretch/>
            </p:blipFill>
            <p:spPr>
              <a:xfrm>
                <a:off x="3902317" y="887153"/>
                <a:ext cx="3980671" cy="1541142"/>
              </a:xfrm>
              <a:prstGeom prst="rect">
                <a:avLst/>
              </a:prstGeom>
            </p:spPr>
          </p:pic>
        </p:grp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EDE7827D-E6B5-5B01-F799-50AB3973EC01}"/>
                </a:ext>
              </a:extLst>
            </p:cNvPr>
            <p:cNvGrpSpPr/>
            <p:nvPr/>
          </p:nvGrpSpPr>
          <p:grpSpPr>
            <a:xfrm>
              <a:off x="4164879" y="2473825"/>
              <a:ext cx="3765970" cy="1599949"/>
              <a:chOff x="5641174" y="3071718"/>
              <a:chExt cx="4097888" cy="1740962"/>
            </a:xfrm>
          </p:grpSpPr>
          <p:sp>
            <p:nvSpPr>
              <p:cNvPr id="100" name="사각형: 둥근 모서리 99">
                <a:extLst>
                  <a:ext uri="{FF2B5EF4-FFF2-40B4-BE49-F238E27FC236}">
                    <a16:creationId xmlns:a16="http://schemas.microsoft.com/office/drawing/2014/main" id="{88D8B26B-DE3C-E43A-947F-C4ECCBA69CAC}"/>
                  </a:ext>
                </a:extLst>
              </p:cNvPr>
              <p:cNvSpPr/>
              <p:nvPr/>
            </p:nvSpPr>
            <p:spPr>
              <a:xfrm>
                <a:off x="5641174" y="3071718"/>
                <a:ext cx="4097888" cy="1740962"/>
              </a:xfrm>
              <a:prstGeom prst="roundRect">
                <a:avLst>
                  <a:gd name="adj" fmla="val 842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1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1" name="그림 100">
                <a:extLst>
                  <a:ext uri="{FF2B5EF4-FFF2-40B4-BE49-F238E27FC236}">
                    <a16:creationId xmlns:a16="http://schemas.microsoft.com/office/drawing/2014/main" id="{27108703-8054-662E-D5BA-E4D62DBB1E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l="1326" t="2565" r="2126"/>
              <a:stretch/>
            </p:blipFill>
            <p:spPr>
              <a:xfrm>
                <a:off x="5685571" y="3216541"/>
                <a:ext cx="4009640" cy="1480286"/>
              </a:xfrm>
              <a:prstGeom prst="rect">
                <a:avLst/>
              </a:prstGeom>
            </p:spPr>
          </p:pic>
        </p:grpSp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CC90766A-09D6-9E6A-10A0-9CB3CC22FEAB}"/>
                </a:ext>
              </a:extLst>
            </p:cNvPr>
            <p:cNvGrpSpPr/>
            <p:nvPr/>
          </p:nvGrpSpPr>
          <p:grpSpPr>
            <a:xfrm>
              <a:off x="4141346" y="4206867"/>
              <a:ext cx="3765970" cy="1599949"/>
              <a:chOff x="-400558" y="3454201"/>
              <a:chExt cx="4097888" cy="1740962"/>
            </a:xfrm>
          </p:grpSpPr>
          <p:sp>
            <p:nvSpPr>
              <p:cNvPr id="98" name="사각형: 둥근 모서리 97">
                <a:extLst>
                  <a:ext uri="{FF2B5EF4-FFF2-40B4-BE49-F238E27FC236}">
                    <a16:creationId xmlns:a16="http://schemas.microsoft.com/office/drawing/2014/main" id="{D76837D8-0DF2-C888-09A9-7451C338AB79}"/>
                  </a:ext>
                </a:extLst>
              </p:cNvPr>
              <p:cNvSpPr/>
              <p:nvPr/>
            </p:nvSpPr>
            <p:spPr>
              <a:xfrm>
                <a:off x="-400558" y="3454201"/>
                <a:ext cx="4097888" cy="1740962"/>
              </a:xfrm>
              <a:prstGeom prst="roundRect">
                <a:avLst>
                  <a:gd name="adj" fmla="val 842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1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9" name="그림 98">
                <a:extLst>
                  <a:ext uri="{FF2B5EF4-FFF2-40B4-BE49-F238E27FC236}">
                    <a16:creationId xmlns:a16="http://schemas.microsoft.com/office/drawing/2014/main" id="{614779B9-C5C4-2AAA-B83F-B38A838763D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l="2895" t="8069" r="4804" b="3630"/>
              <a:stretch/>
            </p:blipFill>
            <p:spPr>
              <a:xfrm>
                <a:off x="-333678" y="3610392"/>
                <a:ext cx="3947462" cy="1480286"/>
              </a:xfrm>
              <a:prstGeom prst="rect">
                <a:avLst/>
              </a:prstGeom>
            </p:spPr>
          </p:pic>
        </p:grpSp>
      </p:grp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8EFAC14E-A4B1-E6ED-F6F1-D9DC12DBB944}"/>
              </a:ext>
            </a:extLst>
          </p:cNvPr>
          <p:cNvSpPr/>
          <p:nvPr/>
        </p:nvSpPr>
        <p:spPr>
          <a:xfrm>
            <a:off x="273451" y="1639423"/>
            <a:ext cx="3763383" cy="84227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03CD8E23-B209-D428-EFCE-53937F799178}"/>
              </a:ext>
            </a:extLst>
          </p:cNvPr>
          <p:cNvSpPr txBox="1"/>
          <p:nvPr/>
        </p:nvSpPr>
        <p:spPr>
          <a:xfrm>
            <a:off x="704739" y="1734413"/>
            <a:ext cx="168231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제품군 별 판매 패턴</a:t>
            </a:r>
          </a:p>
        </p:txBody>
      </p:sp>
      <p:pic>
        <p:nvPicPr>
          <p:cNvPr id="106" name="그림 105">
            <a:extLst>
              <a:ext uri="{FF2B5EF4-FFF2-40B4-BE49-F238E27FC236}">
                <a16:creationId xmlns:a16="http://schemas.microsoft.com/office/drawing/2014/main" id="{964FB1BA-CE33-1B8D-A99B-9D2672BCBF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60" y="1639423"/>
            <a:ext cx="371478" cy="323852"/>
          </a:xfrm>
          <a:prstGeom prst="rect">
            <a:avLst/>
          </a:prstGeom>
        </p:spPr>
      </p:pic>
      <p:pic>
        <p:nvPicPr>
          <p:cNvPr id="107" name="그림 106">
            <a:extLst>
              <a:ext uri="{FF2B5EF4-FFF2-40B4-BE49-F238E27FC236}">
                <a16:creationId xmlns:a16="http://schemas.microsoft.com/office/drawing/2014/main" id="{54683CAB-5C34-0FAF-DFB0-CE34931EB97E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441137" y="2038213"/>
            <a:ext cx="216607" cy="216000"/>
          </a:xfrm>
          <a:prstGeom prst="rect">
            <a:avLst/>
          </a:prstGeom>
        </p:spPr>
      </p:pic>
      <p:sp>
        <p:nvSpPr>
          <p:cNvPr id="108" name="Rectangle 5">
            <a:extLst>
              <a:ext uri="{FF2B5EF4-FFF2-40B4-BE49-F238E27FC236}">
                <a16:creationId xmlns:a16="http://schemas.microsoft.com/office/drawing/2014/main" id="{5D7F3B25-3047-8F30-A797-20C4521E68B8}"/>
              </a:ext>
            </a:extLst>
          </p:cNvPr>
          <p:cNvSpPr/>
          <p:nvPr/>
        </p:nvSpPr>
        <p:spPr>
          <a:xfrm>
            <a:off x="762822" y="2011685"/>
            <a:ext cx="3202653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냉동식품과 학용품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사무용품은 계절성이 뚜렷함 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81917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0E93B3-BAF3-C54A-E5F7-ECF50D952C8B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 선택 및 구현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87E2B2-9C8F-FC10-460A-BABD4BFE9CB6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32E3F3-B3E8-8F79-FB3A-C8F569179E33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ARIMA(Autoregressive Integrated Moving Average) </a:t>
            </a:r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모델이란</a:t>
            </a:r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?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CEEDA95-6A49-4D99-5C95-95A4DD86A6B3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294139-E522-0897-FDE8-DF47FFAEA539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FDB5FEB-49C9-6075-6C27-48ED6BD1BD80}"/>
              </a:ext>
            </a:extLst>
          </p:cNvPr>
          <p:cNvSpPr/>
          <p:nvPr/>
        </p:nvSpPr>
        <p:spPr>
          <a:xfrm>
            <a:off x="346273" y="2702731"/>
            <a:ext cx="4846930" cy="321432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65A27A5-5EF8-20EC-D8BA-5B768FACE61C}"/>
              </a:ext>
            </a:extLst>
          </p:cNvPr>
          <p:cNvSpPr/>
          <p:nvPr/>
        </p:nvSpPr>
        <p:spPr>
          <a:xfrm>
            <a:off x="345885" y="1291126"/>
            <a:ext cx="4846930" cy="1265113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A99BE1A3-749B-6A16-4483-452EBBBDEE01}"/>
              </a:ext>
            </a:extLst>
          </p:cNvPr>
          <p:cNvSpPr/>
          <p:nvPr/>
        </p:nvSpPr>
        <p:spPr>
          <a:xfrm>
            <a:off x="821777" y="1688282"/>
            <a:ext cx="4289958" cy="6985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시계열 데이터의 추세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계절성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그리고 이동평균을 고려하여 예측하는 모델로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Autoregressive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는 자기회귀모형을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</a:p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Moving Average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는 이동평균모형을 의미함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CD785F-42BA-DE44-65A4-26C8E2000B7C}"/>
              </a:ext>
            </a:extLst>
          </p:cNvPr>
          <p:cNvSpPr txBox="1"/>
          <p:nvPr/>
        </p:nvSpPr>
        <p:spPr>
          <a:xfrm>
            <a:off x="787712" y="1425369"/>
            <a:ext cx="377240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ARIMA 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277CF0F-CF5E-FEE8-FEA7-0750445F06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33" y="1330379"/>
            <a:ext cx="371478" cy="3238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EDD6E52-6D4B-DBF9-F792-D0C17ED0389E}"/>
              </a:ext>
            </a:extLst>
          </p:cNvPr>
          <p:cNvSpPr txBox="1"/>
          <p:nvPr/>
        </p:nvSpPr>
        <p:spPr>
          <a:xfrm>
            <a:off x="783791" y="2849482"/>
            <a:ext cx="398267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ARIMA 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모델을 위한 탐색적 분석 과정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E0C9E49-3D75-8C0E-2A6D-E6D2137D64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12" y="2754492"/>
            <a:ext cx="371478" cy="32385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7AB8025-9697-00AD-3BDB-954CD2D940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520189" y="3153282"/>
            <a:ext cx="216607" cy="216000"/>
          </a:xfrm>
          <a:prstGeom prst="rect">
            <a:avLst/>
          </a:prstGeom>
        </p:spPr>
      </p:pic>
      <p:sp>
        <p:nvSpPr>
          <p:cNvPr id="18" name="Rectangle 5">
            <a:extLst>
              <a:ext uri="{FF2B5EF4-FFF2-40B4-BE49-F238E27FC236}">
                <a16:creationId xmlns:a16="http://schemas.microsoft.com/office/drawing/2014/main" id="{982735EB-071C-CE49-A5C5-9A206CD7F928}"/>
              </a:ext>
            </a:extLst>
          </p:cNvPr>
          <p:cNvSpPr/>
          <p:nvPr/>
        </p:nvSpPr>
        <p:spPr>
          <a:xfrm>
            <a:off x="841874" y="3126754"/>
            <a:ext cx="4179433" cy="6985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Lag Graph(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지연 그래프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시계열 데이터의 현재 값과 이전 시점의 값 사이의 관계를 분석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.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자기상관성을 파악하고 시계열 데이터가 이전 값에 얼마나 의존하는지 확인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7FDB531-E3A4-B38D-F35E-532DA9CF91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520189" y="3903157"/>
            <a:ext cx="216607" cy="216000"/>
          </a:xfrm>
          <a:prstGeom prst="rect">
            <a:avLst/>
          </a:prstGeom>
        </p:spPr>
      </p:pic>
      <p:sp>
        <p:nvSpPr>
          <p:cNvPr id="21" name="Rectangle 5">
            <a:extLst>
              <a:ext uri="{FF2B5EF4-FFF2-40B4-BE49-F238E27FC236}">
                <a16:creationId xmlns:a16="http://schemas.microsoft.com/office/drawing/2014/main" id="{DF2CEF21-0E66-0657-7F96-E5D1162928E4}"/>
              </a:ext>
            </a:extLst>
          </p:cNvPr>
          <p:cNvSpPr/>
          <p:nvPr/>
        </p:nvSpPr>
        <p:spPr>
          <a:xfrm>
            <a:off x="851659" y="3878159"/>
            <a:ext cx="4260076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Moving Average(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이동평균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데이터의 추세를 파악하고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추세를 제거한 후의 데이터를 분석에 활용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5322BB24-2968-A81A-7E56-1B59246176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520189" y="4435271"/>
            <a:ext cx="216607" cy="216000"/>
          </a:xfrm>
          <a:prstGeom prst="rect">
            <a:avLst/>
          </a:prstGeom>
        </p:spPr>
      </p:pic>
      <p:sp>
        <p:nvSpPr>
          <p:cNvPr id="23" name="Rectangle 5">
            <a:extLst>
              <a:ext uri="{FF2B5EF4-FFF2-40B4-BE49-F238E27FC236}">
                <a16:creationId xmlns:a16="http://schemas.microsoft.com/office/drawing/2014/main" id="{0291FB90-235D-492A-7F1A-B4EDEF202B09}"/>
              </a:ext>
            </a:extLst>
          </p:cNvPr>
          <p:cNvSpPr/>
          <p:nvPr/>
        </p:nvSpPr>
        <p:spPr>
          <a:xfrm>
            <a:off x="836661" y="4416714"/>
            <a:ext cx="4275074" cy="938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Linear Trend(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선형 추세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데이터의 시간에 따른 증감을 분석하여 추세의 방향성과 기울기를 확인하고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데이터의 선형적인 추세를 파악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1444BA7-D9D7-72FC-E3E8-37FC4D3D33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500219" y="5141566"/>
            <a:ext cx="216607" cy="216000"/>
          </a:xfrm>
          <a:prstGeom prst="rect">
            <a:avLst/>
          </a:prstGeom>
        </p:spPr>
      </p:pic>
      <p:sp>
        <p:nvSpPr>
          <p:cNvPr id="25" name="Rectangle 5">
            <a:extLst>
              <a:ext uri="{FF2B5EF4-FFF2-40B4-BE49-F238E27FC236}">
                <a16:creationId xmlns:a16="http://schemas.microsoft.com/office/drawing/2014/main" id="{B020BE24-B0B6-F242-EA5B-19512860311B}"/>
              </a:ext>
            </a:extLst>
          </p:cNvPr>
          <p:cNvSpPr/>
          <p:nvPr/>
        </p:nvSpPr>
        <p:spPr>
          <a:xfrm>
            <a:off x="822165" y="5123009"/>
            <a:ext cx="4034709" cy="6985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Seasonal Forecast(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계절 예측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계절성 패턴을 </a:t>
            </a: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시각화하여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특정 기간의 데이터가 어떤 패턴을 </a:t>
            </a: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따르는지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확인하고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해당 패턴을 기반으로 계절성 예측을 수행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CE84564-CC42-6C0A-7375-BEF96E9199CE}"/>
              </a:ext>
            </a:extLst>
          </p:cNvPr>
          <p:cNvSpPr/>
          <p:nvPr/>
        </p:nvSpPr>
        <p:spPr>
          <a:xfrm>
            <a:off x="5464629" y="1259725"/>
            <a:ext cx="6438354" cy="4657326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F96162-5BEC-28F2-DFC0-E5130BC0B6A2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FDF841-80B4-2590-9933-CFC50A363074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0C878D-DC01-6B00-824B-5D23B7331EDD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588B74D-6C2F-03D1-7FEB-CC61F041DAC5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D8E8AC-208B-C24E-F5B1-88C52CAB7AD2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E35600-A061-5144-D8A1-52600D9630F5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8BDE8D90-7671-6D7D-1BF7-0AD369944F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06" t="15912" r="1340" b="3966"/>
          <a:stretch/>
        </p:blipFill>
        <p:spPr>
          <a:xfrm>
            <a:off x="5546097" y="1536309"/>
            <a:ext cx="3073922" cy="1712592"/>
          </a:xfrm>
          <a:prstGeom prst="rect">
            <a:avLst/>
          </a:prstGeom>
        </p:spPr>
      </p:pic>
      <p:grpSp>
        <p:nvGrpSpPr>
          <p:cNvPr id="48" name="그룹 47">
            <a:extLst>
              <a:ext uri="{FF2B5EF4-FFF2-40B4-BE49-F238E27FC236}">
                <a16:creationId xmlns:a16="http://schemas.microsoft.com/office/drawing/2014/main" id="{8BBDFBE8-F34B-CD3A-8059-7FC8803B6E55}"/>
              </a:ext>
            </a:extLst>
          </p:cNvPr>
          <p:cNvGrpSpPr/>
          <p:nvPr/>
        </p:nvGrpSpPr>
        <p:grpSpPr>
          <a:xfrm>
            <a:off x="8770652" y="1402810"/>
            <a:ext cx="2950945" cy="2055063"/>
            <a:chOff x="9445651" y="1663541"/>
            <a:chExt cx="5305464" cy="3694769"/>
          </a:xfrm>
        </p:grpSpPr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89411F4E-1CEB-DE2A-C41F-3369EA5F36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9072" b="60615"/>
            <a:stretch/>
          </p:blipFill>
          <p:spPr>
            <a:xfrm>
              <a:off x="9445651" y="1663541"/>
              <a:ext cx="5305464" cy="1836353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DF5F3EA7-B34C-734D-7C64-D3E726CFE4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68397" b="728"/>
            <a:stretch/>
          </p:blipFill>
          <p:spPr>
            <a:xfrm>
              <a:off x="9445651" y="3487968"/>
              <a:ext cx="5305464" cy="1870342"/>
            </a:xfrm>
            <a:prstGeom prst="rect">
              <a:avLst/>
            </a:prstGeom>
          </p:spPr>
        </p:pic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7BBFE24-2923-162B-A36F-080E79D1F4AD}"/>
              </a:ext>
            </a:extLst>
          </p:cNvPr>
          <p:cNvCxnSpPr>
            <a:cxnSpLocks/>
            <a:stCxn id="26" idx="3"/>
            <a:endCxn id="26" idx="1"/>
          </p:cNvCxnSpPr>
          <p:nvPr/>
        </p:nvCxnSpPr>
        <p:spPr>
          <a:xfrm flipH="1">
            <a:off x="5464629" y="3588388"/>
            <a:ext cx="6438354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2308883-4033-CA5F-4D19-46C84AF363D5}"/>
              </a:ext>
            </a:extLst>
          </p:cNvPr>
          <p:cNvCxnSpPr>
            <a:cxnSpLocks/>
            <a:stCxn id="26" idx="2"/>
            <a:endCxn id="26" idx="0"/>
          </p:cNvCxnSpPr>
          <p:nvPr/>
        </p:nvCxnSpPr>
        <p:spPr>
          <a:xfrm flipV="1">
            <a:off x="8683806" y="1259725"/>
            <a:ext cx="0" cy="4657326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63524BC-6C09-A893-FAB0-C370D852029A}"/>
              </a:ext>
            </a:extLst>
          </p:cNvPr>
          <p:cNvSpPr txBox="1"/>
          <p:nvPr/>
        </p:nvSpPr>
        <p:spPr>
          <a:xfrm>
            <a:off x="6780420" y="1188232"/>
            <a:ext cx="68616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spc="-80" dirty="0">
                <a:ln w="635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Lag</a:t>
            </a:r>
            <a:r>
              <a:rPr lang="ko-KR" altLang="en-US" sz="1200" spc="-80" dirty="0">
                <a:ln w="635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en-US" altLang="ko-KR" sz="1200" spc="-80" dirty="0">
                <a:ln w="635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Graph</a:t>
            </a:r>
            <a:endParaRPr lang="ko-KR" altLang="en-US" sz="1200" spc="-80" dirty="0">
              <a:ln w="6350">
                <a:solidFill>
                  <a:schemeClr val="bg1">
                    <a:lumMod val="85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790839B-DE10-337D-2ADE-9681E96DFBBC}"/>
              </a:ext>
            </a:extLst>
          </p:cNvPr>
          <p:cNvSpPr txBox="1"/>
          <p:nvPr/>
        </p:nvSpPr>
        <p:spPr>
          <a:xfrm>
            <a:off x="9717446" y="1188232"/>
            <a:ext cx="115189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spc="-80" dirty="0">
                <a:ln w="635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Moving Average</a:t>
            </a:r>
            <a:endParaRPr lang="ko-KR" altLang="en-US" sz="1200" spc="-80" dirty="0">
              <a:ln w="6350">
                <a:solidFill>
                  <a:schemeClr val="bg1">
                    <a:lumMod val="85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30228AB-DE2D-6EBF-5C6F-2BEE76198F60}"/>
              </a:ext>
            </a:extLst>
          </p:cNvPr>
          <p:cNvSpPr txBox="1"/>
          <p:nvPr/>
        </p:nvSpPr>
        <p:spPr>
          <a:xfrm>
            <a:off x="6635405" y="3502730"/>
            <a:ext cx="89530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spc="-80" dirty="0">
                <a:ln w="635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,Linear Trend</a:t>
            </a:r>
            <a:endParaRPr lang="ko-KR" altLang="en-US" sz="1200" spc="-80" dirty="0">
              <a:ln w="6350">
                <a:solidFill>
                  <a:schemeClr val="bg1">
                    <a:lumMod val="85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3561EA4-753C-0EC2-9AE3-7A984334FE7C}"/>
              </a:ext>
            </a:extLst>
          </p:cNvPr>
          <p:cNvSpPr txBox="1"/>
          <p:nvPr/>
        </p:nvSpPr>
        <p:spPr>
          <a:xfrm>
            <a:off x="9669129" y="3502730"/>
            <a:ext cx="1267251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spc="-80" dirty="0">
                <a:ln w="635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Seasonal Forecast</a:t>
            </a:r>
            <a:endParaRPr lang="ko-KR" altLang="en-US" sz="1200" spc="-80" dirty="0">
              <a:ln w="6350">
                <a:solidFill>
                  <a:schemeClr val="bg1">
                    <a:lumMod val="85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pic>
        <p:nvPicPr>
          <p:cNvPr id="72" name="그림 71">
            <a:extLst>
              <a:ext uri="{FF2B5EF4-FFF2-40B4-BE49-F238E27FC236}">
                <a16:creationId xmlns:a16="http://schemas.microsoft.com/office/drawing/2014/main" id="{847CAF9B-46B9-14ED-2F9C-5DD4B0AE2FC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68" t="2049" b="-108"/>
          <a:stretch/>
        </p:blipFill>
        <p:spPr>
          <a:xfrm>
            <a:off x="5809079" y="3732699"/>
            <a:ext cx="2602913" cy="2107540"/>
          </a:xfrm>
          <a:prstGeom prst="rect">
            <a:avLst/>
          </a:prstGeom>
        </p:spPr>
      </p:pic>
      <p:pic>
        <p:nvPicPr>
          <p:cNvPr id="74" name="그림 73">
            <a:extLst>
              <a:ext uri="{FF2B5EF4-FFF2-40B4-BE49-F238E27FC236}">
                <a16:creationId xmlns:a16="http://schemas.microsoft.com/office/drawing/2014/main" id="{39320119-D5CC-C333-B614-C6539DC1F9C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462"/>
          <a:stretch/>
        </p:blipFill>
        <p:spPr>
          <a:xfrm>
            <a:off x="8923442" y="3732253"/>
            <a:ext cx="2645364" cy="209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347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0E93B3-BAF3-C54A-E5F7-ECF50D952C8B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 선택 및 구현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87E2B2-9C8F-FC10-460A-BABD4BFE9CB6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32E3F3-B3E8-8F79-FB3A-C8F569179E33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랜덤 포레스트 회귀</a:t>
            </a:r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(Random Forest Regression)</a:t>
            </a:r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란</a:t>
            </a:r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?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CEEDA95-6A49-4D99-5C95-95A4DD86A6B3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294139-E522-0897-FDE8-DF47FFAEA539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FDB5FEB-49C9-6075-6C27-48ED6BD1BD80}"/>
              </a:ext>
            </a:extLst>
          </p:cNvPr>
          <p:cNvSpPr/>
          <p:nvPr/>
        </p:nvSpPr>
        <p:spPr>
          <a:xfrm>
            <a:off x="568960" y="3058052"/>
            <a:ext cx="5555677" cy="1710444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65A27A5-5EF8-20EC-D8BA-5B768FACE61C}"/>
              </a:ext>
            </a:extLst>
          </p:cNvPr>
          <p:cNvSpPr/>
          <p:nvPr/>
        </p:nvSpPr>
        <p:spPr>
          <a:xfrm>
            <a:off x="568960" y="1944801"/>
            <a:ext cx="5555677" cy="97633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A99BE1A3-749B-6A16-4483-452EBBBDEE01}"/>
              </a:ext>
            </a:extLst>
          </p:cNvPr>
          <p:cNvSpPr/>
          <p:nvPr/>
        </p:nvSpPr>
        <p:spPr>
          <a:xfrm>
            <a:off x="1044852" y="2341956"/>
            <a:ext cx="4909935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다중 결정 트리를 활용하여 회귀 분석을 수행하는 방법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다양한 특성을 고려하여 예측 모델을 구축할 수 있음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CD785F-42BA-DE44-65A4-26C8E2000B7C}"/>
              </a:ext>
            </a:extLst>
          </p:cNvPr>
          <p:cNvSpPr txBox="1"/>
          <p:nvPr/>
        </p:nvSpPr>
        <p:spPr>
          <a:xfrm>
            <a:off x="1010788" y="2079043"/>
            <a:ext cx="377240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랜덤 포레스트 회귀</a:t>
            </a:r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알고리즘 정의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277CF0F-CF5E-FEE8-FEA7-0750445F06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309" y="1984053"/>
            <a:ext cx="371478" cy="3238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EDD6E52-6D4B-DBF9-F792-D0C17ED0389E}"/>
              </a:ext>
            </a:extLst>
          </p:cNvPr>
          <p:cNvSpPr txBox="1"/>
          <p:nvPr/>
        </p:nvSpPr>
        <p:spPr>
          <a:xfrm>
            <a:off x="1006478" y="3204802"/>
            <a:ext cx="398267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비즈니스에서 랜덤 포레스트 알고리즘을 쓰는 이유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E0C9E49-3D75-8C0E-2A6D-E6D2137D64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99" y="3109812"/>
            <a:ext cx="371478" cy="32385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7AB8025-9697-00AD-3BDB-954CD2D940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742876" y="3508602"/>
            <a:ext cx="216607" cy="216000"/>
          </a:xfrm>
          <a:prstGeom prst="rect">
            <a:avLst/>
          </a:prstGeom>
        </p:spPr>
      </p:pic>
      <p:sp>
        <p:nvSpPr>
          <p:cNvPr id="18" name="Rectangle 5">
            <a:extLst>
              <a:ext uri="{FF2B5EF4-FFF2-40B4-BE49-F238E27FC236}">
                <a16:creationId xmlns:a16="http://schemas.microsoft.com/office/drawing/2014/main" id="{982735EB-071C-CE49-A5C5-9A206CD7F928}"/>
              </a:ext>
            </a:extLst>
          </p:cNvPr>
          <p:cNvSpPr/>
          <p:nvPr/>
        </p:nvSpPr>
        <p:spPr>
          <a:xfrm>
            <a:off x="1064561" y="3482074"/>
            <a:ext cx="5021503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정확한 예측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신뢰도 있는 데이터로 비즈니스 결정에 도움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7FDB531-E3A4-B38D-F35E-532DA9CF91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742876" y="3799667"/>
            <a:ext cx="216607" cy="216000"/>
          </a:xfrm>
          <a:prstGeom prst="rect">
            <a:avLst/>
          </a:prstGeom>
        </p:spPr>
      </p:pic>
      <p:sp>
        <p:nvSpPr>
          <p:cNvPr id="21" name="Rectangle 5">
            <a:extLst>
              <a:ext uri="{FF2B5EF4-FFF2-40B4-BE49-F238E27FC236}">
                <a16:creationId xmlns:a16="http://schemas.microsoft.com/office/drawing/2014/main" id="{DF2CEF21-0E66-0657-7F96-E5D1162928E4}"/>
              </a:ext>
            </a:extLst>
          </p:cNvPr>
          <p:cNvSpPr/>
          <p:nvPr/>
        </p:nvSpPr>
        <p:spPr>
          <a:xfrm>
            <a:off x="1054766" y="3789081"/>
            <a:ext cx="5171835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다변량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분석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여러 독립변수를 고려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종속변수에 대한 복잡한 관계를 모델링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5322BB24-2968-A81A-7E56-1B59246176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738295" y="4120987"/>
            <a:ext cx="216607" cy="216000"/>
          </a:xfrm>
          <a:prstGeom prst="rect">
            <a:avLst/>
          </a:prstGeom>
        </p:spPr>
      </p:pic>
      <p:sp>
        <p:nvSpPr>
          <p:cNvPr id="23" name="Rectangle 5">
            <a:extLst>
              <a:ext uri="{FF2B5EF4-FFF2-40B4-BE49-F238E27FC236}">
                <a16:creationId xmlns:a16="http://schemas.microsoft.com/office/drawing/2014/main" id="{0291FB90-235D-492A-7F1A-B4EDEF202B09}"/>
              </a:ext>
            </a:extLst>
          </p:cNvPr>
          <p:cNvSpPr/>
          <p:nvPr/>
        </p:nvSpPr>
        <p:spPr>
          <a:xfrm>
            <a:off x="1054766" y="4102430"/>
            <a:ext cx="5303245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예측 변수 중요도 평가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중요한 변수에 집중하여 리소스를 효율적으로 할당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1444BA7-D9D7-72FC-E3E8-37FC4D3D33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738295" y="4448097"/>
            <a:ext cx="216607" cy="216000"/>
          </a:xfrm>
          <a:prstGeom prst="rect">
            <a:avLst/>
          </a:prstGeom>
        </p:spPr>
      </p:pic>
      <p:sp>
        <p:nvSpPr>
          <p:cNvPr id="25" name="Rectangle 5">
            <a:extLst>
              <a:ext uri="{FF2B5EF4-FFF2-40B4-BE49-F238E27FC236}">
                <a16:creationId xmlns:a16="http://schemas.microsoft.com/office/drawing/2014/main" id="{B020BE24-B0B6-F242-EA5B-19512860311B}"/>
              </a:ext>
            </a:extLst>
          </p:cNvPr>
          <p:cNvSpPr/>
          <p:nvPr/>
        </p:nvSpPr>
        <p:spPr>
          <a:xfrm>
            <a:off x="1060241" y="4429540"/>
            <a:ext cx="4909935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오버피팅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방지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데이터에 대해 신뢰할 수 있는 예측을 제공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신뢰성 강화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CE84564-CC42-6C0A-7375-BEF96E9199CE}"/>
              </a:ext>
            </a:extLst>
          </p:cNvPr>
          <p:cNvSpPr/>
          <p:nvPr/>
        </p:nvSpPr>
        <p:spPr>
          <a:xfrm>
            <a:off x="6529511" y="1733469"/>
            <a:ext cx="5004559" cy="3237747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580EECB4-4F6E-44D7-C1E1-8CFF1DE28D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078"/>
          <a:stretch/>
        </p:blipFill>
        <p:spPr>
          <a:xfrm>
            <a:off x="6688182" y="1820906"/>
            <a:ext cx="4681302" cy="30981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F96162-5BEC-28F2-DFC0-E5130BC0B6A2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FDF841-80B4-2590-9933-CFC50A363074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0C878D-DC01-6B00-824B-5D23B7331EDD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588B74D-6C2F-03D1-7FEB-CC61F041DAC5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D8E8AC-208B-C24E-F5B1-88C52CAB7AD2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E35600-A061-5144-D8A1-52600D9630F5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0221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0E93B3-BAF3-C54A-E5F7-ECF50D952C8B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 선택 및 구현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87E2B2-9C8F-FC10-460A-BABD4BFE9CB6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32E3F3-B3E8-8F79-FB3A-C8F569179E33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랜덤 포레스트 회귀</a:t>
            </a:r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(Random Forest Regression) </a:t>
            </a:r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대시보드 구현</a:t>
            </a:r>
            <a:endParaRPr lang="en-US" altLang="ko-KR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2060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CEEDA95-6A49-4D99-5C95-95A4DD86A6B3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294139-E522-0897-FDE8-DF47FFAEA539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FDB5FEB-49C9-6075-6C27-48ED6BD1BD80}"/>
              </a:ext>
            </a:extLst>
          </p:cNvPr>
          <p:cNvSpPr/>
          <p:nvPr/>
        </p:nvSpPr>
        <p:spPr>
          <a:xfrm>
            <a:off x="568960" y="2790604"/>
            <a:ext cx="5888915" cy="2567833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65A27A5-5EF8-20EC-D8BA-5B768FACE61C}"/>
              </a:ext>
            </a:extLst>
          </p:cNvPr>
          <p:cNvSpPr/>
          <p:nvPr/>
        </p:nvSpPr>
        <p:spPr>
          <a:xfrm>
            <a:off x="568960" y="1618675"/>
            <a:ext cx="5888915" cy="1019146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A99BE1A3-749B-6A16-4483-452EBBBDEE01}"/>
              </a:ext>
            </a:extLst>
          </p:cNvPr>
          <p:cNvSpPr/>
          <p:nvPr/>
        </p:nvSpPr>
        <p:spPr>
          <a:xfrm>
            <a:off x="1044851" y="2015830"/>
            <a:ext cx="5160005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max depth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와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minimum samples leaf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는 랜덤 포레스트 모델의 성능에 영향을 줄 수 있는 중요한 </a:t>
            </a: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하이퍼파라미터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CD785F-42BA-DE44-65A4-26C8E2000B7C}"/>
              </a:ext>
            </a:extLst>
          </p:cNvPr>
          <p:cNvSpPr txBox="1"/>
          <p:nvPr/>
        </p:nvSpPr>
        <p:spPr>
          <a:xfrm>
            <a:off x="1010788" y="1752917"/>
            <a:ext cx="377240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랜덤 포레스트 회귀</a:t>
            </a:r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모델링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277CF0F-CF5E-FEE8-FEA7-0750445F06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309" y="1657927"/>
            <a:ext cx="371478" cy="3238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EDD6E52-6D4B-DBF9-F792-D0C17ED0389E}"/>
              </a:ext>
            </a:extLst>
          </p:cNvPr>
          <p:cNvSpPr txBox="1"/>
          <p:nvPr/>
        </p:nvSpPr>
        <p:spPr>
          <a:xfrm>
            <a:off x="1006478" y="2937355"/>
            <a:ext cx="398267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랜덤 포레스트 회귀 모델링의 </a:t>
            </a:r>
            <a:r>
              <a: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하이퍼파라미터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설명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E0C9E49-3D75-8C0E-2A6D-E6D2137D6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99" y="2842365"/>
            <a:ext cx="371478" cy="32385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7AB8025-9697-00AD-3BDB-954CD2D940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742876" y="3332110"/>
            <a:ext cx="216607" cy="216000"/>
          </a:xfrm>
          <a:prstGeom prst="rect">
            <a:avLst/>
          </a:prstGeom>
        </p:spPr>
      </p:pic>
      <p:sp>
        <p:nvSpPr>
          <p:cNvPr id="18" name="Rectangle 5">
            <a:extLst>
              <a:ext uri="{FF2B5EF4-FFF2-40B4-BE49-F238E27FC236}">
                <a16:creationId xmlns:a16="http://schemas.microsoft.com/office/drawing/2014/main" id="{982735EB-071C-CE49-A5C5-9A206CD7F928}"/>
              </a:ext>
            </a:extLst>
          </p:cNvPr>
          <p:cNvSpPr/>
          <p:nvPr/>
        </p:nvSpPr>
        <p:spPr>
          <a:xfrm>
            <a:off x="1064561" y="3305582"/>
            <a:ext cx="5393314" cy="6985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Max depth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결정 트리의 최대 깊이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.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결정 트리의 복잡성을 제어하는데 사용되며 값이 높을수록 트리가 더 복잡해지고 값이 낮을수록 트리가 더 단순해짐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.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일반적으로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max depth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는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5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에서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10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사이의 값으로 설정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1444BA7-D9D7-72FC-E3E8-37FC4D3D33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742876" y="4157192"/>
            <a:ext cx="216607" cy="216000"/>
          </a:xfrm>
          <a:prstGeom prst="rect">
            <a:avLst/>
          </a:prstGeom>
        </p:spPr>
      </p:pic>
      <p:sp>
        <p:nvSpPr>
          <p:cNvPr id="25" name="Rectangle 5">
            <a:extLst>
              <a:ext uri="{FF2B5EF4-FFF2-40B4-BE49-F238E27FC236}">
                <a16:creationId xmlns:a16="http://schemas.microsoft.com/office/drawing/2014/main" id="{B020BE24-B0B6-F242-EA5B-19512860311B}"/>
              </a:ext>
            </a:extLst>
          </p:cNvPr>
          <p:cNvSpPr/>
          <p:nvPr/>
        </p:nvSpPr>
        <p:spPr>
          <a:xfrm>
            <a:off x="1064822" y="4138635"/>
            <a:ext cx="5333302" cy="938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Minimum samples leaf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각 리프 노드에 필요한 최소 샘플 수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.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트리의 일반화 성능을 제어하는 데 사용되며 값이 높을수록 트리가 더 일반화되고 값이 낮을수록 트리가 특이해짐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</a:t>
            </a:r>
          </a:p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일반적으로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minimum samples leaf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는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5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에서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10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사이의 값으로 설정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F96162-5BEC-28F2-DFC0-E5130BC0B6A2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FDF841-80B4-2590-9933-CFC50A363074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0C878D-DC01-6B00-824B-5D23B7331EDD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588B74D-6C2F-03D1-7FEB-CC61F041DAC5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D8E8AC-208B-C24E-F5B1-88C52CAB7AD2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E35600-A061-5144-D8A1-52600D9630F5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AC83917-28B4-DE03-D85F-14EDB4FE321B}"/>
              </a:ext>
            </a:extLst>
          </p:cNvPr>
          <p:cNvGrpSpPr/>
          <p:nvPr/>
        </p:nvGrpSpPr>
        <p:grpSpPr>
          <a:xfrm>
            <a:off x="6948044" y="828756"/>
            <a:ext cx="4949954" cy="5158302"/>
            <a:chOff x="6898423" y="800311"/>
            <a:chExt cx="4949954" cy="5158302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6CE84564-CC42-6C0A-7375-BEF96E9199CE}"/>
                </a:ext>
              </a:extLst>
            </p:cNvPr>
            <p:cNvSpPr/>
            <p:nvPr/>
          </p:nvSpPr>
          <p:spPr>
            <a:xfrm>
              <a:off x="6898423" y="800311"/>
              <a:ext cx="4949954" cy="5158302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357CCA21-F483-1C41-3BD2-AF7C594F3E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13000"/>
                      </a14:imgEffect>
                    </a14:imgLayer>
                  </a14:imgProps>
                </a:ext>
              </a:extLst>
            </a:blip>
            <a:srcRect l="2185" t="1840" b="3145"/>
            <a:stretch/>
          </p:blipFill>
          <p:spPr>
            <a:xfrm>
              <a:off x="7029833" y="1031226"/>
              <a:ext cx="4705076" cy="4769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97234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37559A-B429-EDA4-37B4-1D78C28CAE2D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 선택 및 구현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E0EBA6-BC62-7452-CC21-49884C0FEEF0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4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C50A05-D60E-0BD1-1573-D64B70D144C8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RMSLE(Root Mean Squared Log Error) </a:t>
            </a:r>
            <a:r>
              <a:rPr lang="ko-KR" altLang="en-US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평가란</a:t>
            </a:r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?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9F19A77-91E2-4D8D-9F9A-7095248BAF65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89EC31B-B85A-A15E-91A4-AAB19DC3DB42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C4D20CE-A83B-CEE1-594C-63237CA04663}"/>
              </a:ext>
            </a:extLst>
          </p:cNvPr>
          <p:cNvGrpSpPr/>
          <p:nvPr/>
        </p:nvGrpSpPr>
        <p:grpSpPr>
          <a:xfrm>
            <a:off x="578896" y="1475196"/>
            <a:ext cx="11070798" cy="4385617"/>
            <a:chOff x="190670" y="1475196"/>
            <a:chExt cx="11070798" cy="4385617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B6D4BFAD-AE35-45FF-1BB0-DF2AC6327B62}"/>
                </a:ext>
              </a:extLst>
            </p:cNvPr>
            <p:cNvSpPr/>
            <p:nvPr/>
          </p:nvSpPr>
          <p:spPr>
            <a:xfrm>
              <a:off x="190670" y="1475196"/>
              <a:ext cx="5555677" cy="976330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Rectangle 5">
              <a:extLst>
                <a:ext uri="{FF2B5EF4-FFF2-40B4-BE49-F238E27FC236}">
                  <a16:creationId xmlns:a16="http://schemas.microsoft.com/office/drawing/2014/main" id="{2663EA23-688A-20A9-3C05-C51FC6AA4030}"/>
                </a:ext>
              </a:extLst>
            </p:cNvPr>
            <p:cNvSpPr/>
            <p:nvPr/>
          </p:nvSpPr>
          <p:spPr>
            <a:xfrm>
              <a:off x="666562" y="1872351"/>
              <a:ext cx="4909935" cy="45852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회귀 문제에서 예측 성능을 평가하는 지표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값이 작을수록 </a:t>
              </a:r>
              <a:r>
                <a:rPr lang="ko-KR" altLang="en-US" sz="12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예측값과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 </a:t>
              </a:r>
              <a:r>
                <a:rPr lang="ko-KR" altLang="en-US" sz="12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실제값의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 차이가 없다는 뜻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22BEA7D-A740-44FC-BE24-99F67C2992B1}"/>
                </a:ext>
              </a:extLst>
            </p:cNvPr>
            <p:cNvSpPr txBox="1"/>
            <p:nvPr/>
          </p:nvSpPr>
          <p:spPr>
            <a:xfrm>
              <a:off x="632498" y="1609438"/>
              <a:ext cx="377240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RMSLE </a:t>
              </a:r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정의</a:t>
              </a:r>
            </a:p>
          </p:txBody>
        </p:sp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52CD4194-257D-DA7F-861A-06CAE0054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1019" y="1514448"/>
              <a:ext cx="371478" cy="323852"/>
            </a:xfrm>
            <a:prstGeom prst="rect">
              <a:avLst/>
            </a:prstGeom>
          </p:spPr>
        </p:pic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D5161957-262F-8FFE-7EB5-47D69A955B33}"/>
                </a:ext>
              </a:extLst>
            </p:cNvPr>
            <p:cNvSpPr/>
            <p:nvPr/>
          </p:nvSpPr>
          <p:spPr>
            <a:xfrm>
              <a:off x="6351533" y="5003257"/>
              <a:ext cx="4909935" cy="857556"/>
            </a:xfrm>
            <a:prstGeom prst="rect">
              <a:avLst/>
            </a:prstGeom>
            <a:solidFill>
              <a:srgbClr val="F0D9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4504707-CCB7-22E3-F83A-CA5337E1A42F}"/>
                </a:ext>
              </a:extLst>
            </p:cNvPr>
            <p:cNvSpPr txBox="1"/>
            <p:nvPr/>
          </p:nvSpPr>
          <p:spPr>
            <a:xfrm>
              <a:off x="6424519" y="5061308"/>
              <a:ext cx="480756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평가 지표로 </a:t>
              </a:r>
              <a:r>
                <a:rPr lang="en-US" altLang="ko-KR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RMSLE</a:t>
              </a:r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를 사용하면 비율적인 오차를 고려</a:t>
              </a:r>
              <a:r>
                <a:rPr lang="en-US" altLang="ko-KR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, </a:t>
              </a:r>
            </a:p>
            <a:p>
              <a:pPr algn="ctr"/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오차의 대칭성을 보정</a:t>
              </a:r>
              <a:r>
                <a:rPr lang="en-US" altLang="ko-KR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, </a:t>
              </a:r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이상치 영향을 완화할 수 있어 </a:t>
              </a:r>
              <a:endPara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  <a:p>
              <a:pPr algn="ctr"/>
              <a:r>
                <a:rPr lang="ko-KR" altLang="en-US" sz="1600" spc="-80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보다 정확하고 신뢰성 있는 매출 예측 가능</a:t>
              </a: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F904A413-81B6-0AA6-AC59-599AA59A3F1F}"/>
                </a:ext>
              </a:extLst>
            </p:cNvPr>
            <p:cNvSpPr/>
            <p:nvPr/>
          </p:nvSpPr>
          <p:spPr>
            <a:xfrm>
              <a:off x="190670" y="2588447"/>
              <a:ext cx="5555677" cy="1423400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7987E5E-74BC-9EB9-261A-BF09D6AA3BD4}"/>
                </a:ext>
              </a:extLst>
            </p:cNvPr>
            <p:cNvSpPr txBox="1"/>
            <p:nvPr/>
          </p:nvSpPr>
          <p:spPr>
            <a:xfrm>
              <a:off x="628188" y="2735197"/>
              <a:ext cx="4541167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RMSLE</a:t>
              </a:r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가 매출 예측 모델링에서 평가지표로 사용되는 이유</a:t>
              </a: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8F21E451-5654-F41F-68DB-659C86F46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709" y="2640207"/>
              <a:ext cx="371478" cy="323852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0244A60A-50F8-52B5-1AB8-5268C0A927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97" t="8816" r="21495" b="75476"/>
            <a:stretch/>
          </p:blipFill>
          <p:spPr>
            <a:xfrm>
              <a:off x="364586" y="3038997"/>
              <a:ext cx="216607" cy="216000"/>
            </a:xfrm>
            <a:prstGeom prst="rect">
              <a:avLst/>
            </a:prstGeom>
          </p:spPr>
        </p:pic>
        <p:sp>
          <p:nvSpPr>
            <p:cNvPr id="41" name="Rectangle 5">
              <a:extLst>
                <a:ext uri="{FF2B5EF4-FFF2-40B4-BE49-F238E27FC236}">
                  <a16:creationId xmlns:a16="http://schemas.microsoft.com/office/drawing/2014/main" id="{CDE6E8DB-1DCA-B546-0E64-E0720C138B30}"/>
                </a:ext>
              </a:extLst>
            </p:cNvPr>
            <p:cNvSpPr/>
            <p:nvPr/>
          </p:nvSpPr>
          <p:spPr>
            <a:xfrm>
              <a:off x="686271" y="3012469"/>
              <a:ext cx="435167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비율적인 오차 고려 </a:t>
              </a: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: 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로그 변환으로 예측 성능의 정확도가 올라감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ECAA5C89-B78F-809B-EC83-960BB705C7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97" t="8816" r="21495" b="75476"/>
            <a:stretch/>
          </p:blipFill>
          <p:spPr>
            <a:xfrm>
              <a:off x="364586" y="3330062"/>
              <a:ext cx="216607" cy="216000"/>
            </a:xfrm>
            <a:prstGeom prst="rect">
              <a:avLst/>
            </a:prstGeom>
          </p:spPr>
        </p:pic>
        <p:sp>
          <p:nvSpPr>
            <p:cNvPr id="43" name="Rectangle 5">
              <a:extLst>
                <a:ext uri="{FF2B5EF4-FFF2-40B4-BE49-F238E27FC236}">
                  <a16:creationId xmlns:a16="http://schemas.microsoft.com/office/drawing/2014/main" id="{F21720D8-7EF1-7A4C-C550-DAB14B402E4E}"/>
                </a:ext>
              </a:extLst>
            </p:cNvPr>
            <p:cNvSpPr/>
            <p:nvPr/>
          </p:nvSpPr>
          <p:spPr>
            <a:xfrm>
              <a:off x="676476" y="3319476"/>
              <a:ext cx="5069871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오차의 대칭성 보정 </a:t>
              </a: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: 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오차를 일관성 있게 평가할 수 있도록 함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C0FE2DD1-DDF0-A176-9657-4470F966AE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97" t="8816" r="21495" b="75476"/>
            <a:stretch/>
          </p:blipFill>
          <p:spPr>
            <a:xfrm>
              <a:off x="360005" y="3651382"/>
              <a:ext cx="216607" cy="216000"/>
            </a:xfrm>
            <a:prstGeom prst="rect">
              <a:avLst/>
            </a:prstGeom>
          </p:spPr>
        </p:pic>
        <p:sp>
          <p:nvSpPr>
            <p:cNvPr id="45" name="Rectangle 5">
              <a:extLst>
                <a:ext uri="{FF2B5EF4-FFF2-40B4-BE49-F238E27FC236}">
                  <a16:creationId xmlns:a16="http://schemas.microsoft.com/office/drawing/2014/main" id="{3064BB0F-2676-BF5C-C4C5-5452FFA40AB9}"/>
                </a:ext>
              </a:extLst>
            </p:cNvPr>
            <p:cNvSpPr/>
            <p:nvPr/>
          </p:nvSpPr>
          <p:spPr>
            <a:xfrm>
              <a:off x="676476" y="3632825"/>
              <a:ext cx="496924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이상치 영향 완화 </a:t>
              </a: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: 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예측 성능 평가를 안정적으로 수행할 수 있도록 함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2E2F504D-CFAE-0236-D9B0-9466D372A722}"/>
              </a:ext>
            </a:extLst>
          </p:cNvPr>
          <p:cNvGrpSpPr/>
          <p:nvPr/>
        </p:nvGrpSpPr>
        <p:grpSpPr>
          <a:xfrm>
            <a:off x="6879176" y="1386108"/>
            <a:ext cx="4613469" cy="3305778"/>
            <a:chOff x="6999635" y="1205992"/>
            <a:chExt cx="4613469" cy="3305778"/>
          </a:xfrm>
        </p:grpSpPr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73D209AA-02E6-7F52-3014-8332EFDB65C3}"/>
                </a:ext>
              </a:extLst>
            </p:cNvPr>
            <p:cNvSpPr/>
            <p:nvPr/>
          </p:nvSpPr>
          <p:spPr>
            <a:xfrm>
              <a:off x="6999635" y="1205992"/>
              <a:ext cx="4613469" cy="3305778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9BDEFAD9-CDE9-1B45-6457-5139F9262E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678" t="1" r="977" b="1018"/>
            <a:stretch/>
          </p:blipFill>
          <p:spPr>
            <a:xfrm>
              <a:off x="7101337" y="1247244"/>
              <a:ext cx="4374617" cy="3194663"/>
            </a:xfrm>
            <a:prstGeom prst="rect">
              <a:avLst/>
            </a:prstGeom>
          </p:spPr>
        </p:pic>
      </p:grp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7073A13A-093B-8E4B-6AB9-A837357EA56A}"/>
              </a:ext>
            </a:extLst>
          </p:cNvPr>
          <p:cNvSpPr/>
          <p:nvPr/>
        </p:nvSpPr>
        <p:spPr>
          <a:xfrm>
            <a:off x="578896" y="4158597"/>
            <a:ext cx="5555677" cy="142340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B6D0C97-5940-5B07-88F6-27E548E363F2}"/>
              </a:ext>
            </a:extLst>
          </p:cNvPr>
          <p:cNvSpPr txBox="1"/>
          <p:nvPr/>
        </p:nvSpPr>
        <p:spPr>
          <a:xfrm>
            <a:off x="1016414" y="4305347"/>
            <a:ext cx="45411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RMSE(Root Mean Squared Error)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와 비교</a:t>
            </a: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99740F57-F4C1-423D-AAC7-169D5A8DA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35" y="4210357"/>
            <a:ext cx="371478" cy="323852"/>
          </a:xfrm>
          <a:prstGeom prst="rect">
            <a:avLst/>
          </a:prstGeom>
        </p:spPr>
      </p:pic>
      <p:sp>
        <p:nvSpPr>
          <p:cNvPr id="54" name="Rectangle 5">
            <a:extLst>
              <a:ext uri="{FF2B5EF4-FFF2-40B4-BE49-F238E27FC236}">
                <a16:creationId xmlns:a16="http://schemas.microsoft.com/office/drawing/2014/main" id="{A0C45BF3-1EE8-4209-F212-FB3E5C3E0CB1}"/>
              </a:ext>
            </a:extLst>
          </p:cNvPr>
          <p:cNvSpPr/>
          <p:nvPr/>
        </p:nvSpPr>
        <p:spPr>
          <a:xfrm>
            <a:off x="1016413" y="4585969"/>
            <a:ext cx="5285829" cy="8001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RMSE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는 절대적인 예측 오차를 고려하는 지표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두 평가 지표를 함께 사용하면 예측 모델 성능을 더 정확하게 평가할 수 있음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비즈니스에서는 매출 예측 모델의 신뢰성과 정확성을 높이는 데 도움을 줌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24F439-0D4A-3CF3-74CF-D8BF3A9359FE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BCCD0F-292B-03F3-B1CF-9D02F7B69371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42AEFA-4943-2CAC-A11D-70EC27FFF75F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2FD23E8-CF50-2AAB-2695-74057897C151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1C6F20-9985-600F-6254-479326647026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B9F3F2-D9AE-C195-AC10-1E9120BAB9C5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7914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825713" y="4251349"/>
            <a:ext cx="8883905" cy="1247118"/>
          </a:xfrm>
          <a:custGeom>
            <a:avLst/>
            <a:gdLst/>
            <a:ahLst/>
            <a:cxnLst/>
            <a:rect l="l" t="t" r="r" b="b"/>
            <a:pathLst>
              <a:path w="8943975" h="1374139">
                <a:moveTo>
                  <a:pt x="8943721" y="0"/>
                </a:moveTo>
                <a:lnTo>
                  <a:pt x="0" y="0"/>
                </a:lnTo>
                <a:lnTo>
                  <a:pt x="0" y="1373911"/>
                </a:lnTo>
                <a:lnTo>
                  <a:pt x="8943721" y="1373911"/>
                </a:lnTo>
                <a:lnTo>
                  <a:pt x="8943721" y="0"/>
                </a:lnTo>
                <a:close/>
              </a:path>
            </a:pathLst>
          </a:custGeom>
          <a:solidFill>
            <a:srgbClr val="8BCDCD"/>
          </a:solidFill>
        </p:spPr>
        <p:txBody>
          <a:bodyPr wrap="square" lIns="0" tIns="0" rIns="0" bIns="0" rtlCol="0"/>
          <a:lstStyle/>
          <a:p>
            <a:endParaRPr sz="1634" dirty="0">
              <a:latin typeface="에스코어 드림 4 Regular" panose="020B0503030302020204" pitchFamily="34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27881" y="3456039"/>
            <a:ext cx="8883905" cy="1505069"/>
          </a:xfrm>
          <a:prstGeom prst="rect">
            <a:avLst/>
          </a:prstGeom>
        </p:spPr>
        <p:txBody>
          <a:bodyPr vert="horz" wrap="square" lIns="0" tIns="164823" rIns="0" bIns="0" rtlCol="0">
            <a:spAutoFit/>
          </a:bodyPr>
          <a:lstStyle/>
          <a:p>
            <a:pPr marL="24206">
              <a:spcBef>
                <a:spcPts val="1298"/>
              </a:spcBef>
            </a:pPr>
            <a:r>
              <a:rPr sz="4765" b="1" spc="-100" dirty="0">
                <a:solidFill>
                  <a:srgbClr val="8BCDCD"/>
                </a:solidFill>
                <a:latin typeface="Calibri"/>
                <a:cs typeface="Calibri"/>
              </a:rPr>
              <a:t>P</a:t>
            </a:r>
            <a:r>
              <a:rPr lang="en-US" sz="4765" b="1" spc="-5" dirty="0">
                <a:solidFill>
                  <a:srgbClr val="8BCDCD"/>
                </a:solidFill>
                <a:latin typeface="Calibri"/>
                <a:cs typeface="Calibri"/>
              </a:rPr>
              <a:t>roject</a:t>
            </a:r>
            <a:r>
              <a:rPr sz="4765" b="1" spc="9" dirty="0">
                <a:solidFill>
                  <a:srgbClr val="8BCDCD"/>
                </a:solidFill>
                <a:latin typeface="Calibri"/>
                <a:cs typeface="Calibri"/>
              </a:rPr>
              <a:t> </a:t>
            </a:r>
            <a:r>
              <a:rPr lang="en-US" sz="4765" b="1" spc="9" dirty="0">
                <a:solidFill>
                  <a:srgbClr val="8BCDCD"/>
                </a:solidFill>
                <a:latin typeface="Calibri"/>
                <a:cs typeface="Calibri"/>
              </a:rPr>
              <a:t>5 </a:t>
            </a:r>
            <a:r>
              <a:rPr lang="ko-KR" altLang="en-US" sz="4765" b="1" spc="9" dirty="0">
                <a:solidFill>
                  <a:srgbClr val="8BCDCD"/>
                </a:solidFill>
                <a:latin typeface="Calibri"/>
                <a:ea typeface="에스코어 드림 4 Regular" panose="020B0503030302020204" pitchFamily="34" charset="-127"/>
                <a:cs typeface="Calibri"/>
              </a:rPr>
              <a:t> </a:t>
            </a:r>
            <a:r>
              <a:rPr lang="ko-KR" altLang="en-US" sz="4400" b="1" spc="9" dirty="0">
                <a:solidFill>
                  <a:srgbClr val="8BCDCD"/>
                </a:solidFill>
                <a:latin typeface="Calibri"/>
                <a:ea typeface="에스코어 드림 4 Regular" panose="020B0503030302020204" pitchFamily="34" charset="-127"/>
                <a:cs typeface="Calibri"/>
              </a:rPr>
              <a:t>대시보드 웹서비스 구현</a:t>
            </a:r>
            <a:endParaRPr sz="4765" dirty="0">
              <a:solidFill>
                <a:srgbClr val="8BCDCD"/>
              </a:solidFill>
              <a:latin typeface="Malgun Gothic"/>
              <a:cs typeface="Malgun Gothic"/>
            </a:endParaRPr>
          </a:p>
          <a:p>
            <a:pPr marL="11527" algn="ctr">
              <a:spcBef>
                <a:spcPts val="826"/>
              </a:spcBef>
            </a:pPr>
            <a:r>
              <a:rPr lang="ko-KR" altLang="en-US" sz="3267" spc="-486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대시보드 시각화 및 해석  </a:t>
            </a:r>
            <a:r>
              <a:rPr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|</a:t>
            </a:r>
            <a:r>
              <a:rPr lang="en-US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r>
              <a:rPr lang="ko-KR" altLang="en-US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대시보드 구현 영상</a:t>
            </a:r>
            <a:endParaRPr sz="3267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5371" y="647192"/>
            <a:ext cx="2486389" cy="148974"/>
          </a:xfrm>
          <a:prstGeom prst="rect">
            <a:avLst/>
          </a:prstGeom>
        </p:spPr>
        <p:txBody>
          <a:bodyPr vert="horz" wrap="square" lIns="0" tIns="10373" rIns="0" bIns="0" rtlCol="0">
            <a:spAutoFit/>
          </a:bodyPr>
          <a:lstStyle/>
          <a:p>
            <a:pPr marL="11527">
              <a:spcBef>
                <a:spcPts val="82"/>
              </a:spcBef>
            </a:pPr>
            <a:r>
              <a:rPr lang="en-US" altLang="ko-KR" sz="900" b="1" spc="600" dirty="0">
                <a:solidFill>
                  <a:schemeClr val="bg2">
                    <a:lumMod val="1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K-Digital </a:t>
            </a:r>
            <a:r>
              <a:rPr lang="en-US" altLang="ko-KR" sz="9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Training</a:t>
            </a:r>
            <a:endParaRPr lang="ko-KR" altLang="en-US" sz="900" b="1" spc="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F9003F-51EC-B6DF-BF44-EE8C170FB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71" y="222860"/>
            <a:ext cx="1549307" cy="317328"/>
          </a:xfrm>
          <a:prstGeom prst="rect">
            <a:avLst/>
          </a:prstGeom>
        </p:spPr>
      </p:pic>
      <p:pic>
        <p:nvPicPr>
          <p:cNvPr id="7" name="object 3">
            <a:extLst>
              <a:ext uri="{FF2B5EF4-FFF2-40B4-BE49-F238E27FC236}">
                <a16:creationId xmlns:a16="http://schemas.microsoft.com/office/drawing/2014/main" id="{FEB343F2-4235-4C28-03FF-8A49268008F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93002" y="2290821"/>
            <a:ext cx="3980429" cy="142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647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0EAC91-EAD8-AA38-A23D-936036614E24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대시보드 시각화 및 해석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AF5267-FC40-A034-984A-D5BDA6BD9A08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5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73707-9A17-4F2C-A573-31622B8D815C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대시보드 웹 서비스 구현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41DB475-CF14-D9CB-E85B-D2D19A4CA2FB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185D873-7BD9-35DB-AECB-7F203B42B9BC}"/>
              </a:ext>
            </a:extLst>
          </p:cNvPr>
          <p:cNvSpPr/>
          <p:nvPr/>
        </p:nvSpPr>
        <p:spPr>
          <a:xfrm>
            <a:off x="7289342" y="910671"/>
            <a:ext cx="3892893" cy="4989872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A326C90-9111-6056-9DFC-A39C8A89E059}"/>
              </a:ext>
            </a:extLst>
          </p:cNvPr>
          <p:cNvSpPr/>
          <p:nvPr/>
        </p:nvSpPr>
        <p:spPr>
          <a:xfrm>
            <a:off x="684127" y="1493173"/>
            <a:ext cx="6020660" cy="97633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B285FAB2-55F6-84AD-5C2B-5E7EB092E18F}"/>
              </a:ext>
            </a:extLst>
          </p:cNvPr>
          <p:cNvSpPr/>
          <p:nvPr/>
        </p:nvSpPr>
        <p:spPr>
          <a:xfrm>
            <a:off x="1160019" y="1890328"/>
            <a:ext cx="5418202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측면 요소는 데이터를 조직화하고 </a:t>
            </a: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시각화하여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사용자가 다양한 관점에서 이해하고 분석하는데 도움을 줌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90D043-8517-EBB1-391D-EC12FA039DC6}"/>
              </a:ext>
            </a:extLst>
          </p:cNvPr>
          <p:cNvSpPr txBox="1"/>
          <p:nvPr/>
        </p:nvSpPr>
        <p:spPr>
          <a:xfrm>
            <a:off x="1125955" y="1627415"/>
            <a:ext cx="138820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대시보드 측면 소개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6ADAC0F-843D-AACC-8859-46ABE6B36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76" y="1532425"/>
            <a:ext cx="371478" cy="32385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D1ABDA7-E68A-B14F-04F0-E6B857E5936D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16FBDE5-B6A1-4FAA-AF67-1F5D6BCAC4FD}"/>
              </a:ext>
            </a:extLst>
          </p:cNvPr>
          <p:cNvSpPr/>
          <p:nvPr/>
        </p:nvSpPr>
        <p:spPr>
          <a:xfrm>
            <a:off x="684127" y="2606424"/>
            <a:ext cx="6020660" cy="2703619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49479A-C018-EAC0-2F0F-C4B83B2D8D74}"/>
              </a:ext>
            </a:extLst>
          </p:cNvPr>
          <p:cNvSpPr txBox="1"/>
          <p:nvPr/>
        </p:nvSpPr>
        <p:spPr>
          <a:xfrm>
            <a:off x="1121645" y="2753174"/>
            <a:ext cx="138820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측면 구성 요소 </a:t>
            </a: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51B01615-6631-03CA-8114-C9E6DA304291}"/>
              </a:ext>
            </a:extLst>
          </p:cNvPr>
          <p:cNvSpPr/>
          <p:nvPr/>
        </p:nvSpPr>
        <p:spPr>
          <a:xfrm>
            <a:off x="1179728" y="3030446"/>
            <a:ext cx="5335588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Data Overview 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데이터 개요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데이터의 전반적인 정보와 특징을 보여주는 섹션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26" name="Rectangle 5">
            <a:extLst>
              <a:ext uri="{FF2B5EF4-FFF2-40B4-BE49-F238E27FC236}">
                <a16:creationId xmlns:a16="http://schemas.microsoft.com/office/drawing/2014/main" id="{B2EBD05A-AD4B-2EFF-B429-C9C4757A6FD5}"/>
              </a:ext>
            </a:extLst>
          </p:cNvPr>
          <p:cNvSpPr/>
          <p:nvPr/>
        </p:nvSpPr>
        <p:spPr>
          <a:xfrm>
            <a:off x="1169933" y="3337453"/>
            <a:ext cx="5080247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Variables 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변수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다양한 변수들에 대한 세부 정보와 통계량을 제공하는 섹션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28" name="Rectangle 5">
            <a:extLst>
              <a:ext uri="{FF2B5EF4-FFF2-40B4-BE49-F238E27FC236}">
                <a16:creationId xmlns:a16="http://schemas.microsoft.com/office/drawing/2014/main" id="{CC003BCA-96E6-56E0-B13B-A2C774308779}"/>
              </a:ext>
            </a:extLst>
          </p:cNvPr>
          <p:cNvSpPr/>
          <p:nvPr/>
        </p:nvSpPr>
        <p:spPr>
          <a:xfrm>
            <a:off x="1169933" y="3650802"/>
            <a:ext cx="5069871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Interactions 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상호작용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사용자 입력을 기반으로 데이터를 탐색하고 조작할 수 있는 기능을 제공하는 섹션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30" name="Rectangle 5">
            <a:extLst>
              <a:ext uri="{FF2B5EF4-FFF2-40B4-BE49-F238E27FC236}">
                <a16:creationId xmlns:a16="http://schemas.microsoft.com/office/drawing/2014/main" id="{40202D97-0986-D3CA-1A74-7467039F0B62}"/>
              </a:ext>
            </a:extLst>
          </p:cNvPr>
          <p:cNvSpPr/>
          <p:nvPr/>
        </p:nvSpPr>
        <p:spPr>
          <a:xfrm>
            <a:off x="1169933" y="4198131"/>
            <a:ext cx="5080247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Correlations 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상관관계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변수 간의 상관관계를 시각화하고 분석하는 섹션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45" name="Rectangle 5">
            <a:extLst>
              <a:ext uri="{FF2B5EF4-FFF2-40B4-BE49-F238E27FC236}">
                <a16:creationId xmlns:a16="http://schemas.microsoft.com/office/drawing/2014/main" id="{895EE375-C1D4-B60D-8B51-49A01DEA2C5E}"/>
              </a:ext>
            </a:extLst>
          </p:cNvPr>
          <p:cNvSpPr/>
          <p:nvPr/>
        </p:nvSpPr>
        <p:spPr>
          <a:xfrm>
            <a:off x="1183787" y="4530542"/>
            <a:ext cx="4944351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Missing Value (</a:t>
            </a: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결측치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누락된 값을 처리하고 보완하는 방법에 대한 섹션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47" name="Rectangle 5">
            <a:extLst>
              <a:ext uri="{FF2B5EF4-FFF2-40B4-BE49-F238E27FC236}">
                <a16:creationId xmlns:a16="http://schemas.microsoft.com/office/drawing/2014/main" id="{B70D4372-8BB8-267A-85DD-DDC85E48EE9F}"/>
              </a:ext>
            </a:extLst>
          </p:cNvPr>
          <p:cNvSpPr/>
          <p:nvPr/>
        </p:nvSpPr>
        <p:spPr>
          <a:xfrm>
            <a:off x="1185050" y="4863255"/>
            <a:ext cx="4835996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Sample (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샘플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데이터셋에서 임의의 샘플을 선택하여 보여줌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E8A4CAA-AAFB-0228-FF5C-F7C9167F69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44000"/>
                    </a14:imgEffect>
                    <a14:imgEffect>
                      <a14:colorTemperature colorTemp="11500"/>
                    </a14:imgEffect>
                    <a14:imgEffect>
                      <a14:saturation sat="0"/>
                    </a14:imgEffect>
                    <a14:imgEffect>
                      <a14:brightnessContrast contrast="-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350" t="56"/>
          <a:stretch/>
        </p:blipFill>
        <p:spPr>
          <a:xfrm>
            <a:off x="742048" y="2639094"/>
            <a:ext cx="396334" cy="396000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2D4EF67C-57B6-0FA3-A404-62720EE06C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1000"/>
                    </a14:imgEffect>
                    <a14:imgEffect>
                      <a14:colorTemperature colorTemp="8800"/>
                    </a14:imgEffect>
                    <a14:imgEffect>
                      <a14:saturation sat="20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8935" b="10282"/>
          <a:stretch/>
        </p:blipFill>
        <p:spPr>
          <a:xfrm>
            <a:off x="835946" y="3016623"/>
            <a:ext cx="293977" cy="277601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09AD63CF-27A2-5EA9-5002-14B370F556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1000"/>
                    </a14:imgEffect>
                    <a14:imgEffect>
                      <a14:colorTemperature colorTemp="8800"/>
                    </a14:imgEffect>
                    <a14:imgEffect>
                      <a14:saturation sat="20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033" t="7643" r="76902" b="2639"/>
          <a:stretch/>
        </p:blipFill>
        <p:spPr>
          <a:xfrm>
            <a:off x="816472" y="3353150"/>
            <a:ext cx="293977" cy="277601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8D2D8C0C-2148-96C8-67F3-5DDCBF0CCE0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1000"/>
                    </a14:imgEffect>
                    <a14:imgEffect>
                      <a14:colorTemperature colorTemp="8800"/>
                    </a14:imgEffect>
                    <a14:imgEffect>
                      <a14:saturation sat="20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237" t="-1658" r="62698" b="11940"/>
          <a:stretch/>
        </p:blipFill>
        <p:spPr>
          <a:xfrm>
            <a:off x="860869" y="3637899"/>
            <a:ext cx="293977" cy="277601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A16F0338-F2D5-23DE-00C3-4DD97984D0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1000"/>
                    </a14:imgEffect>
                    <a14:imgEffect>
                      <a14:colorTemperature colorTemp="8800"/>
                    </a14:imgEffect>
                    <a14:imgEffect>
                      <a14:saturation sat="20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15" t="400" r="51520" b="9881"/>
          <a:stretch/>
        </p:blipFill>
        <p:spPr>
          <a:xfrm>
            <a:off x="827667" y="4168559"/>
            <a:ext cx="293977" cy="277601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AB499A15-BF00-2C54-6226-D6578273BC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1000"/>
                    </a14:imgEffect>
                    <a14:imgEffect>
                      <a14:colorTemperature colorTemp="8800"/>
                    </a14:imgEffect>
                    <a14:imgEffect>
                      <a14:saturation sat="20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736" t="-619" r="37199" b="10899"/>
          <a:stretch/>
        </p:blipFill>
        <p:spPr>
          <a:xfrm>
            <a:off x="877657" y="4508332"/>
            <a:ext cx="293977" cy="277601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028622B3-3F9F-528C-526B-E9375D5562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1000"/>
                    </a14:imgEffect>
                    <a14:imgEffect>
                      <a14:colorTemperature colorTemp="8800"/>
                    </a14:imgEffect>
                    <a14:imgEffect>
                      <a14:saturation sat="20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46" y="4833938"/>
            <a:ext cx="320360" cy="3240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BC77E11C-E6A2-ECE5-1068-D3CC29A54529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C42494B-241F-1B47-974C-586B9D7CC39B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C50CD94-4F66-A77A-C1C8-0DAA8A187B7F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7A4721ED-13B3-F2F6-61AC-6A01947E2061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2348CD1-1BFE-1DF0-C570-D11782DB6F7A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A861128-ADCE-CEE3-6450-1510D075B348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57681483-072C-86E8-67B9-ED28055BB3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02295" y="1021031"/>
            <a:ext cx="3447737" cy="472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22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825713" y="4251349"/>
            <a:ext cx="8883905" cy="1247118"/>
          </a:xfrm>
          <a:custGeom>
            <a:avLst/>
            <a:gdLst/>
            <a:ahLst/>
            <a:cxnLst/>
            <a:rect l="l" t="t" r="r" b="b"/>
            <a:pathLst>
              <a:path w="8943975" h="1374139">
                <a:moveTo>
                  <a:pt x="8943721" y="0"/>
                </a:moveTo>
                <a:lnTo>
                  <a:pt x="0" y="0"/>
                </a:lnTo>
                <a:lnTo>
                  <a:pt x="0" y="1373911"/>
                </a:lnTo>
                <a:lnTo>
                  <a:pt x="8943721" y="1373911"/>
                </a:lnTo>
                <a:lnTo>
                  <a:pt x="8943721" y="0"/>
                </a:lnTo>
                <a:close/>
              </a:path>
            </a:pathLst>
          </a:custGeom>
          <a:solidFill>
            <a:srgbClr val="8BCDCD"/>
          </a:solidFill>
        </p:spPr>
        <p:txBody>
          <a:bodyPr wrap="square" lIns="0" tIns="0" rIns="0" bIns="0" rtlCol="0"/>
          <a:lstStyle/>
          <a:p>
            <a:endParaRPr sz="1634" dirty="0">
              <a:latin typeface="에스코어 드림 4 Regular" panose="020B0503030302020204" pitchFamily="34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27881" y="3349449"/>
            <a:ext cx="8728839" cy="1433190"/>
          </a:xfrm>
          <a:prstGeom prst="rect">
            <a:avLst/>
          </a:prstGeom>
        </p:spPr>
        <p:txBody>
          <a:bodyPr vert="horz" wrap="square" lIns="0" tIns="164823" rIns="0" bIns="0" rtlCol="0">
            <a:spAutoFit/>
          </a:bodyPr>
          <a:lstStyle/>
          <a:p>
            <a:pPr marL="24206">
              <a:spcBef>
                <a:spcPts val="1298"/>
              </a:spcBef>
            </a:pPr>
            <a:r>
              <a:rPr lang="en-US" sz="4765" b="1" spc="-100" dirty="0">
                <a:solidFill>
                  <a:srgbClr val="8BCDCD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Calibri"/>
              </a:rPr>
              <a:t> </a:t>
            </a:r>
            <a:endParaRPr sz="4765" dirty="0">
              <a:solidFill>
                <a:srgbClr val="8BCDCD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Malgun Gothic"/>
            </a:endParaRPr>
          </a:p>
          <a:p>
            <a:pPr marL="11527" algn="ctr">
              <a:spcBef>
                <a:spcPts val="826"/>
              </a:spcBef>
            </a:pPr>
            <a:r>
              <a:rPr lang="ko-KR" altLang="en-US" sz="2800" spc="-2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대회소개 </a:t>
            </a:r>
            <a:r>
              <a:rPr sz="2800" spc="-486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r>
              <a:rPr sz="28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|</a:t>
            </a:r>
            <a:r>
              <a:rPr sz="2800" spc="-49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r>
              <a:rPr lang="en-US" sz="2800" spc="-2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r>
              <a:rPr lang="ko-KR" altLang="en-US" sz="2800" spc="-2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평가 지표</a:t>
            </a:r>
            <a:r>
              <a:rPr lang="ko-KR" altLang="en-US" sz="2800" spc="-49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r>
              <a:rPr sz="2800" spc="-486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r>
              <a:rPr sz="28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|</a:t>
            </a:r>
            <a:r>
              <a:rPr lang="en-US" sz="28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r>
              <a:rPr lang="ko-KR" altLang="en-US" sz="28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데이터소개 </a:t>
            </a:r>
            <a:r>
              <a:rPr lang="en-US" altLang="ko-KR" sz="28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| </a:t>
            </a:r>
            <a:r>
              <a:rPr lang="ko-KR" altLang="en-US" sz="2800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대시보드 소개</a:t>
            </a:r>
            <a:r>
              <a:rPr sz="2800" spc="-49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endParaRPr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5371" y="647192"/>
            <a:ext cx="2435589" cy="148974"/>
          </a:xfrm>
          <a:prstGeom prst="rect">
            <a:avLst/>
          </a:prstGeom>
        </p:spPr>
        <p:txBody>
          <a:bodyPr vert="horz" wrap="square" lIns="0" tIns="10373" rIns="0" bIns="0" rtlCol="0">
            <a:spAutoFit/>
          </a:bodyPr>
          <a:lstStyle/>
          <a:p>
            <a:pPr marL="11527">
              <a:spcBef>
                <a:spcPts val="82"/>
              </a:spcBef>
            </a:pPr>
            <a:r>
              <a:rPr lang="en-US" altLang="ko-KR" sz="900" b="1" spc="600" dirty="0">
                <a:solidFill>
                  <a:schemeClr val="bg2">
                    <a:lumMod val="1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K-Digital </a:t>
            </a:r>
            <a:r>
              <a:rPr lang="en-US" altLang="ko-KR" sz="9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Training</a:t>
            </a:r>
            <a:endParaRPr lang="ko-KR" altLang="en-US" sz="900" b="1" spc="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F9003F-51EC-B6DF-BF44-EE8C170FB3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71" y="222860"/>
            <a:ext cx="1549307" cy="317328"/>
          </a:xfrm>
          <a:prstGeom prst="rect">
            <a:avLst/>
          </a:prstGeom>
        </p:spPr>
      </p:pic>
      <p:sp>
        <p:nvSpPr>
          <p:cNvPr id="2" name="object 5">
            <a:extLst>
              <a:ext uri="{FF2B5EF4-FFF2-40B4-BE49-F238E27FC236}">
                <a16:creationId xmlns:a16="http://schemas.microsoft.com/office/drawing/2014/main" id="{3112BAE6-93BF-53ED-45C0-C087D1166ABB}"/>
              </a:ext>
            </a:extLst>
          </p:cNvPr>
          <p:cNvSpPr txBox="1"/>
          <p:nvPr/>
        </p:nvSpPr>
        <p:spPr>
          <a:xfrm>
            <a:off x="3127881" y="3456039"/>
            <a:ext cx="8445549" cy="899710"/>
          </a:xfrm>
          <a:prstGeom prst="rect">
            <a:avLst/>
          </a:prstGeom>
        </p:spPr>
        <p:txBody>
          <a:bodyPr vert="horz" wrap="square" lIns="0" tIns="164823" rIns="0" bIns="0" rtlCol="0">
            <a:spAutoFit/>
          </a:bodyPr>
          <a:lstStyle/>
          <a:p>
            <a:pPr marL="24206">
              <a:spcBef>
                <a:spcPts val="1298"/>
              </a:spcBef>
            </a:pPr>
            <a:r>
              <a:rPr sz="4765" b="1" spc="-100" dirty="0">
                <a:solidFill>
                  <a:srgbClr val="8BCDCD"/>
                </a:solidFill>
                <a:latin typeface="Calibri"/>
                <a:cs typeface="Calibri"/>
              </a:rPr>
              <a:t>P</a:t>
            </a:r>
            <a:r>
              <a:rPr lang="en-US" sz="4765" b="1" spc="-5" dirty="0">
                <a:solidFill>
                  <a:srgbClr val="8BCDCD"/>
                </a:solidFill>
                <a:latin typeface="Calibri"/>
                <a:cs typeface="Calibri"/>
              </a:rPr>
              <a:t>roject</a:t>
            </a:r>
            <a:r>
              <a:rPr sz="4765" b="1" spc="9" dirty="0">
                <a:solidFill>
                  <a:srgbClr val="8BCDCD"/>
                </a:solidFill>
                <a:latin typeface="Calibri"/>
                <a:cs typeface="Calibri"/>
              </a:rPr>
              <a:t> </a:t>
            </a:r>
            <a:r>
              <a:rPr lang="en-US" sz="4765" b="1" spc="9" dirty="0">
                <a:solidFill>
                  <a:srgbClr val="8BCDCD"/>
                </a:solidFill>
                <a:latin typeface="Calibri"/>
                <a:cs typeface="Calibri"/>
              </a:rPr>
              <a:t>1 </a:t>
            </a:r>
            <a:r>
              <a:rPr lang="ko-KR" altLang="en-US" sz="4765" b="1" spc="9" dirty="0">
                <a:solidFill>
                  <a:srgbClr val="8BCDCD"/>
                </a:solidFill>
                <a:latin typeface="Calibri"/>
                <a:cs typeface="Calibri"/>
              </a:rPr>
              <a:t>개요</a:t>
            </a:r>
            <a:endParaRPr lang="ko-KR" altLang="en-US" sz="4765" b="1" spc="9" dirty="0">
              <a:solidFill>
                <a:srgbClr val="8BCDCD"/>
              </a:solidFill>
              <a:latin typeface="Calibri"/>
              <a:ea typeface="에스코어 드림 4 Regular" panose="020B0503030302020204" pitchFamily="34" charset="-127"/>
              <a:cs typeface="Calibri"/>
            </a:endParaRPr>
          </a:p>
        </p:txBody>
      </p:sp>
      <p:pic>
        <p:nvPicPr>
          <p:cNvPr id="8" name="object 3">
            <a:extLst>
              <a:ext uri="{FF2B5EF4-FFF2-40B4-BE49-F238E27FC236}">
                <a16:creationId xmlns:a16="http://schemas.microsoft.com/office/drawing/2014/main" id="{7DD4AC50-BFF1-6C6D-135B-478992324B2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93001" y="2290820"/>
            <a:ext cx="3980429" cy="142317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0EAC91-EAD8-AA38-A23D-936036614E24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대시보드 시각화 및 해석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AF5267-FC40-A034-984A-D5BDA6BD9A08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5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73707-9A17-4F2C-A573-31622B8D815C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데이터 분석 결과 요약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41DB475-CF14-D9CB-E85B-D2D19A4CA2FB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185D873-7BD9-35DB-AECB-7F203B42B9BC}"/>
              </a:ext>
            </a:extLst>
          </p:cNvPr>
          <p:cNvSpPr/>
          <p:nvPr/>
        </p:nvSpPr>
        <p:spPr>
          <a:xfrm>
            <a:off x="332922" y="1388196"/>
            <a:ext cx="3741286" cy="3599925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1ABDA7-E68A-B14F-04F0-E6B857E5936D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93F5ED03-0329-22ED-4603-52AB38E035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8" t="14099" r="3230" b="1672"/>
          <a:stretch/>
        </p:blipFill>
        <p:spPr>
          <a:xfrm>
            <a:off x="496148" y="1483694"/>
            <a:ext cx="3416225" cy="3378519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BC77E11C-E6A2-ECE5-1068-D3CC29A54529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C42494B-241F-1B47-974C-586B9D7CC39B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C50CD94-4F66-A77A-C1C8-0DAA8A187B7F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7A4721ED-13B3-F2F6-61AC-6A01947E2061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2348CD1-1BFE-1DF0-C570-D11782DB6F7A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A861128-ADCE-CEE3-6450-1510D075B348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D8347FE-FB1E-EB7D-48D7-0FBECAD71539}"/>
              </a:ext>
            </a:extLst>
          </p:cNvPr>
          <p:cNvSpPr/>
          <p:nvPr/>
        </p:nvSpPr>
        <p:spPr>
          <a:xfrm>
            <a:off x="4225357" y="1388196"/>
            <a:ext cx="3741286" cy="3599925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051112-552E-57BD-01E4-F14C07E188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24" t="45289" r="19591" b="10737"/>
          <a:stretch/>
        </p:blipFill>
        <p:spPr>
          <a:xfrm>
            <a:off x="4268553" y="1774264"/>
            <a:ext cx="3621138" cy="3052227"/>
          </a:xfrm>
          <a:prstGeom prst="rect">
            <a:avLst/>
          </a:prstGeo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10888C1-CC0B-9438-94B8-05604D49FA26}"/>
              </a:ext>
            </a:extLst>
          </p:cNvPr>
          <p:cNvSpPr/>
          <p:nvPr/>
        </p:nvSpPr>
        <p:spPr>
          <a:xfrm>
            <a:off x="8117792" y="1388196"/>
            <a:ext cx="3741286" cy="3599925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20F2B12-581E-AC08-793C-6D228AB7BC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0440" y="1708548"/>
            <a:ext cx="3566521" cy="2951138"/>
          </a:xfrm>
          <a:prstGeom prst="rect">
            <a:avLst/>
          </a:prstGeom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DD0FBECF-D431-F1B4-C8CA-4FEEA2DA56E0}"/>
              </a:ext>
            </a:extLst>
          </p:cNvPr>
          <p:cNvSpPr/>
          <p:nvPr/>
        </p:nvSpPr>
        <p:spPr>
          <a:xfrm>
            <a:off x="2210267" y="5248152"/>
            <a:ext cx="7879643" cy="715569"/>
          </a:xfrm>
          <a:prstGeom prst="rect">
            <a:avLst/>
          </a:prstGeom>
          <a:solidFill>
            <a:srgbClr val="F0D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A053FF-58BB-0E31-90BE-BC7B7E9F59A7}"/>
              </a:ext>
            </a:extLst>
          </p:cNvPr>
          <p:cNvSpPr txBox="1"/>
          <p:nvPr/>
        </p:nvSpPr>
        <p:spPr>
          <a:xfrm>
            <a:off x="2312631" y="5355550"/>
            <a:ext cx="766910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spc="-80" dirty="0" err="1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파이썬으로</a:t>
            </a:r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전처리하기 전</a:t>
            </a:r>
            <a:r>
              <a: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대시보드를 통해 데이터의 구성</a:t>
            </a:r>
            <a:r>
              <a: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변수들의 분포</a:t>
            </a:r>
            <a:r>
              <a: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  <a:r>
              <a:rPr lang="ko-KR" altLang="en-US" sz="1600" spc="-80" dirty="0" err="1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결측치</a:t>
            </a:r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여부 등을 </a:t>
            </a:r>
            <a:endParaRPr lang="en-US" altLang="ko-KR" sz="1600" spc="-8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쉽게 확인할 수 있어 데이터 </a:t>
            </a:r>
            <a:r>
              <a:rPr lang="ko-KR" altLang="en-US" sz="1600" spc="-80" dirty="0" err="1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전처리</a:t>
            </a:r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과정에서 필요한 정보를 빠르게 파악 가능</a:t>
            </a: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D4874531-4992-2717-8857-6AB7C83F5D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539" y="2008314"/>
            <a:ext cx="1092929" cy="568734"/>
          </a:xfrm>
          <a:prstGeom prst="rect">
            <a:avLst/>
          </a:prstGeom>
        </p:spPr>
      </p:pic>
      <p:sp>
        <p:nvSpPr>
          <p:cNvPr id="51" name="Rectangle 5">
            <a:extLst>
              <a:ext uri="{FF2B5EF4-FFF2-40B4-BE49-F238E27FC236}">
                <a16:creationId xmlns:a16="http://schemas.microsoft.com/office/drawing/2014/main" id="{0329BA19-B2E9-7BDC-7B29-EA6CEFAC173E}"/>
              </a:ext>
            </a:extLst>
          </p:cNvPr>
          <p:cNvSpPr/>
          <p:nvPr/>
        </p:nvSpPr>
        <p:spPr>
          <a:xfrm>
            <a:off x="1925609" y="1544150"/>
            <a:ext cx="2491102" cy="6403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 latinLnBrk="0">
              <a:lnSpc>
                <a:spcPct val="130000"/>
              </a:lnSpc>
              <a:defRPr/>
            </a:pPr>
            <a:r>
              <a:rPr lang="ko-KR" altLang="en-US" sz="11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9F482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카디널리티가</a:t>
            </a:r>
            <a:r>
              <a:rPr lang="ko-KR" altLang="en-US" sz="11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9F482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높다 </a:t>
            </a:r>
            <a:r>
              <a:rPr lang="en-US" altLang="ko-KR" sz="11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9F482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= </a:t>
            </a:r>
            <a:r>
              <a:rPr lang="ko-KR" altLang="en-US" sz="11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9F482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해당 변수에 대해 다양한 값을 가지고 있어 </a:t>
            </a:r>
            <a:endParaRPr lang="en-US" altLang="ko-KR" sz="11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highlight>
                <a:srgbClr val="F9F482"/>
              </a:highlight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algn="r" latinLnBrk="0">
              <a:lnSpc>
                <a:spcPct val="130000"/>
              </a:lnSpc>
              <a:defRPr/>
            </a:pPr>
            <a:r>
              <a:rPr lang="ko-KR" altLang="en-US" sz="11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9F482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중복되는 값이 적거나 거의 없는 상태</a:t>
            </a:r>
            <a:endParaRPr lang="en-US" altLang="ko-KR" sz="11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highlight>
                <a:srgbClr val="F9F482"/>
              </a:highlight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96AD2A-5B44-8A7E-FA50-7B36670BFFF3}"/>
              </a:ext>
            </a:extLst>
          </p:cNvPr>
          <p:cNvSpPr txBox="1"/>
          <p:nvPr/>
        </p:nvSpPr>
        <p:spPr>
          <a:xfrm>
            <a:off x="5804358" y="4882842"/>
            <a:ext cx="58328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spc="-80" dirty="0">
                <a:ln w="635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상관관계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7C91E2-E45A-3D08-8574-57DBD9F9A16F}"/>
              </a:ext>
            </a:extLst>
          </p:cNvPr>
          <p:cNvSpPr txBox="1"/>
          <p:nvPr/>
        </p:nvSpPr>
        <p:spPr>
          <a:xfrm>
            <a:off x="9845054" y="4882237"/>
            <a:ext cx="58328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spc="-80" dirty="0" err="1">
                <a:ln w="635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결측치</a:t>
            </a:r>
            <a:endParaRPr lang="ko-KR" altLang="en-US" sz="1200" spc="-80" dirty="0">
              <a:ln w="6350">
                <a:solidFill>
                  <a:schemeClr val="bg1">
                    <a:lumMod val="85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6C72E2-BF80-24DB-22B8-2E2D46D8EFF8}"/>
              </a:ext>
            </a:extLst>
          </p:cNvPr>
          <p:cNvSpPr txBox="1"/>
          <p:nvPr/>
        </p:nvSpPr>
        <p:spPr>
          <a:xfrm>
            <a:off x="1525122" y="4882237"/>
            <a:ext cx="103095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spc="-80" dirty="0">
                <a:ln w="635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데이터 특성 알림</a:t>
            </a:r>
          </a:p>
        </p:txBody>
      </p:sp>
    </p:spTree>
    <p:extLst>
      <p:ext uri="{BB962C8B-B14F-4D97-AF65-F5344CB8AC3E}">
        <p14:creationId xmlns:p14="http://schemas.microsoft.com/office/powerpoint/2010/main" val="27223063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0EAC91-EAD8-AA38-A23D-936036614E24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대시보드 시각화 및 해석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AF5267-FC40-A034-984A-D5BDA6BD9A08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5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73707-9A17-4F2C-A573-31622B8D815C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두 평균의 비교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41DB475-CF14-D9CB-E85B-D2D19A4CA2FB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1ABDA7-E68A-B14F-04F0-E6B857E5936D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77E11C-E6A2-ECE5-1068-D3CC29A54529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C42494B-241F-1B47-974C-586B9D7CC39B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C50CD94-4F66-A77A-C1C8-0DAA8A187B7F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7A4721ED-13B3-F2F6-61AC-6A01947E2061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2348CD1-1BFE-1DF0-C570-D11782DB6F7A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A861128-ADCE-CEE3-6450-1510D075B348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D8347FE-FB1E-EB7D-48D7-0FBECAD71539}"/>
              </a:ext>
            </a:extLst>
          </p:cNvPr>
          <p:cNvSpPr/>
          <p:nvPr/>
        </p:nvSpPr>
        <p:spPr>
          <a:xfrm>
            <a:off x="6586614" y="1369665"/>
            <a:ext cx="5387334" cy="2918224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D0FBECF-D431-F1B4-C8CA-4FEEA2DA56E0}"/>
              </a:ext>
            </a:extLst>
          </p:cNvPr>
          <p:cNvSpPr/>
          <p:nvPr/>
        </p:nvSpPr>
        <p:spPr>
          <a:xfrm>
            <a:off x="818713" y="4866991"/>
            <a:ext cx="4918310" cy="971845"/>
          </a:xfrm>
          <a:prstGeom prst="rect">
            <a:avLst/>
          </a:prstGeom>
          <a:solidFill>
            <a:srgbClr val="F0D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A053FF-58BB-0E31-90BE-BC7B7E9F59A7}"/>
              </a:ext>
            </a:extLst>
          </p:cNvPr>
          <p:cNvSpPr txBox="1"/>
          <p:nvPr/>
        </p:nvSpPr>
        <p:spPr>
          <a:xfrm>
            <a:off x="867002" y="4987741"/>
            <a:ext cx="480912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지진 같은 외부 요인이 데이터에 영향을 미친 경우</a:t>
            </a:r>
            <a:r>
              <a: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</a:p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독립 표본 </a:t>
            </a:r>
            <a:r>
              <a:rPr lang="en-US" altLang="ko-KR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t-</a:t>
            </a:r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검정을 사용하여 이 요인이 실제로 평균에 </a:t>
            </a:r>
            <a:endParaRPr lang="en-US" altLang="ko-KR" sz="1600" spc="-8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algn="ctr"/>
            <a:r>
              <a:rPr lang="ko-KR" altLang="en-US" sz="1600" spc="-8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유의미한 변화를 가져왔는지 확인할 수 있음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0BB4E31-7141-443C-501E-5064FCC053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7" r="2107"/>
          <a:stretch/>
        </p:blipFill>
        <p:spPr>
          <a:xfrm>
            <a:off x="6716024" y="1453444"/>
            <a:ext cx="5116798" cy="2762270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A80CFF0-DF91-6935-85E6-3E2F73749DAB}"/>
              </a:ext>
            </a:extLst>
          </p:cNvPr>
          <p:cNvSpPr/>
          <p:nvPr/>
        </p:nvSpPr>
        <p:spPr>
          <a:xfrm>
            <a:off x="378299" y="1370842"/>
            <a:ext cx="5985726" cy="1326175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089706BD-E073-7392-DBD8-5BDD09941527}"/>
              </a:ext>
            </a:extLst>
          </p:cNvPr>
          <p:cNvSpPr/>
          <p:nvPr/>
        </p:nvSpPr>
        <p:spPr>
          <a:xfrm>
            <a:off x="854191" y="1767999"/>
            <a:ext cx="5555677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두 개의 독립된 표본 간의 평균 차이를 검정하는 통계적 방법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081905-A13D-1D99-DD94-CF612ED20129}"/>
              </a:ext>
            </a:extLst>
          </p:cNvPr>
          <p:cNvSpPr txBox="1"/>
          <p:nvPr/>
        </p:nvSpPr>
        <p:spPr>
          <a:xfrm>
            <a:off x="820127" y="1505086"/>
            <a:ext cx="377240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독립 표본 </a:t>
            </a:r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t-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검정</a:t>
            </a:r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(Independent Samples t-test)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CB3D858-3DDB-B6C0-1E31-6A9ED0468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8" y="1410096"/>
            <a:ext cx="371478" cy="323852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A5FEBE9-ABAE-CD92-026C-4328E9F4AEE6}"/>
              </a:ext>
            </a:extLst>
          </p:cNvPr>
          <p:cNvSpPr/>
          <p:nvPr/>
        </p:nvSpPr>
        <p:spPr>
          <a:xfrm>
            <a:off x="378299" y="2974965"/>
            <a:ext cx="5985726" cy="1654013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0133BE-E174-99E4-37A1-3A99C62586E3}"/>
              </a:ext>
            </a:extLst>
          </p:cNvPr>
          <p:cNvSpPr txBox="1"/>
          <p:nvPr/>
        </p:nvSpPr>
        <p:spPr>
          <a:xfrm>
            <a:off x="815817" y="3121716"/>
            <a:ext cx="45411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비즈니스 데이터 분석에서 스튜던트 </a:t>
            </a:r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t-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검정이 쓰이는 이유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1E1E0852-54CC-AF5C-2FA6-9CE2B08BC9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38" y="3026726"/>
            <a:ext cx="371478" cy="32385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7A60743F-E9A3-C62B-9E23-1092795ABE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552215" y="3425516"/>
            <a:ext cx="216607" cy="216000"/>
          </a:xfrm>
          <a:prstGeom prst="rect">
            <a:avLst/>
          </a:prstGeom>
        </p:spPr>
      </p:pic>
      <p:sp>
        <p:nvSpPr>
          <p:cNvPr id="26" name="Rectangle 5">
            <a:extLst>
              <a:ext uri="{FF2B5EF4-FFF2-40B4-BE49-F238E27FC236}">
                <a16:creationId xmlns:a16="http://schemas.microsoft.com/office/drawing/2014/main" id="{B57CD481-47B6-4EED-68CC-FF13D0952701}"/>
              </a:ext>
            </a:extLst>
          </p:cNvPr>
          <p:cNvSpPr/>
          <p:nvPr/>
        </p:nvSpPr>
        <p:spPr>
          <a:xfrm>
            <a:off x="842009" y="3425516"/>
            <a:ext cx="5414538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특정 기간의 대비로 두 그룹 간의 평균 차이를 분석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그룹 간의 유의미한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차이를 확인할 수 있음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EF1C92A5-CD73-9323-B084-1DA5A67968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547634" y="4037901"/>
            <a:ext cx="216607" cy="216000"/>
          </a:xfrm>
          <a:prstGeom prst="rect">
            <a:avLst/>
          </a:prstGeom>
        </p:spPr>
      </p:pic>
      <p:sp>
        <p:nvSpPr>
          <p:cNvPr id="28" name="Rectangle 5">
            <a:extLst>
              <a:ext uri="{FF2B5EF4-FFF2-40B4-BE49-F238E27FC236}">
                <a16:creationId xmlns:a16="http://schemas.microsoft.com/office/drawing/2014/main" id="{F768FAC0-9266-6642-4760-7B09B3174B0C}"/>
              </a:ext>
            </a:extLst>
          </p:cNvPr>
          <p:cNvSpPr/>
          <p:nvPr/>
        </p:nvSpPr>
        <p:spPr>
          <a:xfrm>
            <a:off x="864105" y="4019344"/>
            <a:ext cx="4969243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이를 통해 특정 전략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제품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서비스의 효과를 평가하거나 다양한 그룹 간의 성과를 비교할 수 있음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B413DE24-48E1-4234-B8AE-6DD6251503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896882" y="2070022"/>
            <a:ext cx="216607" cy="216000"/>
          </a:xfrm>
          <a:prstGeom prst="rect">
            <a:avLst/>
          </a:prstGeom>
        </p:spPr>
      </p:pic>
      <p:sp>
        <p:nvSpPr>
          <p:cNvPr id="34" name="Rectangle 5">
            <a:extLst>
              <a:ext uri="{FF2B5EF4-FFF2-40B4-BE49-F238E27FC236}">
                <a16:creationId xmlns:a16="http://schemas.microsoft.com/office/drawing/2014/main" id="{B1BEFF04-E7F3-25B3-FF95-0583E126BAB5}"/>
              </a:ext>
            </a:extLst>
          </p:cNvPr>
          <p:cNvSpPr/>
          <p:nvPr/>
        </p:nvSpPr>
        <p:spPr>
          <a:xfrm>
            <a:off x="1218567" y="2043494"/>
            <a:ext cx="5240741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스튜던트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t-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검정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두 개의 표본은 동일한 분산을 가진 정규 분포를 따른다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4A8541B8-7011-8396-B61E-36AEC4F9F07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7" t="8816" r="21495" b="75476"/>
          <a:stretch/>
        </p:blipFill>
        <p:spPr>
          <a:xfrm>
            <a:off x="896882" y="2361087"/>
            <a:ext cx="216607" cy="216000"/>
          </a:xfrm>
          <a:prstGeom prst="rect">
            <a:avLst/>
          </a:prstGeom>
        </p:spPr>
      </p:pic>
      <p:sp>
        <p:nvSpPr>
          <p:cNvPr id="37" name="Rectangle 5">
            <a:extLst>
              <a:ext uri="{FF2B5EF4-FFF2-40B4-BE49-F238E27FC236}">
                <a16:creationId xmlns:a16="http://schemas.microsoft.com/office/drawing/2014/main" id="{329EC357-C03A-9C53-7713-05AE48860D13}"/>
              </a:ext>
            </a:extLst>
          </p:cNvPr>
          <p:cNvSpPr/>
          <p:nvPr/>
        </p:nvSpPr>
        <p:spPr>
          <a:xfrm>
            <a:off x="1208772" y="2350501"/>
            <a:ext cx="5069871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웰치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t-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검정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두 개의 표본은 동일한 분산을 가진 정규 분포를 따르지 않는다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D4874531-4992-2717-8857-6AB7C83F5D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55507" y="2020992"/>
            <a:ext cx="1896705" cy="668600"/>
          </a:xfrm>
          <a:prstGeom prst="rect">
            <a:avLst/>
          </a:prstGeom>
        </p:spPr>
      </p:pic>
      <p:sp>
        <p:nvSpPr>
          <p:cNvPr id="51" name="Rectangle 5">
            <a:extLst>
              <a:ext uri="{FF2B5EF4-FFF2-40B4-BE49-F238E27FC236}">
                <a16:creationId xmlns:a16="http://schemas.microsoft.com/office/drawing/2014/main" id="{0329BA19-B2E9-7BDC-7B29-EA6CEFAC173E}"/>
              </a:ext>
            </a:extLst>
          </p:cNvPr>
          <p:cNvSpPr/>
          <p:nvPr/>
        </p:nvSpPr>
        <p:spPr>
          <a:xfrm>
            <a:off x="107917" y="2618439"/>
            <a:ext cx="5985727" cy="2002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1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9F482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두개의 시계열 데이터 또는 그룹 간에 통계적으로 유의미한 차이가 있는지 확인</a:t>
            </a:r>
            <a:endParaRPr lang="en-US" altLang="ko-KR" sz="11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highlight>
                <a:srgbClr val="F9F482"/>
              </a:highlight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F85F1DC9-DACA-E2C6-FA70-6F9F2984DDD4}"/>
              </a:ext>
            </a:extLst>
          </p:cNvPr>
          <p:cNvSpPr/>
          <p:nvPr/>
        </p:nvSpPr>
        <p:spPr>
          <a:xfrm>
            <a:off x="6586614" y="4445992"/>
            <a:ext cx="5385827" cy="97633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Rectangle 5">
            <a:extLst>
              <a:ext uri="{FF2B5EF4-FFF2-40B4-BE49-F238E27FC236}">
                <a16:creationId xmlns:a16="http://schemas.microsoft.com/office/drawing/2014/main" id="{57613E6D-E9BD-1635-7FF9-E9E558F340D9}"/>
              </a:ext>
            </a:extLst>
          </p:cNvPr>
          <p:cNvSpPr/>
          <p:nvPr/>
        </p:nvSpPr>
        <p:spPr>
          <a:xfrm>
            <a:off x="6923325" y="4843831"/>
            <a:ext cx="4909935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H0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두 집단의 평균이 동일하다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아무런 차이가 없다고 가정</a:t>
            </a:r>
          </a:p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H1 :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두 집단의 평균이 서로 다르다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평균값에 유의미한 차이가 있다고 주장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907181C-1B8C-7D81-1315-6028226C5A26}"/>
              </a:ext>
            </a:extLst>
          </p:cNvPr>
          <p:cNvSpPr txBox="1"/>
          <p:nvPr/>
        </p:nvSpPr>
        <p:spPr>
          <a:xfrm>
            <a:off x="7028442" y="4580234"/>
            <a:ext cx="480424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귀무가설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(Null Hypothesis)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과 대립가설 </a:t>
            </a:r>
            <a:r>
              <a: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(Alternative Hypothesis)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D44A4193-2837-7FC0-9567-C2F19A5C65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963" y="4485244"/>
            <a:ext cx="371478" cy="323852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E75CCF5-4DF1-47FD-DB5D-44CF10A8E57C}"/>
              </a:ext>
            </a:extLst>
          </p:cNvPr>
          <p:cNvSpPr txBox="1"/>
          <p:nvPr/>
        </p:nvSpPr>
        <p:spPr>
          <a:xfrm>
            <a:off x="7621219" y="2060270"/>
            <a:ext cx="555915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1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귀무가설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A96ABCD-2D57-DD84-742F-61014FECA952}"/>
              </a:ext>
            </a:extLst>
          </p:cNvPr>
          <p:cNvSpPr txBox="1"/>
          <p:nvPr/>
        </p:nvSpPr>
        <p:spPr>
          <a:xfrm>
            <a:off x="10361473" y="2061791"/>
            <a:ext cx="555915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1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대립가설</a:t>
            </a: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7C547005-DC3B-CC7F-801E-BDBDB04C9E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3795" y="2225482"/>
            <a:ext cx="1905715" cy="16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9296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0EAC91-EAD8-AA38-A23D-936036614E24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대시보드 시각화 및 해석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AF5267-FC40-A034-984A-D5BDA6BD9A08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5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73707-9A17-4F2C-A573-31622B8D815C}"/>
              </a:ext>
            </a:extLst>
          </p:cNvPr>
          <p:cNvSpPr txBox="1"/>
          <p:nvPr/>
        </p:nvSpPr>
        <p:spPr>
          <a:xfrm>
            <a:off x="568960" y="870942"/>
            <a:ext cx="141691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두 평균의 비교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41DB475-CF14-D9CB-E85B-D2D19A4CA2FB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1ABDA7-E68A-B14F-04F0-E6B857E5936D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77E11C-E6A2-ECE5-1068-D3CC29A54529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C42494B-241F-1B47-974C-586B9D7CC39B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C50CD94-4F66-A77A-C1C8-0DAA8A187B7F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7A4721ED-13B3-F2F6-61AC-6A01947E2061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2348CD1-1BFE-1DF0-C570-D11782DB6F7A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A861128-ADCE-CEE3-6450-1510D075B348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55FC808C-DE0C-2C25-3F8E-0B489EA9F138}"/>
              </a:ext>
            </a:extLst>
          </p:cNvPr>
          <p:cNvGrpSpPr/>
          <p:nvPr/>
        </p:nvGrpSpPr>
        <p:grpSpPr>
          <a:xfrm>
            <a:off x="370723" y="1276549"/>
            <a:ext cx="5399566" cy="4517214"/>
            <a:chOff x="524717" y="1288294"/>
            <a:chExt cx="5399566" cy="451721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F85F1DC9-DACA-E2C6-FA70-6F9F2984DDD4}"/>
                </a:ext>
              </a:extLst>
            </p:cNvPr>
            <p:cNvSpPr/>
            <p:nvPr/>
          </p:nvSpPr>
          <p:spPr>
            <a:xfrm>
              <a:off x="524717" y="4829178"/>
              <a:ext cx="5399566" cy="976330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Rectangle 5">
              <a:extLst>
                <a:ext uri="{FF2B5EF4-FFF2-40B4-BE49-F238E27FC236}">
                  <a16:creationId xmlns:a16="http://schemas.microsoft.com/office/drawing/2014/main" id="{57613E6D-E9BD-1635-7FF9-E9E558F340D9}"/>
                </a:ext>
              </a:extLst>
            </p:cNvPr>
            <p:cNvSpPr/>
            <p:nvPr/>
          </p:nvSpPr>
          <p:spPr>
            <a:xfrm>
              <a:off x="861428" y="5227017"/>
              <a:ext cx="4909935" cy="45852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두 평균 간의 차이가 통계적으로 유의미하다고 보이므로 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귀무가설을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 기각하고 대립가설을 채택한다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7181C-1B8C-7D81-1315-6028226C5A26}"/>
                </a:ext>
              </a:extLst>
            </p:cNvPr>
            <p:cNvSpPr txBox="1"/>
            <p:nvPr/>
          </p:nvSpPr>
          <p:spPr>
            <a:xfrm>
              <a:off x="966545" y="4963420"/>
              <a:ext cx="4804241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독립 표본 </a:t>
              </a:r>
              <a:r>
                <a:rPr lang="en-US" altLang="ko-KR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t-</a:t>
              </a:r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검정의 결과</a:t>
              </a:r>
            </a:p>
          </p:txBody>
        </p: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D44A4193-2837-7FC0-9567-C2F19A5C6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066" y="4868430"/>
              <a:ext cx="371478" cy="323852"/>
            </a:xfrm>
            <a:prstGeom prst="rect">
              <a:avLst/>
            </a:prstGeom>
          </p:spPr>
        </p:pic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A0DD50B8-A258-5113-558E-424E99ECA7A6}"/>
                </a:ext>
              </a:extLst>
            </p:cNvPr>
            <p:cNvGrpSpPr/>
            <p:nvPr/>
          </p:nvGrpSpPr>
          <p:grpSpPr>
            <a:xfrm>
              <a:off x="560158" y="1288294"/>
              <a:ext cx="5364125" cy="3261768"/>
              <a:chOff x="378300" y="2974965"/>
              <a:chExt cx="5715345" cy="3465104"/>
            </a:xfrm>
          </p:grpSpPr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1A5FEBE9-ABAE-CD92-026C-4328E9F4AEE6}"/>
                  </a:ext>
                </a:extLst>
              </p:cNvPr>
              <p:cNvSpPr/>
              <p:nvPr/>
            </p:nvSpPr>
            <p:spPr>
              <a:xfrm>
                <a:off x="378300" y="2974965"/>
                <a:ext cx="5715345" cy="3465104"/>
              </a:xfrm>
              <a:prstGeom prst="roundRect">
                <a:avLst>
                  <a:gd name="adj" fmla="val 842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1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C105C3DC-6A1C-B41C-D5A2-69E317AF8BC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2716"/>
              <a:stretch/>
            </p:blipFill>
            <p:spPr>
              <a:xfrm>
                <a:off x="455506" y="3045975"/>
                <a:ext cx="5522599" cy="3304338"/>
              </a:xfrm>
              <a:prstGeom prst="rect">
                <a:avLst/>
              </a:prstGeom>
            </p:spPr>
          </p:pic>
        </p:grp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6860B152-73AF-80BB-FECD-19810F33BE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900" r="50000" b="50000"/>
            <a:stretch/>
          </p:blipFill>
          <p:spPr>
            <a:xfrm>
              <a:off x="729856" y="4390392"/>
              <a:ext cx="2264859" cy="99257"/>
            </a:xfrm>
            <a:prstGeom prst="rect">
              <a:avLst/>
            </a:prstGeom>
          </p:spPr>
        </p:pic>
        <p:sp>
          <p:nvSpPr>
            <p:cNvPr id="31" name="Rectangle 5">
              <a:extLst>
                <a:ext uri="{FF2B5EF4-FFF2-40B4-BE49-F238E27FC236}">
                  <a16:creationId xmlns:a16="http://schemas.microsoft.com/office/drawing/2014/main" id="{D81CB932-D255-B3C5-35B1-FA66DF154CC6}"/>
                </a:ext>
              </a:extLst>
            </p:cNvPr>
            <p:cNvSpPr/>
            <p:nvPr/>
          </p:nvSpPr>
          <p:spPr>
            <a:xfrm>
              <a:off x="2973498" y="4273767"/>
              <a:ext cx="1908552" cy="20024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1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highlight>
                    <a:srgbClr val="F9F482"/>
                  </a:highlight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두 표본집단의 평균은 같지 않다</a:t>
              </a:r>
              <a:endParaRPr lang="en-US" altLang="ko-KR" sz="11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9F482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EE884CAC-FA94-B3E4-E7EB-2A12DCD7284C}"/>
              </a:ext>
            </a:extLst>
          </p:cNvPr>
          <p:cNvGrpSpPr/>
          <p:nvPr/>
        </p:nvGrpSpPr>
        <p:grpSpPr>
          <a:xfrm>
            <a:off x="6331954" y="1218572"/>
            <a:ext cx="5555677" cy="4517214"/>
            <a:chOff x="6260994" y="1288294"/>
            <a:chExt cx="5555677" cy="4517214"/>
          </a:xfrm>
        </p:grpSpPr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ECBEBE2E-2BCE-F406-F622-4C1DCE07046F}"/>
                </a:ext>
              </a:extLst>
            </p:cNvPr>
            <p:cNvSpPr/>
            <p:nvPr/>
          </p:nvSpPr>
          <p:spPr>
            <a:xfrm>
              <a:off x="6260994" y="1288294"/>
              <a:ext cx="5555677" cy="4517214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6EFD2A58-8A0C-E21C-75CF-DC8BD743A4E8}"/>
                </a:ext>
              </a:extLst>
            </p:cNvPr>
            <p:cNvCxnSpPr>
              <a:cxnSpLocks/>
            </p:cNvCxnSpPr>
            <p:nvPr/>
          </p:nvCxnSpPr>
          <p:spPr>
            <a:xfrm>
              <a:off x="7252716" y="2049797"/>
              <a:ext cx="0" cy="1178482"/>
            </a:xfrm>
            <a:prstGeom prst="straightConnector1">
              <a:avLst/>
            </a:prstGeom>
            <a:ln w="38100">
              <a:solidFill>
                <a:srgbClr val="636CB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48B10382-7333-BA0F-10FF-EFC50B34F6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59894" y="3790717"/>
              <a:ext cx="2001911" cy="1418250"/>
            </a:xfrm>
            <a:prstGeom prst="straightConnector1">
              <a:avLst/>
            </a:prstGeom>
            <a:ln w="38100">
              <a:solidFill>
                <a:srgbClr val="A9B4F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EA37527E-9380-BAF5-01E8-BE3CA8D5CBA9}"/>
                </a:ext>
              </a:extLst>
            </p:cNvPr>
            <p:cNvCxnSpPr>
              <a:cxnSpLocks/>
            </p:cNvCxnSpPr>
            <p:nvPr/>
          </p:nvCxnSpPr>
          <p:spPr>
            <a:xfrm>
              <a:off x="8059894" y="5270692"/>
              <a:ext cx="2021177" cy="0"/>
            </a:xfrm>
            <a:prstGeom prst="straightConnector1">
              <a:avLst/>
            </a:prstGeom>
            <a:ln w="38100">
              <a:solidFill>
                <a:srgbClr val="636CB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FDC08A33-F0BA-1423-D1DA-4E93A622CC7C}"/>
                </a:ext>
              </a:extLst>
            </p:cNvPr>
            <p:cNvGrpSpPr/>
            <p:nvPr/>
          </p:nvGrpSpPr>
          <p:grpSpPr>
            <a:xfrm>
              <a:off x="6545140" y="1525355"/>
              <a:ext cx="4997628" cy="3983695"/>
              <a:chOff x="6518218" y="1525265"/>
              <a:chExt cx="4997628" cy="3983695"/>
            </a:xfrm>
          </p:grpSpPr>
          <p:sp>
            <p:nvSpPr>
              <p:cNvPr id="92" name="사각형: 둥근 모서리 91">
                <a:extLst>
                  <a:ext uri="{FF2B5EF4-FFF2-40B4-BE49-F238E27FC236}">
                    <a16:creationId xmlns:a16="http://schemas.microsoft.com/office/drawing/2014/main" id="{4B9C023A-596D-2C66-2AAA-F259FD1C676B}"/>
                  </a:ext>
                </a:extLst>
              </p:cNvPr>
              <p:cNvSpPr/>
              <p:nvPr/>
            </p:nvSpPr>
            <p:spPr>
              <a:xfrm>
                <a:off x="10054149" y="1525446"/>
                <a:ext cx="1440000" cy="468000"/>
              </a:xfrm>
              <a:prstGeom prst="roundRect">
                <a:avLst/>
              </a:prstGeom>
              <a:solidFill>
                <a:srgbClr val="D0D6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3" name="사각형: 둥근 모서리 92">
                <a:extLst>
                  <a:ext uri="{FF2B5EF4-FFF2-40B4-BE49-F238E27FC236}">
                    <a16:creationId xmlns:a16="http://schemas.microsoft.com/office/drawing/2014/main" id="{81F852FB-1761-6AF4-0C33-903B657C94FE}"/>
                  </a:ext>
                </a:extLst>
              </p:cNvPr>
              <p:cNvSpPr/>
              <p:nvPr/>
            </p:nvSpPr>
            <p:spPr>
              <a:xfrm>
                <a:off x="10054149" y="3283203"/>
                <a:ext cx="1440000" cy="468000"/>
              </a:xfrm>
              <a:prstGeom prst="roundRect">
                <a:avLst/>
              </a:prstGeom>
              <a:solidFill>
                <a:srgbClr val="D0D6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4" name="사각형: 둥근 모서리 93">
                <a:extLst>
                  <a:ext uri="{FF2B5EF4-FFF2-40B4-BE49-F238E27FC236}">
                    <a16:creationId xmlns:a16="http://schemas.microsoft.com/office/drawing/2014/main" id="{6EB5DFD4-B078-96EB-FB2C-DC0FA9F32C5C}"/>
                  </a:ext>
                </a:extLst>
              </p:cNvPr>
              <p:cNvSpPr/>
              <p:nvPr/>
            </p:nvSpPr>
            <p:spPr>
              <a:xfrm>
                <a:off x="10075846" y="5040960"/>
                <a:ext cx="1440000" cy="468000"/>
              </a:xfrm>
              <a:prstGeom prst="roundRect">
                <a:avLst/>
              </a:prstGeom>
              <a:solidFill>
                <a:srgbClr val="D0D6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95" name="그룹 94">
                <a:extLst>
                  <a:ext uri="{FF2B5EF4-FFF2-40B4-BE49-F238E27FC236}">
                    <a16:creationId xmlns:a16="http://schemas.microsoft.com/office/drawing/2014/main" id="{0AA4DA88-CDF6-B9FA-0107-42D1DCC330B5}"/>
                  </a:ext>
                </a:extLst>
              </p:cNvPr>
              <p:cNvGrpSpPr/>
              <p:nvPr/>
            </p:nvGrpSpPr>
            <p:grpSpPr>
              <a:xfrm>
                <a:off x="6518218" y="1525265"/>
                <a:ext cx="1461697" cy="3983514"/>
                <a:chOff x="6518218" y="1525265"/>
                <a:chExt cx="1461697" cy="3983514"/>
              </a:xfrm>
            </p:grpSpPr>
            <p:sp>
              <p:nvSpPr>
                <p:cNvPr id="96" name="사각형: 둥근 모서리 95">
                  <a:extLst>
                    <a:ext uri="{FF2B5EF4-FFF2-40B4-BE49-F238E27FC236}">
                      <a16:creationId xmlns:a16="http://schemas.microsoft.com/office/drawing/2014/main" id="{3821EC20-6D4B-34C4-CE86-E8E241543466}"/>
                    </a:ext>
                  </a:extLst>
                </p:cNvPr>
                <p:cNvSpPr/>
                <p:nvPr/>
              </p:nvSpPr>
              <p:spPr>
                <a:xfrm>
                  <a:off x="6518218" y="1525265"/>
                  <a:ext cx="1440000" cy="468000"/>
                </a:xfrm>
                <a:prstGeom prst="roundRect">
                  <a:avLst/>
                </a:prstGeom>
                <a:solidFill>
                  <a:srgbClr val="D0D6F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사각형: 둥근 모서리 96">
                  <a:extLst>
                    <a:ext uri="{FF2B5EF4-FFF2-40B4-BE49-F238E27FC236}">
                      <a16:creationId xmlns:a16="http://schemas.microsoft.com/office/drawing/2014/main" id="{504CAF91-BBA2-15BC-6B4A-478315737C4A}"/>
                    </a:ext>
                  </a:extLst>
                </p:cNvPr>
                <p:cNvSpPr/>
                <p:nvPr/>
              </p:nvSpPr>
              <p:spPr>
                <a:xfrm>
                  <a:off x="6518218" y="3283022"/>
                  <a:ext cx="1440000" cy="468000"/>
                </a:xfrm>
                <a:prstGeom prst="roundRect">
                  <a:avLst/>
                </a:prstGeom>
                <a:solidFill>
                  <a:srgbClr val="D0D6F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8" name="사각형: 둥근 모서리 97">
                  <a:extLst>
                    <a:ext uri="{FF2B5EF4-FFF2-40B4-BE49-F238E27FC236}">
                      <a16:creationId xmlns:a16="http://schemas.microsoft.com/office/drawing/2014/main" id="{0517A62E-5CF3-BE2E-82FA-64C28EA16C90}"/>
                    </a:ext>
                  </a:extLst>
                </p:cNvPr>
                <p:cNvSpPr/>
                <p:nvPr/>
              </p:nvSpPr>
              <p:spPr>
                <a:xfrm>
                  <a:off x="6539915" y="5040779"/>
                  <a:ext cx="1440000" cy="468000"/>
                </a:xfrm>
                <a:prstGeom prst="roundRect">
                  <a:avLst/>
                </a:prstGeom>
                <a:solidFill>
                  <a:srgbClr val="D0D6F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813FA3AC-29DF-29E8-F8BF-74FD57C1ACA3}"/>
                </a:ext>
              </a:extLst>
            </p:cNvPr>
            <p:cNvSpPr/>
            <p:nvPr/>
          </p:nvSpPr>
          <p:spPr>
            <a:xfrm>
              <a:off x="8828317" y="4283640"/>
              <a:ext cx="459201" cy="459201"/>
            </a:xfrm>
            <a:prstGeom prst="ellipse">
              <a:avLst/>
            </a:prstGeom>
            <a:solidFill>
              <a:srgbClr val="A9B4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345D4268-CD9A-3722-324E-5EB83F1CE51D}"/>
                </a:ext>
              </a:extLst>
            </p:cNvPr>
            <p:cNvCxnSpPr>
              <a:cxnSpLocks/>
            </p:cNvCxnSpPr>
            <p:nvPr/>
          </p:nvCxnSpPr>
          <p:spPr>
            <a:xfrm>
              <a:off x="8026479" y="3517112"/>
              <a:ext cx="2021177" cy="0"/>
            </a:xfrm>
            <a:prstGeom prst="straightConnector1">
              <a:avLst/>
            </a:prstGeom>
            <a:ln w="38100">
              <a:solidFill>
                <a:srgbClr val="A9B4F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414553E2-BD47-1141-3C42-FC79CFF84901}"/>
                </a:ext>
              </a:extLst>
            </p:cNvPr>
            <p:cNvSpPr/>
            <p:nvPr/>
          </p:nvSpPr>
          <p:spPr>
            <a:xfrm>
              <a:off x="8823873" y="1536089"/>
              <a:ext cx="459201" cy="459201"/>
            </a:xfrm>
            <a:prstGeom prst="ellipse">
              <a:avLst/>
            </a:prstGeom>
            <a:solidFill>
              <a:srgbClr val="A9B4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74" name="직선 화살표 연결선 73">
              <a:extLst>
                <a:ext uri="{FF2B5EF4-FFF2-40B4-BE49-F238E27FC236}">
                  <a16:creationId xmlns:a16="http://schemas.microsoft.com/office/drawing/2014/main" id="{1AA22643-E0CF-0DE6-238C-EFDE0B55C55A}"/>
                </a:ext>
              </a:extLst>
            </p:cNvPr>
            <p:cNvCxnSpPr>
              <a:cxnSpLocks/>
            </p:cNvCxnSpPr>
            <p:nvPr/>
          </p:nvCxnSpPr>
          <p:spPr>
            <a:xfrm>
              <a:off x="8040628" y="1767545"/>
              <a:ext cx="2021177" cy="0"/>
            </a:xfrm>
            <a:prstGeom prst="straightConnector1">
              <a:avLst/>
            </a:prstGeom>
            <a:ln w="38100">
              <a:solidFill>
                <a:srgbClr val="A9B4F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286FA1E-8181-8484-36A8-3CC7B260D471}"/>
                </a:ext>
              </a:extLst>
            </p:cNvPr>
            <p:cNvSpPr/>
            <p:nvPr/>
          </p:nvSpPr>
          <p:spPr>
            <a:xfrm>
              <a:off x="8807466" y="3283112"/>
              <a:ext cx="459201" cy="459201"/>
            </a:xfrm>
            <a:prstGeom prst="ellipse">
              <a:avLst/>
            </a:prstGeom>
            <a:solidFill>
              <a:srgbClr val="A9B4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76" name="직선 화살표 연결선 75">
              <a:extLst>
                <a:ext uri="{FF2B5EF4-FFF2-40B4-BE49-F238E27FC236}">
                  <a16:creationId xmlns:a16="http://schemas.microsoft.com/office/drawing/2014/main" id="{86EC0BBD-C34E-CA8A-DBB1-5FD7D0C1BA26}"/>
                </a:ext>
              </a:extLst>
            </p:cNvPr>
            <p:cNvCxnSpPr>
              <a:cxnSpLocks/>
            </p:cNvCxnSpPr>
            <p:nvPr/>
          </p:nvCxnSpPr>
          <p:spPr>
            <a:xfrm>
              <a:off x="7239115" y="3802382"/>
              <a:ext cx="0" cy="1178482"/>
            </a:xfrm>
            <a:prstGeom prst="straightConnector1">
              <a:avLst/>
            </a:prstGeom>
            <a:ln w="38100">
              <a:solidFill>
                <a:srgbClr val="636CB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1A7730EB-9F7A-AC60-7684-B5DD0F93DAB5}"/>
                </a:ext>
              </a:extLst>
            </p:cNvPr>
            <p:cNvSpPr/>
            <p:nvPr/>
          </p:nvSpPr>
          <p:spPr>
            <a:xfrm>
              <a:off x="7023115" y="2298348"/>
              <a:ext cx="459201" cy="459201"/>
            </a:xfrm>
            <a:prstGeom prst="ellipse">
              <a:avLst/>
            </a:prstGeom>
            <a:solidFill>
              <a:srgbClr val="636C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E6FC19D6-B420-D79C-15FB-39424F924CF5}"/>
                </a:ext>
              </a:extLst>
            </p:cNvPr>
            <p:cNvSpPr/>
            <p:nvPr/>
          </p:nvSpPr>
          <p:spPr>
            <a:xfrm>
              <a:off x="7023115" y="4103252"/>
              <a:ext cx="459201" cy="459201"/>
            </a:xfrm>
            <a:prstGeom prst="ellipse">
              <a:avLst/>
            </a:prstGeom>
            <a:solidFill>
              <a:srgbClr val="636C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Rectangle 39">
              <a:extLst>
                <a:ext uri="{FF2B5EF4-FFF2-40B4-BE49-F238E27FC236}">
                  <a16:creationId xmlns:a16="http://schemas.microsoft.com/office/drawing/2014/main" id="{EEFAABAA-ECC9-0243-313D-988A22B53203}"/>
                </a:ext>
              </a:extLst>
            </p:cNvPr>
            <p:cNvSpPr/>
            <p:nvPr/>
          </p:nvSpPr>
          <p:spPr>
            <a:xfrm>
              <a:off x="7023115" y="2345495"/>
              <a:ext cx="585161" cy="3090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8 Heavy" panose="020B0903030302020204" pitchFamily="34" charset="-127"/>
                  <a:ea typeface="에스코어 드림 8 Heavy" panose="020B0903030302020204" pitchFamily="34" charset="-127"/>
                  <a:cs typeface="Lato Black" panose="020F0502020204030203" pitchFamily="34" charset="0"/>
                </a:rPr>
                <a:t>NO</a:t>
              </a:r>
              <a:endParaRPr lang="en-GB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Lato Black" panose="020F0502020204030203" pitchFamily="34" charset="0"/>
              </a:endParaRPr>
            </a:p>
          </p:txBody>
        </p:sp>
        <p:sp>
          <p:nvSpPr>
            <p:cNvPr id="80" name="Rectangle 39">
              <a:extLst>
                <a:ext uri="{FF2B5EF4-FFF2-40B4-BE49-F238E27FC236}">
                  <a16:creationId xmlns:a16="http://schemas.microsoft.com/office/drawing/2014/main" id="{F7870A96-88B1-0F98-DF5B-4C7C77B8E065}"/>
                </a:ext>
              </a:extLst>
            </p:cNvPr>
            <p:cNvSpPr/>
            <p:nvPr/>
          </p:nvSpPr>
          <p:spPr>
            <a:xfrm>
              <a:off x="7027208" y="4154921"/>
              <a:ext cx="585161" cy="3090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8 Heavy" panose="020B0903030302020204" pitchFamily="34" charset="-127"/>
                  <a:ea typeface="에스코어 드림 8 Heavy" panose="020B0903030302020204" pitchFamily="34" charset="-127"/>
                  <a:cs typeface="Lato Black" panose="020F0502020204030203" pitchFamily="34" charset="0"/>
                </a:rPr>
                <a:t>NO</a:t>
              </a:r>
              <a:endParaRPr lang="en-GB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Lato Black" panose="020F0502020204030203" pitchFamily="34" charset="0"/>
              </a:endParaRPr>
            </a:p>
          </p:txBody>
        </p:sp>
        <p:sp>
          <p:nvSpPr>
            <p:cNvPr id="81" name="Rectangle 39">
              <a:extLst>
                <a:ext uri="{FF2B5EF4-FFF2-40B4-BE49-F238E27FC236}">
                  <a16:creationId xmlns:a16="http://schemas.microsoft.com/office/drawing/2014/main" id="{4B11954B-1522-CA97-DD8D-99AC6D64728A}"/>
                </a:ext>
              </a:extLst>
            </p:cNvPr>
            <p:cNvSpPr/>
            <p:nvPr/>
          </p:nvSpPr>
          <p:spPr>
            <a:xfrm>
              <a:off x="8758761" y="1576623"/>
              <a:ext cx="783691" cy="3090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8 Heavy" panose="020B0903030302020204" pitchFamily="34" charset="-127"/>
                  <a:ea typeface="에스코어 드림 8 Heavy" panose="020B0903030302020204" pitchFamily="34" charset="-127"/>
                  <a:cs typeface="Lato Black" panose="020F0502020204030203" pitchFamily="34" charset="0"/>
                </a:rPr>
                <a:t>YES</a:t>
              </a:r>
              <a:endParaRPr lang="en-GB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Lato Black" panose="020F0502020204030203" pitchFamily="34" charset="0"/>
              </a:endParaRPr>
            </a:p>
          </p:txBody>
        </p:sp>
        <p:sp>
          <p:nvSpPr>
            <p:cNvPr id="82" name="Rectangle 39">
              <a:extLst>
                <a:ext uri="{FF2B5EF4-FFF2-40B4-BE49-F238E27FC236}">
                  <a16:creationId xmlns:a16="http://schemas.microsoft.com/office/drawing/2014/main" id="{2391BDD4-1361-8A73-A0B2-1264FB91C65F}"/>
                </a:ext>
              </a:extLst>
            </p:cNvPr>
            <p:cNvSpPr/>
            <p:nvPr/>
          </p:nvSpPr>
          <p:spPr>
            <a:xfrm>
              <a:off x="8745223" y="3331516"/>
              <a:ext cx="783691" cy="3090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8 Heavy" panose="020B0903030302020204" pitchFamily="34" charset="-127"/>
                  <a:ea typeface="에스코어 드림 8 Heavy" panose="020B0903030302020204" pitchFamily="34" charset="-127"/>
                  <a:cs typeface="Lato Black" panose="020F0502020204030203" pitchFamily="34" charset="0"/>
                </a:rPr>
                <a:t>YES</a:t>
              </a:r>
              <a:endParaRPr lang="en-GB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Lato Black" panose="020F0502020204030203" pitchFamily="34" charset="0"/>
              </a:endParaRPr>
            </a:p>
          </p:txBody>
        </p:sp>
        <p:sp>
          <p:nvSpPr>
            <p:cNvPr id="83" name="Rectangle 39">
              <a:extLst>
                <a:ext uri="{FF2B5EF4-FFF2-40B4-BE49-F238E27FC236}">
                  <a16:creationId xmlns:a16="http://schemas.microsoft.com/office/drawing/2014/main" id="{A412F58D-D218-3957-E72B-5B32201904F1}"/>
                </a:ext>
              </a:extLst>
            </p:cNvPr>
            <p:cNvSpPr/>
            <p:nvPr/>
          </p:nvSpPr>
          <p:spPr>
            <a:xfrm>
              <a:off x="8758761" y="4336706"/>
              <a:ext cx="783691" cy="3090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8 Heavy" panose="020B0903030302020204" pitchFamily="34" charset="-127"/>
                  <a:ea typeface="에스코어 드림 8 Heavy" panose="020B0903030302020204" pitchFamily="34" charset="-127"/>
                  <a:cs typeface="Lato Black" panose="020F0502020204030203" pitchFamily="34" charset="0"/>
                </a:rPr>
                <a:t>YES</a:t>
              </a:r>
              <a:endParaRPr lang="en-GB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Lato Black" panose="020F0502020204030203" pitchFamily="34" charset="0"/>
              </a:endParaRPr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FD78381D-DC35-86F3-4C3C-80F621330022}"/>
                </a:ext>
              </a:extLst>
            </p:cNvPr>
            <p:cNvSpPr/>
            <p:nvPr/>
          </p:nvSpPr>
          <p:spPr>
            <a:xfrm>
              <a:off x="8843139" y="5039236"/>
              <a:ext cx="459201" cy="459201"/>
            </a:xfrm>
            <a:prstGeom prst="ellipse">
              <a:avLst/>
            </a:prstGeom>
            <a:solidFill>
              <a:srgbClr val="636C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5" name="Rectangle 39">
              <a:extLst>
                <a:ext uri="{FF2B5EF4-FFF2-40B4-BE49-F238E27FC236}">
                  <a16:creationId xmlns:a16="http://schemas.microsoft.com/office/drawing/2014/main" id="{304E2F7E-6A0D-F495-8D07-8A7FBBF5C34B}"/>
                </a:ext>
              </a:extLst>
            </p:cNvPr>
            <p:cNvSpPr/>
            <p:nvPr/>
          </p:nvSpPr>
          <p:spPr>
            <a:xfrm>
              <a:off x="8844487" y="5089184"/>
              <a:ext cx="585161" cy="3090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에스코어 드림 8 Heavy" panose="020B0903030302020204" pitchFamily="34" charset="-127"/>
                  <a:ea typeface="에스코어 드림 8 Heavy" panose="020B0903030302020204" pitchFamily="34" charset="-127"/>
                  <a:cs typeface="Lato Black" panose="020F0502020204030203" pitchFamily="34" charset="0"/>
                </a:rPr>
                <a:t>NO</a:t>
              </a:r>
              <a:endParaRPr lang="en-GB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Lato Black" panose="020F0502020204030203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B480D400-776C-D621-B53F-6C5B425EE584}"/>
                </a:ext>
              </a:extLst>
            </p:cNvPr>
            <p:cNvSpPr txBox="1"/>
            <p:nvPr/>
          </p:nvSpPr>
          <p:spPr>
            <a:xfrm>
              <a:off x="6533921" y="1574689"/>
              <a:ext cx="147204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12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두 샘플 데이터가</a:t>
              </a:r>
              <a:endParaRPr lang="en-US" altLang="ko-KR" sz="12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  <a:p>
              <a:pPr algn="ctr"/>
              <a:r>
                <a:rPr lang="ko-KR" altLang="en-US" sz="12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같거나 연관성이 있는가</a:t>
              </a:r>
              <a:r>
                <a:rPr lang="en-US" altLang="ko-KR" sz="12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?</a:t>
              </a:r>
              <a:endParaRPr lang="ko-KR" altLang="en-US" sz="12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3A70BA0A-C565-F59C-9DF9-F485CEAB0C5D}"/>
                </a:ext>
              </a:extLst>
            </p:cNvPr>
            <p:cNvSpPr txBox="1"/>
            <p:nvPr/>
          </p:nvSpPr>
          <p:spPr>
            <a:xfrm>
              <a:off x="6529178" y="3337077"/>
              <a:ext cx="147204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12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두 샘플 데이터가</a:t>
              </a:r>
              <a:endParaRPr lang="en-US" altLang="ko-KR" sz="12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  <a:p>
              <a:pPr algn="ctr"/>
              <a:r>
                <a:rPr lang="ko-KR" altLang="en-US" sz="12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같은 사이즈인가</a:t>
              </a:r>
              <a:r>
                <a:rPr lang="en-US" altLang="ko-KR" sz="12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?</a:t>
              </a:r>
              <a:endParaRPr lang="ko-KR" altLang="en-US" sz="12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830D414-61F6-AA49-CC62-001E8EB29F91}"/>
                </a:ext>
              </a:extLst>
            </p:cNvPr>
            <p:cNvSpPr txBox="1"/>
            <p:nvPr/>
          </p:nvSpPr>
          <p:spPr>
            <a:xfrm>
              <a:off x="6470059" y="5090203"/>
              <a:ext cx="1633556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12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두 샘플 데이터의</a:t>
              </a:r>
              <a:endParaRPr lang="en-US" altLang="ko-KR" sz="12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  <a:p>
              <a:pPr algn="ctr"/>
              <a:r>
                <a:rPr lang="ko-KR" altLang="en-US" sz="12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분산이 동일한가</a:t>
              </a:r>
              <a:r>
                <a:rPr lang="en-US" altLang="ko-KR" sz="12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?</a:t>
              </a:r>
              <a:endParaRPr lang="ko-KR" altLang="en-US" sz="12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727E24FF-B2F2-9D03-F98F-D7F44FE2AB72}"/>
                </a:ext>
              </a:extLst>
            </p:cNvPr>
            <p:cNvSpPr txBox="1"/>
            <p:nvPr/>
          </p:nvSpPr>
          <p:spPr>
            <a:xfrm>
              <a:off x="10081071" y="1562468"/>
              <a:ext cx="1472048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Paired</a:t>
              </a:r>
            </a:p>
            <a:p>
              <a:pPr algn="ctr"/>
              <a:r>
                <a:rPr lang="en-US" altLang="ko-KR" sz="14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T-Test</a:t>
              </a:r>
              <a:endParaRPr lang="ko-KR" altLang="en-US" sz="14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97A21D3B-B21D-FC96-DFDD-D536D4E3E329}"/>
                </a:ext>
              </a:extLst>
            </p:cNvPr>
            <p:cNvSpPr txBox="1"/>
            <p:nvPr/>
          </p:nvSpPr>
          <p:spPr>
            <a:xfrm>
              <a:off x="10092913" y="3319713"/>
              <a:ext cx="1472048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Equal Variance</a:t>
              </a:r>
            </a:p>
            <a:p>
              <a:pPr algn="ctr"/>
              <a:r>
                <a:rPr lang="en-US" altLang="ko-KR" sz="14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T-Test</a:t>
              </a:r>
              <a:endParaRPr lang="ko-KR" altLang="en-US" sz="14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ADB53EDB-8197-4D9B-A7AB-4BDD16ADA9B6}"/>
                </a:ext>
              </a:extLst>
            </p:cNvPr>
            <p:cNvSpPr txBox="1"/>
            <p:nvPr/>
          </p:nvSpPr>
          <p:spPr>
            <a:xfrm>
              <a:off x="10081071" y="5080088"/>
              <a:ext cx="1472048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Unequal Variance</a:t>
              </a:r>
            </a:p>
            <a:p>
              <a:pPr algn="ctr"/>
              <a:r>
                <a:rPr lang="en-US" altLang="ko-KR" sz="1400" spc="-8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schemeClr val="bg1">
                        <a:alpha val="40000"/>
                      </a:schemeClr>
                    </a:outerShdw>
                  </a:effectLst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T-Test</a:t>
              </a:r>
              <a:endParaRPr lang="ko-KR" altLang="en-US" sz="14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783D80CC-B3FB-3E5D-F5E2-0CD2C3725F6A}"/>
              </a:ext>
            </a:extLst>
          </p:cNvPr>
          <p:cNvCxnSpPr>
            <a:cxnSpLocks/>
          </p:cNvCxnSpPr>
          <p:nvPr/>
        </p:nvCxnSpPr>
        <p:spPr>
          <a:xfrm flipV="1">
            <a:off x="6051121" y="870568"/>
            <a:ext cx="0" cy="5049353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5552E98D-5076-528F-CED5-00216C502F36}"/>
              </a:ext>
            </a:extLst>
          </p:cNvPr>
          <p:cNvSpPr/>
          <p:nvPr/>
        </p:nvSpPr>
        <p:spPr>
          <a:xfrm>
            <a:off x="8259383" y="831606"/>
            <a:ext cx="1695399" cy="276999"/>
          </a:xfrm>
          <a:prstGeom prst="rect">
            <a:avLst/>
          </a:prstGeom>
          <a:solidFill>
            <a:srgbClr val="D0D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0B4ED71E-9A33-4233-1291-A21A9CB94A52}"/>
              </a:ext>
            </a:extLst>
          </p:cNvPr>
          <p:cNvSpPr txBox="1"/>
          <p:nvPr/>
        </p:nvSpPr>
        <p:spPr>
          <a:xfrm>
            <a:off x="8295606" y="870568"/>
            <a:ext cx="163431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4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데이터 정제 방법 결정</a:t>
            </a:r>
          </a:p>
        </p:txBody>
      </p:sp>
    </p:spTree>
    <p:extLst>
      <p:ext uri="{BB962C8B-B14F-4D97-AF65-F5344CB8AC3E}">
        <p14:creationId xmlns:p14="http://schemas.microsoft.com/office/powerpoint/2010/main" val="38026659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74B091C-0D87-A53C-F166-1A8C54E3FE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913" y="959550"/>
            <a:ext cx="9697369" cy="56928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0EAC91-EAD8-AA38-A23D-936036614E24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데이터 분석 결과 요약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AF5267-FC40-A034-984A-D5BDA6BD9A08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5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73707-9A17-4F2C-A573-31622B8D815C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스트림릿</a:t>
            </a:r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대시보드 구현 영상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41DB475-CF14-D9CB-E85B-D2D19A4CA2FB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1ABDA7-E68A-B14F-04F0-E6B857E5936D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77E11C-E6A2-ECE5-1068-D3CC29A54529}"/>
              </a:ext>
            </a:extLst>
          </p:cNvPr>
          <p:cNvSpPr txBox="1"/>
          <p:nvPr/>
        </p:nvSpPr>
        <p:spPr>
          <a:xfrm>
            <a:off x="7573018" y="262490"/>
            <a:ext cx="13708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C42494B-241F-1B47-974C-586B9D7CC39B}"/>
              </a:ext>
            </a:extLst>
          </p:cNvPr>
          <p:cNvSpPr txBox="1"/>
          <p:nvPr/>
        </p:nvSpPr>
        <p:spPr>
          <a:xfrm>
            <a:off x="6898423" y="26410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C50CD94-4F66-A77A-C1C8-0DAA8A187B7F}"/>
              </a:ext>
            </a:extLst>
          </p:cNvPr>
          <p:cNvSpPr txBox="1"/>
          <p:nvPr/>
        </p:nvSpPr>
        <p:spPr>
          <a:xfrm>
            <a:off x="11045502" y="259270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7A4721ED-13B3-F2F6-61AC-6A01947E2061}"/>
              </a:ext>
            </a:extLst>
          </p:cNvPr>
          <p:cNvSpPr/>
          <p:nvPr/>
        </p:nvSpPr>
        <p:spPr>
          <a:xfrm>
            <a:off x="9845054" y="284387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2348CD1-1BFE-1DF0-C570-D11782DB6F7A}"/>
              </a:ext>
            </a:extLst>
          </p:cNvPr>
          <p:cNvSpPr txBox="1"/>
          <p:nvPr/>
        </p:nvSpPr>
        <p:spPr>
          <a:xfrm>
            <a:off x="10006317" y="25766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통계 분석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A861128-ADCE-CEE3-6450-1510D075B348}"/>
              </a:ext>
            </a:extLst>
          </p:cNvPr>
          <p:cNvSpPr txBox="1"/>
          <p:nvPr/>
        </p:nvSpPr>
        <p:spPr>
          <a:xfrm>
            <a:off x="8802378" y="26088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pic>
        <p:nvPicPr>
          <p:cNvPr id="2" name="대시보드구현영상">
            <a:hlinkClick r:id="" action="ppaction://media"/>
            <a:extLst>
              <a:ext uri="{FF2B5EF4-FFF2-40B4-BE49-F238E27FC236}">
                <a16:creationId xmlns:a16="http://schemas.microsoft.com/office/drawing/2014/main" id="{EBA22322-2703-392B-9E0B-E928318B19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30955" y="1352857"/>
            <a:ext cx="8762065" cy="4681087"/>
          </a:xfrm>
          <a:prstGeom prst="rect">
            <a:avLst/>
          </a:prstGeom>
          <a:ln w="19050">
            <a:noFill/>
          </a:ln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1AEBF23D-F938-769B-B715-D49E9157F72D}"/>
              </a:ext>
            </a:extLst>
          </p:cNvPr>
          <p:cNvSpPr/>
          <p:nvPr/>
        </p:nvSpPr>
        <p:spPr>
          <a:xfrm>
            <a:off x="6137442" y="1206298"/>
            <a:ext cx="895456" cy="134285"/>
          </a:xfrm>
          <a:prstGeom prst="rect">
            <a:avLst/>
          </a:prstGeom>
          <a:gradFill>
            <a:gsLst>
              <a:gs pos="0">
                <a:srgbClr val="E8E8E8"/>
              </a:gs>
              <a:gs pos="77000">
                <a:srgbClr val="D4D4D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78662B0-6D3C-79A0-2A3A-1D1731E2F1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42" y="1114215"/>
            <a:ext cx="1045755" cy="29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530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34"/>
    </mc:Choice>
    <mc:Fallback xmlns="">
      <p:transition spd="slow" advTm="22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825713" y="4251349"/>
            <a:ext cx="8883905" cy="1247118"/>
          </a:xfrm>
          <a:custGeom>
            <a:avLst/>
            <a:gdLst/>
            <a:ahLst/>
            <a:cxnLst/>
            <a:rect l="l" t="t" r="r" b="b"/>
            <a:pathLst>
              <a:path w="8943975" h="1374139">
                <a:moveTo>
                  <a:pt x="8943721" y="0"/>
                </a:moveTo>
                <a:lnTo>
                  <a:pt x="0" y="0"/>
                </a:lnTo>
                <a:lnTo>
                  <a:pt x="0" y="1373911"/>
                </a:lnTo>
                <a:lnTo>
                  <a:pt x="8943721" y="1373911"/>
                </a:lnTo>
                <a:lnTo>
                  <a:pt x="8943721" y="0"/>
                </a:lnTo>
                <a:close/>
              </a:path>
            </a:pathLst>
          </a:custGeom>
          <a:solidFill>
            <a:srgbClr val="8BCDCD"/>
          </a:solidFill>
        </p:spPr>
        <p:txBody>
          <a:bodyPr wrap="square" lIns="0" tIns="0" rIns="0" bIns="0" rtlCol="0"/>
          <a:lstStyle/>
          <a:p>
            <a:endParaRPr sz="1634" dirty="0">
              <a:latin typeface="에스코어 드림 4 Regular" panose="020B0503030302020204" pitchFamily="34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27881" y="3456039"/>
            <a:ext cx="7894615" cy="1505069"/>
          </a:xfrm>
          <a:prstGeom prst="rect">
            <a:avLst/>
          </a:prstGeom>
        </p:spPr>
        <p:txBody>
          <a:bodyPr vert="horz" wrap="square" lIns="0" tIns="164823" rIns="0" bIns="0" rtlCol="0">
            <a:spAutoFit/>
          </a:bodyPr>
          <a:lstStyle/>
          <a:p>
            <a:pPr marL="24206">
              <a:spcBef>
                <a:spcPts val="1298"/>
              </a:spcBef>
            </a:pPr>
            <a:r>
              <a:rPr sz="4765" b="1" spc="-100" dirty="0">
                <a:solidFill>
                  <a:srgbClr val="8BCDCD"/>
                </a:solidFill>
                <a:latin typeface="Calibri"/>
                <a:cs typeface="Calibri"/>
              </a:rPr>
              <a:t>P</a:t>
            </a:r>
            <a:r>
              <a:rPr lang="en-US" sz="4765" b="1" spc="-5" dirty="0">
                <a:solidFill>
                  <a:srgbClr val="8BCDCD"/>
                </a:solidFill>
                <a:latin typeface="Calibri"/>
                <a:cs typeface="Calibri"/>
              </a:rPr>
              <a:t>roject</a:t>
            </a:r>
            <a:r>
              <a:rPr sz="4765" b="1" spc="9" dirty="0">
                <a:solidFill>
                  <a:srgbClr val="8BCDCD"/>
                </a:solidFill>
                <a:latin typeface="Calibri"/>
                <a:cs typeface="Calibri"/>
              </a:rPr>
              <a:t> </a:t>
            </a:r>
            <a:r>
              <a:rPr lang="en-US" sz="4765" b="1" spc="9" dirty="0">
                <a:solidFill>
                  <a:srgbClr val="8BCDCD"/>
                </a:solidFill>
                <a:latin typeface="Calibri"/>
                <a:cs typeface="Calibri"/>
              </a:rPr>
              <a:t>6 </a:t>
            </a:r>
            <a:r>
              <a:rPr lang="ko-KR" altLang="en-US" sz="4765" b="1" spc="9" dirty="0">
                <a:solidFill>
                  <a:srgbClr val="8BCDCD"/>
                </a:solidFill>
                <a:latin typeface="Calibri"/>
                <a:ea typeface="에스코어 드림 4 Regular" panose="020B0503030302020204" pitchFamily="34" charset="-127"/>
                <a:cs typeface="Calibri"/>
              </a:rPr>
              <a:t> 자체 평가</a:t>
            </a:r>
            <a:endParaRPr sz="4765" dirty="0">
              <a:solidFill>
                <a:srgbClr val="8BCDCD"/>
              </a:solidFill>
              <a:latin typeface="Malgun Gothic"/>
              <a:cs typeface="Malgun Gothic"/>
            </a:endParaRPr>
          </a:p>
          <a:p>
            <a:pPr marL="11527" algn="ctr">
              <a:spcBef>
                <a:spcPts val="826"/>
              </a:spcBef>
            </a:pPr>
            <a:r>
              <a:rPr lang="ko-KR" altLang="en-US" sz="3267" spc="-2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자체평가 및 문제점  </a:t>
            </a:r>
            <a:r>
              <a:rPr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|</a:t>
            </a:r>
            <a:r>
              <a:rPr lang="en-US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r>
              <a:rPr lang="ko-KR" altLang="en-US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개선점과 발전 가능성</a:t>
            </a:r>
            <a:r>
              <a:rPr sz="3267" spc="-49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endParaRPr sz="3267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5371" y="647192"/>
            <a:ext cx="2374629" cy="148974"/>
          </a:xfrm>
          <a:prstGeom prst="rect">
            <a:avLst/>
          </a:prstGeom>
        </p:spPr>
        <p:txBody>
          <a:bodyPr vert="horz" wrap="square" lIns="0" tIns="10373" rIns="0" bIns="0" rtlCol="0">
            <a:spAutoFit/>
          </a:bodyPr>
          <a:lstStyle/>
          <a:p>
            <a:pPr marL="11527">
              <a:spcBef>
                <a:spcPts val="82"/>
              </a:spcBef>
            </a:pPr>
            <a:r>
              <a:rPr lang="en-US" altLang="ko-KR" sz="900" b="1" spc="600" dirty="0">
                <a:solidFill>
                  <a:schemeClr val="bg2">
                    <a:lumMod val="1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K-Digital </a:t>
            </a:r>
            <a:r>
              <a:rPr lang="en-US" altLang="ko-KR" sz="9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Training</a:t>
            </a:r>
            <a:endParaRPr lang="ko-KR" altLang="en-US" sz="900" b="1" spc="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F9003F-51EC-B6DF-BF44-EE8C170FB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71" y="222860"/>
            <a:ext cx="1549307" cy="317328"/>
          </a:xfrm>
          <a:prstGeom prst="rect">
            <a:avLst/>
          </a:prstGeom>
        </p:spPr>
      </p:pic>
      <p:pic>
        <p:nvPicPr>
          <p:cNvPr id="7" name="object 3">
            <a:extLst>
              <a:ext uri="{FF2B5EF4-FFF2-40B4-BE49-F238E27FC236}">
                <a16:creationId xmlns:a16="http://schemas.microsoft.com/office/drawing/2014/main" id="{F0C989E5-3A1C-D9CA-1D19-AB2C2ECD60F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93002" y="2290821"/>
            <a:ext cx="3980429" cy="142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5135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37559A-B429-EDA4-37B4-1D78C28CAE2D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E0EBA6-BC62-7452-CC21-49884C0FEEF0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6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C50A05-D60E-0BD1-1573-D64B70D144C8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자체 평가 결과</a:t>
            </a:r>
            <a:endParaRPr lang="en-US" altLang="ko-KR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2060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9F19A77-91E2-4D8D-9F9A-7095248BAF65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89EC31B-B85A-A15E-91A4-AAB19DC3DB42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F904A413-81B6-0AA6-AC59-599AA59A3F1F}"/>
              </a:ext>
            </a:extLst>
          </p:cNvPr>
          <p:cNvSpPr/>
          <p:nvPr/>
        </p:nvSpPr>
        <p:spPr>
          <a:xfrm>
            <a:off x="274531" y="4642826"/>
            <a:ext cx="5555677" cy="72258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7987E5E-74BC-9EB9-261A-BF09D6AA3BD4}"/>
              </a:ext>
            </a:extLst>
          </p:cNvPr>
          <p:cNvSpPr txBox="1"/>
          <p:nvPr/>
        </p:nvSpPr>
        <p:spPr>
          <a:xfrm>
            <a:off x="712049" y="4726221"/>
            <a:ext cx="45411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모델의 문제점</a:t>
            </a: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8F21E451-5654-F41F-68DB-659C86F46F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70" y="4631231"/>
            <a:ext cx="371478" cy="323852"/>
          </a:xfrm>
          <a:prstGeom prst="rect">
            <a:avLst/>
          </a:prstGeom>
        </p:spPr>
      </p:pic>
      <p:sp>
        <p:nvSpPr>
          <p:cNvPr id="41" name="Rectangle 5">
            <a:extLst>
              <a:ext uri="{FF2B5EF4-FFF2-40B4-BE49-F238E27FC236}">
                <a16:creationId xmlns:a16="http://schemas.microsoft.com/office/drawing/2014/main" id="{CDE6E8DB-1DCA-B546-0E64-E0720C138B30}"/>
              </a:ext>
            </a:extLst>
          </p:cNvPr>
          <p:cNvSpPr/>
          <p:nvPr/>
        </p:nvSpPr>
        <p:spPr>
          <a:xfrm>
            <a:off x="770132" y="5003493"/>
            <a:ext cx="4351673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예측 정확도가 떨어짐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FE76AF0-4A35-620C-5CC0-60D6E37D45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0" t="-6471" r="26242" b="-3149"/>
          <a:stretch/>
        </p:blipFill>
        <p:spPr>
          <a:xfrm>
            <a:off x="526966" y="4997004"/>
            <a:ext cx="193985" cy="252000"/>
          </a:xfrm>
          <a:prstGeom prst="rect">
            <a:avLst/>
          </a:prstGeom>
        </p:spPr>
      </p:pic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7073A13A-093B-8E4B-6AB9-A837357EA56A}"/>
              </a:ext>
            </a:extLst>
          </p:cNvPr>
          <p:cNvSpPr/>
          <p:nvPr/>
        </p:nvSpPr>
        <p:spPr>
          <a:xfrm>
            <a:off x="274531" y="2781512"/>
            <a:ext cx="5555677" cy="1710561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D620EBB7-D1E0-B197-7C4D-44A31756935E}"/>
              </a:ext>
            </a:extLst>
          </p:cNvPr>
          <p:cNvSpPr/>
          <p:nvPr/>
        </p:nvSpPr>
        <p:spPr>
          <a:xfrm>
            <a:off x="760337" y="3556414"/>
            <a:ext cx="5069871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제품군에 대한 개별적인 예측 모델링이 어려운 데이터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EC784B03-7F69-FC7C-9287-1CC7B2B063CB}"/>
              </a:ext>
            </a:extLst>
          </p:cNvPr>
          <p:cNvSpPr/>
          <p:nvPr/>
        </p:nvSpPr>
        <p:spPr>
          <a:xfrm>
            <a:off x="760337" y="3869763"/>
            <a:ext cx="4969243" cy="4585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지진 이벤트가 이상치로 작용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경제 지표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시장 동향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경쟁사의 활동 등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외부 데이터가 고려되지 않아 예측력이나 일반화 능력에 한계가 있음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8C2342ED-08A5-8E94-7BE0-99CE719F5EE2}"/>
              </a:ext>
            </a:extLst>
          </p:cNvPr>
          <p:cNvGrpSpPr/>
          <p:nvPr/>
        </p:nvGrpSpPr>
        <p:grpSpPr>
          <a:xfrm>
            <a:off x="340570" y="2788221"/>
            <a:ext cx="4912646" cy="1328446"/>
            <a:chOff x="359387" y="3028752"/>
            <a:chExt cx="4912646" cy="1328446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B6D0C97-5940-5B07-88F6-27E548E363F2}"/>
                </a:ext>
              </a:extLst>
            </p:cNvPr>
            <p:cNvSpPr txBox="1"/>
            <p:nvPr/>
          </p:nvSpPr>
          <p:spPr>
            <a:xfrm>
              <a:off x="730866" y="3123742"/>
              <a:ext cx="4541167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데이터의 한계</a:t>
              </a:r>
            </a:p>
          </p:txBody>
        </p:sp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99740F57-F4C1-423D-AAC7-169D5A8DA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387" y="3028752"/>
              <a:ext cx="371478" cy="323852"/>
            </a:xfrm>
            <a:prstGeom prst="rect">
              <a:avLst/>
            </a:prstGeom>
          </p:spPr>
        </p:pic>
        <p:sp>
          <p:nvSpPr>
            <p:cNvPr id="4" name="Rectangle 5">
              <a:extLst>
                <a:ext uri="{FF2B5EF4-FFF2-40B4-BE49-F238E27FC236}">
                  <a16:creationId xmlns:a16="http://schemas.microsoft.com/office/drawing/2014/main" id="{2791781E-2E35-C561-8749-BAB5FF6A5426}"/>
                </a:ext>
              </a:extLst>
            </p:cNvPr>
            <p:cNvSpPr/>
            <p:nvPr/>
          </p:nvSpPr>
          <p:spPr>
            <a:xfrm>
              <a:off x="788949" y="3489938"/>
              <a:ext cx="4351673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제한된 데이터 수집 기간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EE0F9FF5-BCD6-E8AC-45E7-F20613F535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926" t="2197" r="13486" b="1459"/>
            <a:stretch/>
          </p:blipFill>
          <p:spPr>
            <a:xfrm>
              <a:off x="491103" y="3454638"/>
              <a:ext cx="246076" cy="288000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85DB530-66AE-10F8-1894-D836CB5AD0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926" t="2197" r="13486" b="1459"/>
            <a:stretch/>
          </p:blipFill>
          <p:spPr>
            <a:xfrm>
              <a:off x="491103" y="3764633"/>
              <a:ext cx="246076" cy="288000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AAFCC42B-B8E2-1579-04AB-35DA6D482E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926" t="2197" r="13486" b="1459"/>
            <a:stretch/>
          </p:blipFill>
          <p:spPr>
            <a:xfrm>
              <a:off x="484789" y="4069198"/>
              <a:ext cx="246076" cy="288000"/>
            </a:xfrm>
            <a:prstGeom prst="rect">
              <a:avLst/>
            </a:prstGeom>
          </p:spPr>
        </p:pic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0CD6E687-B2EB-F0C9-F1C5-B1D56117D330}"/>
              </a:ext>
            </a:extLst>
          </p:cNvPr>
          <p:cNvGrpSpPr/>
          <p:nvPr/>
        </p:nvGrpSpPr>
        <p:grpSpPr>
          <a:xfrm>
            <a:off x="10450194" y="241802"/>
            <a:ext cx="1349860" cy="307777"/>
            <a:chOff x="6132195" y="255446"/>
            <a:chExt cx="1349860" cy="307777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E3AF86B9-6339-4F94-FCC2-71E807B2E9A1}"/>
                </a:ext>
              </a:extLst>
            </p:cNvPr>
            <p:cNvSpPr/>
            <p:nvPr/>
          </p:nvSpPr>
          <p:spPr>
            <a:xfrm>
              <a:off x="6132195" y="282771"/>
              <a:ext cx="1267249" cy="237026"/>
            </a:xfrm>
            <a:prstGeom prst="roundRect">
              <a:avLst>
                <a:gd name="adj" fmla="val 50000"/>
              </a:avLst>
            </a:prstGeom>
            <a:solidFill>
              <a:srgbClr val="FCF8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8CBED4F-6066-EF26-7B15-1FFA5F7254D8}"/>
                </a:ext>
              </a:extLst>
            </p:cNvPr>
            <p:cNvSpPr txBox="1"/>
            <p:nvPr/>
          </p:nvSpPr>
          <p:spPr>
            <a:xfrm>
              <a:off x="6167271" y="255446"/>
              <a:ext cx="131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spc="600" dirty="0">
                  <a:ln cmpd="sng">
                    <a:solidFill>
                      <a:schemeClr val="bg1">
                        <a:alpha val="70000"/>
                      </a:schemeClr>
                    </a:solidFill>
                  </a:ln>
                  <a:solidFill>
                    <a:srgbClr val="000000"/>
                  </a:solidFill>
                  <a:effectLst>
                    <a:outerShdw blurRad="38100" dist="38100" dir="2700000" algn="tl">
                      <a:schemeClr val="bg1">
                        <a:alpha val="43000"/>
                      </a:scheme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자체 평가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ACCC3364-E9C7-3233-551E-522DF702774B}"/>
              </a:ext>
            </a:extLst>
          </p:cNvPr>
          <p:cNvSpPr txBox="1"/>
          <p:nvPr/>
        </p:nvSpPr>
        <p:spPr>
          <a:xfrm>
            <a:off x="6447292" y="269127"/>
            <a:ext cx="40102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요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및 역할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및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통계 분석   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2058725-4535-0AA5-AB16-065AA80D7386}"/>
              </a:ext>
            </a:extLst>
          </p:cNvPr>
          <p:cNvCxnSpPr>
            <a:cxnSpLocks/>
          </p:cNvCxnSpPr>
          <p:nvPr/>
        </p:nvCxnSpPr>
        <p:spPr>
          <a:xfrm flipV="1">
            <a:off x="6082938" y="870568"/>
            <a:ext cx="0" cy="5049353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C84018C-A730-A020-F266-C1C3B9C54C44}"/>
              </a:ext>
            </a:extLst>
          </p:cNvPr>
          <p:cNvSpPr/>
          <p:nvPr/>
        </p:nvSpPr>
        <p:spPr>
          <a:xfrm>
            <a:off x="6282200" y="1343444"/>
            <a:ext cx="5555677" cy="995518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02C64F3-E1EC-0C27-F73F-AE531944A02A}"/>
              </a:ext>
            </a:extLst>
          </p:cNvPr>
          <p:cNvSpPr/>
          <p:nvPr/>
        </p:nvSpPr>
        <p:spPr>
          <a:xfrm>
            <a:off x="6758092" y="1740599"/>
            <a:ext cx="4909935" cy="938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더 다양한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Feature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활용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(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기상정보나 경쟁업체의 정보 활용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</a:t>
            </a:r>
          </a:p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딥러닝 모델을 활용하면 더욱 정확한 예측 가능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(LSTM / GRU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등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)</a:t>
            </a:r>
          </a:p>
          <a:p>
            <a:pPr latinLnBrk="0">
              <a:lnSpc>
                <a:spcPct val="130000"/>
              </a:lnSpc>
              <a:defRPr/>
            </a:pP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15DCEB-BEA9-8D4C-2595-1FD214C2E189}"/>
              </a:ext>
            </a:extLst>
          </p:cNvPr>
          <p:cNvSpPr txBox="1"/>
          <p:nvPr/>
        </p:nvSpPr>
        <p:spPr>
          <a:xfrm>
            <a:off x="6724028" y="1477686"/>
            <a:ext cx="377240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개선해야 할 점과 발전 가능성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1D2E94F-912B-C0A5-DFCA-249DD340A6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549" y="1382696"/>
            <a:ext cx="371478" cy="323852"/>
          </a:xfrm>
          <a:prstGeom prst="rect">
            <a:avLst/>
          </a:prstGeom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BF0719EB-8B55-B889-5F92-60F776264E96}"/>
              </a:ext>
            </a:extLst>
          </p:cNvPr>
          <p:cNvGrpSpPr/>
          <p:nvPr/>
        </p:nvGrpSpPr>
        <p:grpSpPr>
          <a:xfrm>
            <a:off x="274532" y="1343443"/>
            <a:ext cx="5555677" cy="1283088"/>
            <a:chOff x="274532" y="1404565"/>
            <a:chExt cx="5555677" cy="1283088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B6D4BFAD-AE35-45FF-1BB0-DF2AC6327B62}"/>
                </a:ext>
              </a:extLst>
            </p:cNvPr>
            <p:cNvSpPr/>
            <p:nvPr/>
          </p:nvSpPr>
          <p:spPr>
            <a:xfrm>
              <a:off x="274532" y="1404565"/>
              <a:ext cx="5555677" cy="1283088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22BEA7D-A740-44FC-BE24-99F67C2992B1}"/>
                </a:ext>
              </a:extLst>
            </p:cNvPr>
            <p:cNvSpPr txBox="1"/>
            <p:nvPr/>
          </p:nvSpPr>
          <p:spPr>
            <a:xfrm>
              <a:off x="716360" y="1538807"/>
              <a:ext cx="377240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모델 평가</a:t>
              </a:r>
            </a:p>
          </p:txBody>
        </p:sp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52CD4194-257D-DA7F-861A-06CAE0054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881" y="1443817"/>
              <a:ext cx="371478" cy="323852"/>
            </a:xfrm>
            <a:prstGeom prst="rect">
              <a:avLst/>
            </a:prstGeom>
          </p:spPr>
        </p:pic>
        <p:pic>
          <p:nvPicPr>
            <p:cNvPr id="52" name="그림 51">
              <a:extLst>
                <a:ext uri="{FF2B5EF4-FFF2-40B4-BE49-F238E27FC236}">
                  <a16:creationId xmlns:a16="http://schemas.microsoft.com/office/drawing/2014/main" id="{44B6953C-7AB0-CA77-041E-361101B589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7407" b="8269"/>
            <a:stretch/>
          </p:blipFill>
          <p:spPr>
            <a:xfrm>
              <a:off x="728125" y="1907542"/>
              <a:ext cx="4448208" cy="721721"/>
            </a:xfrm>
            <a:prstGeom prst="rect">
              <a:avLst/>
            </a:prstGeom>
          </p:spPr>
        </p:pic>
        <p:sp>
          <p:nvSpPr>
            <p:cNvPr id="32" name="Rectangle 5">
              <a:extLst>
                <a:ext uri="{FF2B5EF4-FFF2-40B4-BE49-F238E27FC236}">
                  <a16:creationId xmlns:a16="http://schemas.microsoft.com/office/drawing/2014/main" id="{2663EA23-688A-20A9-3C05-C51FC6AA4030}"/>
                </a:ext>
              </a:extLst>
            </p:cNvPr>
            <p:cNvSpPr/>
            <p:nvPr/>
          </p:nvSpPr>
          <p:spPr>
            <a:xfrm>
              <a:off x="750424" y="1801720"/>
              <a:ext cx="4909935" cy="2184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RMSLE 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점수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B8E984DB-E4D8-3C20-D8DB-5ED021C98D8D}"/>
              </a:ext>
            </a:extLst>
          </p:cNvPr>
          <p:cNvSpPr/>
          <p:nvPr/>
        </p:nvSpPr>
        <p:spPr>
          <a:xfrm>
            <a:off x="6282200" y="2529015"/>
            <a:ext cx="5555677" cy="2412649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Rectangle 5">
            <a:extLst>
              <a:ext uri="{FF2B5EF4-FFF2-40B4-BE49-F238E27FC236}">
                <a16:creationId xmlns:a16="http://schemas.microsoft.com/office/drawing/2014/main" id="{E8AEAE52-18E0-53FB-7216-BEB1CC971C78}"/>
              </a:ext>
            </a:extLst>
          </p:cNvPr>
          <p:cNvSpPr/>
          <p:nvPr/>
        </p:nvSpPr>
        <p:spPr>
          <a:xfrm>
            <a:off x="6475342" y="3078141"/>
            <a:ext cx="5411088" cy="1755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2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“ 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도메인 지식에 기반한 피처 엔지니어링이 부족해 중요 피처들 간의 상호작용을 적절히 고려하지 못해 데이터의 품질이 떨어졌다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. ”</a:t>
            </a:r>
          </a:p>
          <a:p>
            <a:pPr latinLnBrk="0">
              <a:lnSpc>
                <a:spcPct val="120000"/>
              </a:lnSpc>
              <a:defRPr/>
            </a:pP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latinLnBrk="0">
              <a:lnSpc>
                <a:spcPct val="12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“ </a:t>
            </a: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머신러닝에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대한 이해도가 떨어져서 더 다양한 모델링 방법을 구현하지 못하고 모델의 복잡성을 고려하지 못하였다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. ”</a:t>
            </a:r>
          </a:p>
          <a:p>
            <a:pPr latinLnBrk="0">
              <a:lnSpc>
                <a:spcPct val="120000"/>
              </a:lnSpc>
              <a:defRPr/>
            </a:pP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  <a:p>
            <a:pPr latinLnBrk="0">
              <a:lnSpc>
                <a:spcPct val="12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“ </a:t>
            </a:r>
            <a:r>
              <a:rPr lang="ko-KR" altLang="en-US" sz="12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하이퍼파라미터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 튜닝이 적절히 이루어지지 못해 모델의 성능이 떨어졌다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. ”</a:t>
            </a:r>
          </a:p>
          <a:p>
            <a:pPr latinLnBrk="0">
              <a:lnSpc>
                <a:spcPct val="120000"/>
              </a:lnSpc>
              <a:defRPr/>
            </a:pP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AEA9FDF-3178-D467-7CC6-BA81492E8D33}"/>
              </a:ext>
            </a:extLst>
          </p:cNvPr>
          <p:cNvSpPr txBox="1"/>
          <p:nvPr/>
        </p:nvSpPr>
        <p:spPr>
          <a:xfrm>
            <a:off x="6724028" y="2674477"/>
            <a:ext cx="377240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프로젝트 평가</a:t>
            </a: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E78A37A0-D70B-1689-F3C3-A5CEABAD6E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549" y="2579487"/>
            <a:ext cx="371478" cy="32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4999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825713" y="4251349"/>
            <a:ext cx="8883905" cy="1247118"/>
          </a:xfrm>
          <a:custGeom>
            <a:avLst/>
            <a:gdLst/>
            <a:ahLst/>
            <a:cxnLst/>
            <a:rect l="l" t="t" r="r" b="b"/>
            <a:pathLst>
              <a:path w="8943975" h="1374139">
                <a:moveTo>
                  <a:pt x="8943721" y="0"/>
                </a:moveTo>
                <a:lnTo>
                  <a:pt x="0" y="0"/>
                </a:lnTo>
                <a:lnTo>
                  <a:pt x="0" y="1373911"/>
                </a:lnTo>
                <a:lnTo>
                  <a:pt x="8943721" y="1373911"/>
                </a:lnTo>
                <a:lnTo>
                  <a:pt x="8943721" y="0"/>
                </a:lnTo>
                <a:close/>
              </a:path>
            </a:pathLst>
          </a:custGeom>
          <a:solidFill>
            <a:srgbClr val="8BCDCD"/>
          </a:solidFill>
        </p:spPr>
        <p:txBody>
          <a:bodyPr wrap="square" lIns="0" tIns="0" rIns="0" bIns="0" rtlCol="0"/>
          <a:lstStyle/>
          <a:p>
            <a:endParaRPr sz="1634" dirty="0">
              <a:latin typeface="에스코어 드림 4 Regular" panose="020B0503030302020204" pitchFamily="34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27881" y="3456039"/>
            <a:ext cx="7894615" cy="1505069"/>
          </a:xfrm>
          <a:prstGeom prst="rect">
            <a:avLst/>
          </a:prstGeom>
        </p:spPr>
        <p:txBody>
          <a:bodyPr vert="horz" wrap="square" lIns="0" tIns="164823" rIns="0" bIns="0" rtlCol="0">
            <a:spAutoFit/>
          </a:bodyPr>
          <a:lstStyle/>
          <a:p>
            <a:pPr marL="24206">
              <a:spcBef>
                <a:spcPts val="1298"/>
              </a:spcBef>
            </a:pPr>
            <a:r>
              <a:rPr sz="4765" b="1" spc="-100" dirty="0">
                <a:solidFill>
                  <a:srgbClr val="8BCDCD"/>
                </a:solidFill>
                <a:latin typeface="Calibri"/>
                <a:cs typeface="Calibri"/>
              </a:rPr>
              <a:t>P</a:t>
            </a:r>
            <a:r>
              <a:rPr lang="en-US" sz="4765" b="1" spc="-5" dirty="0">
                <a:solidFill>
                  <a:srgbClr val="8BCDCD"/>
                </a:solidFill>
                <a:latin typeface="Calibri"/>
                <a:cs typeface="Calibri"/>
              </a:rPr>
              <a:t>roject</a:t>
            </a:r>
            <a:r>
              <a:rPr sz="4765" b="1" spc="9" dirty="0">
                <a:solidFill>
                  <a:srgbClr val="8BCDCD"/>
                </a:solidFill>
                <a:latin typeface="Calibri"/>
                <a:cs typeface="Calibri"/>
              </a:rPr>
              <a:t> </a:t>
            </a:r>
            <a:r>
              <a:rPr lang="en-US" sz="4765" b="1" spc="9" dirty="0">
                <a:solidFill>
                  <a:srgbClr val="8BCDCD"/>
                </a:solidFill>
                <a:latin typeface="Calibri"/>
                <a:cs typeface="Calibri"/>
              </a:rPr>
              <a:t>7 </a:t>
            </a:r>
            <a:r>
              <a:rPr lang="ko-KR" altLang="en-US" sz="4765" b="1" spc="9" dirty="0">
                <a:solidFill>
                  <a:srgbClr val="8BCDCD"/>
                </a:solidFill>
                <a:latin typeface="Calibri"/>
                <a:ea typeface="에스코어 드림 4 Regular" panose="020B0503030302020204" pitchFamily="34" charset="-127"/>
                <a:cs typeface="Calibri"/>
              </a:rPr>
              <a:t> 부록</a:t>
            </a:r>
            <a:endParaRPr sz="4765" dirty="0">
              <a:solidFill>
                <a:srgbClr val="8BCDCD"/>
              </a:solidFill>
              <a:latin typeface="Malgun Gothic"/>
              <a:cs typeface="Malgun Gothic"/>
            </a:endParaRPr>
          </a:p>
          <a:p>
            <a:pPr marL="11527" algn="ctr">
              <a:spcBef>
                <a:spcPts val="826"/>
              </a:spcBef>
            </a:pPr>
            <a:r>
              <a:rPr lang="ko-KR" altLang="en-US" sz="3267" spc="-24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출처</a:t>
            </a:r>
            <a:r>
              <a:rPr sz="3267" spc="-486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 </a:t>
            </a:r>
            <a:r>
              <a:rPr lang="ko-KR" altLang="en-US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및</a:t>
            </a:r>
            <a:r>
              <a:rPr lang="en-US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r>
              <a:rPr lang="ko-KR" altLang="en-US" sz="3267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ea typeface="에스코어 드림 4 Regular" panose="020B0503030302020204" pitchFamily="34" charset="-127"/>
                <a:cs typeface="Malgun Gothic"/>
              </a:rPr>
              <a:t>참고자료</a:t>
            </a:r>
            <a:r>
              <a:rPr sz="3267" spc="-49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lgun Gothic"/>
                <a:cs typeface="Malgun Gothic"/>
              </a:rPr>
              <a:t> </a:t>
            </a:r>
            <a:endParaRPr sz="3267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5371" y="647192"/>
            <a:ext cx="2374629" cy="148974"/>
          </a:xfrm>
          <a:prstGeom prst="rect">
            <a:avLst/>
          </a:prstGeom>
        </p:spPr>
        <p:txBody>
          <a:bodyPr vert="horz" wrap="square" lIns="0" tIns="10373" rIns="0" bIns="0" rtlCol="0">
            <a:spAutoFit/>
          </a:bodyPr>
          <a:lstStyle/>
          <a:p>
            <a:pPr marL="11527">
              <a:spcBef>
                <a:spcPts val="82"/>
              </a:spcBef>
            </a:pPr>
            <a:r>
              <a:rPr lang="en-US" altLang="ko-KR" sz="900" b="1" spc="600" dirty="0">
                <a:solidFill>
                  <a:schemeClr val="bg2">
                    <a:lumMod val="1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K-Digital </a:t>
            </a:r>
            <a:r>
              <a:rPr lang="en-US" altLang="ko-KR" sz="9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Training</a:t>
            </a:r>
            <a:endParaRPr lang="ko-KR" altLang="en-US" sz="900" b="1" spc="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F9003F-51EC-B6DF-BF44-EE8C170FB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71" y="222860"/>
            <a:ext cx="1549307" cy="317328"/>
          </a:xfrm>
          <a:prstGeom prst="rect">
            <a:avLst/>
          </a:prstGeom>
        </p:spPr>
      </p:pic>
      <p:pic>
        <p:nvPicPr>
          <p:cNvPr id="7" name="object 3">
            <a:extLst>
              <a:ext uri="{FF2B5EF4-FFF2-40B4-BE49-F238E27FC236}">
                <a16:creationId xmlns:a16="http://schemas.microsoft.com/office/drawing/2014/main" id="{5B82F75C-6848-43C2-4B08-CDC3FF2F393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93002" y="2290821"/>
            <a:ext cx="3980429" cy="142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453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0EAC91-EAD8-AA38-A23D-936036614E24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출처 및 참고자료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AF5267-FC40-A034-984A-D5BDA6BD9A08}"/>
              </a:ext>
            </a:extLst>
          </p:cNvPr>
          <p:cNvSpPr txBox="1"/>
          <p:nvPr/>
        </p:nvSpPr>
        <p:spPr>
          <a:xfrm>
            <a:off x="114508" y="4612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7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73707-9A17-4F2C-A573-31622B8D815C}"/>
              </a:ext>
            </a:extLst>
          </p:cNvPr>
          <p:cNvSpPr txBox="1"/>
          <p:nvPr/>
        </p:nvSpPr>
        <p:spPr>
          <a:xfrm>
            <a:off x="560158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캐글</a:t>
            </a:r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노트북 링크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41DB475-CF14-D9CB-E85B-D2D19A4CA2FB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1ABDA7-E68A-B14F-04F0-E6B857E5936D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9C11029-8C6A-A339-7BE0-6831B8C4B852}"/>
              </a:ext>
            </a:extLst>
          </p:cNvPr>
          <p:cNvGrpSpPr/>
          <p:nvPr/>
        </p:nvGrpSpPr>
        <p:grpSpPr>
          <a:xfrm>
            <a:off x="3380162" y="1147941"/>
            <a:ext cx="9035098" cy="4937595"/>
            <a:chOff x="1669913" y="959551"/>
            <a:chExt cx="9697369" cy="529952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74B091C-0D87-A53C-F166-1A8C54E3FE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9913" y="959551"/>
              <a:ext cx="9697369" cy="5299520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AEBF23D-F938-769B-B715-D49E9157F72D}"/>
                </a:ext>
              </a:extLst>
            </p:cNvPr>
            <p:cNvSpPr/>
            <p:nvPr/>
          </p:nvSpPr>
          <p:spPr>
            <a:xfrm>
              <a:off x="6150504" y="1179547"/>
              <a:ext cx="895456" cy="134285"/>
            </a:xfrm>
            <a:prstGeom prst="rect">
              <a:avLst/>
            </a:prstGeom>
            <a:gradFill>
              <a:gsLst>
                <a:gs pos="0">
                  <a:srgbClr val="E8E8E8"/>
                </a:gs>
                <a:gs pos="77000">
                  <a:srgbClr val="D4D4D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9A08483-0318-8B5B-2F91-C33D74724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9536" y="1409597"/>
              <a:ext cx="8685337" cy="4222945"/>
            </a:xfrm>
            <a:prstGeom prst="rect">
              <a:avLst/>
            </a:prstGeom>
          </p:spPr>
        </p:pic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727A550-7DEC-EE14-6C74-4863205CDCF5}"/>
              </a:ext>
            </a:extLst>
          </p:cNvPr>
          <p:cNvSpPr/>
          <p:nvPr/>
        </p:nvSpPr>
        <p:spPr>
          <a:xfrm>
            <a:off x="230421" y="1392106"/>
            <a:ext cx="3295411" cy="4166968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2A1250BD-A3B7-2814-E1C0-1DBEFE08DE23}"/>
              </a:ext>
            </a:extLst>
          </p:cNvPr>
          <p:cNvSpPr/>
          <p:nvPr/>
        </p:nvSpPr>
        <p:spPr>
          <a:xfrm>
            <a:off x="720285" y="1876113"/>
            <a:ext cx="2620205" cy="45756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hlinkClick r:id="rId5"/>
              </a:rPr>
              <a:t>Store Sales - Time Series Forecasting | Kaggle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AC2BA-7C6D-0739-C78E-ABF85E31004C}"/>
              </a:ext>
            </a:extLst>
          </p:cNvPr>
          <p:cNvSpPr txBox="1"/>
          <p:nvPr/>
        </p:nvSpPr>
        <p:spPr>
          <a:xfrm>
            <a:off x="825403" y="1612515"/>
            <a:ext cx="214153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캐글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대회 페이지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75414BCC-A603-0935-0522-FEDD45B91EF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5" t="2611" r="57982" b="2992"/>
          <a:stretch/>
        </p:blipFill>
        <p:spPr>
          <a:xfrm>
            <a:off x="411802" y="1524075"/>
            <a:ext cx="320040" cy="346166"/>
          </a:xfrm>
          <a:prstGeom prst="rect">
            <a:avLst/>
          </a:prstGeom>
        </p:spPr>
      </p:pic>
      <p:sp>
        <p:nvSpPr>
          <p:cNvPr id="23" name="Rectangle 5">
            <a:extLst>
              <a:ext uri="{FF2B5EF4-FFF2-40B4-BE49-F238E27FC236}">
                <a16:creationId xmlns:a16="http://schemas.microsoft.com/office/drawing/2014/main" id="{E33F403B-A3B4-6241-704A-84EC9E515B7A}"/>
              </a:ext>
            </a:extLst>
          </p:cNvPr>
          <p:cNvSpPr/>
          <p:nvPr/>
        </p:nvSpPr>
        <p:spPr>
          <a:xfrm>
            <a:off x="649431" y="2939026"/>
            <a:ext cx="2021923" cy="45756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hlinkClick r:id="rId7"/>
              </a:rPr>
              <a:t>Store Sales TS Forecasting - A Comprehensive Guide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54C044-EFF8-4DEF-3B5B-43D1B16CCEC2}"/>
              </a:ext>
            </a:extLst>
          </p:cNvPr>
          <p:cNvSpPr txBox="1"/>
          <p:nvPr/>
        </p:nvSpPr>
        <p:spPr>
          <a:xfrm>
            <a:off x="825403" y="2576161"/>
            <a:ext cx="214153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참고한 </a:t>
            </a:r>
            <a:r>
              <a: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캐글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노트북 페이지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750BFB7C-1CE9-FC1C-451C-4C678D8204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5" t="2611" r="57982" b="2992"/>
          <a:stretch/>
        </p:blipFill>
        <p:spPr>
          <a:xfrm>
            <a:off x="411802" y="2487721"/>
            <a:ext cx="320040" cy="346166"/>
          </a:xfrm>
          <a:prstGeom prst="rect">
            <a:avLst/>
          </a:prstGeom>
        </p:spPr>
      </p:pic>
      <p:sp>
        <p:nvSpPr>
          <p:cNvPr id="26" name="Rectangle 5">
            <a:extLst>
              <a:ext uri="{FF2B5EF4-FFF2-40B4-BE49-F238E27FC236}">
                <a16:creationId xmlns:a16="http://schemas.microsoft.com/office/drawing/2014/main" id="{C1C2B06E-7867-6136-1E9B-6D9046A2CA5C}"/>
              </a:ext>
            </a:extLst>
          </p:cNvPr>
          <p:cNvSpPr/>
          <p:nvPr/>
        </p:nvSpPr>
        <p:spPr>
          <a:xfrm>
            <a:off x="642840" y="3509303"/>
            <a:ext cx="2620205" cy="2174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hlinkClick r:id="rId8"/>
              </a:rPr>
              <a:t>Time Series Forecasting Tutorial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1F9315E-46D2-D0ED-C23F-FB9023C55CF3}"/>
              </a:ext>
            </a:extLst>
          </p:cNvPr>
          <p:cNvSpPr/>
          <p:nvPr/>
        </p:nvSpPr>
        <p:spPr>
          <a:xfrm>
            <a:off x="500968" y="3047369"/>
            <a:ext cx="52254" cy="52254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F14E0461-B382-A620-05DC-000464F8FFDD}"/>
              </a:ext>
            </a:extLst>
          </p:cNvPr>
          <p:cNvSpPr/>
          <p:nvPr/>
        </p:nvSpPr>
        <p:spPr>
          <a:xfrm>
            <a:off x="499596" y="3605456"/>
            <a:ext cx="52254" cy="52254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Rectangle 5">
            <a:extLst>
              <a:ext uri="{FF2B5EF4-FFF2-40B4-BE49-F238E27FC236}">
                <a16:creationId xmlns:a16="http://schemas.microsoft.com/office/drawing/2014/main" id="{0C01C73C-52C6-AF1A-00A5-3E8B52489AF2}"/>
              </a:ext>
            </a:extLst>
          </p:cNvPr>
          <p:cNvSpPr/>
          <p:nvPr/>
        </p:nvSpPr>
        <p:spPr>
          <a:xfrm>
            <a:off x="642840" y="3856842"/>
            <a:ext cx="2620205" cy="2174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hlinkClick r:id="rId9"/>
              </a:rPr>
              <a:t>Store Sales Forecasting - Exploration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3E41BC4B-8C7C-AD7B-61E0-469E00921FF8}"/>
              </a:ext>
            </a:extLst>
          </p:cNvPr>
          <p:cNvSpPr/>
          <p:nvPr/>
        </p:nvSpPr>
        <p:spPr>
          <a:xfrm>
            <a:off x="499596" y="3952995"/>
            <a:ext cx="52254" cy="52254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Rectangle 5">
            <a:extLst>
              <a:ext uri="{FF2B5EF4-FFF2-40B4-BE49-F238E27FC236}">
                <a16:creationId xmlns:a16="http://schemas.microsoft.com/office/drawing/2014/main" id="{AE6BC2F4-D554-5F9E-FC1D-A2599E1EF0BA}"/>
              </a:ext>
            </a:extLst>
          </p:cNvPr>
          <p:cNvSpPr/>
          <p:nvPr/>
        </p:nvSpPr>
        <p:spPr>
          <a:xfrm>
            <a:off x="642840" y="4159732"/>
            <a:ext cx="2620205" cy="2174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hlinkClick r:id="rId10"/>
              </a:rPr>
              <a:t>First project : Store sales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DECF3EDC-86C2-5B5C-AA9D-14BA4E105BED}"/>
              </a:ext>
            </a:extLst>
          </p:cNvPr>
          <p:cNvSpPr/>
          <p:nvPr/>
        </p:nvSpPr>
        <p:spPr>
          <a:xfrm>
            <a:off x="499596" y="4255885"/>
            <a:ext cx="52254" cy="52254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Rectangle 5">
            <a:extLst>
              <a:ext uri="{FF2B5EF4-FFF2-40B4-BE49-F238E27FC236}">
                <a16:creationId xmlns:a16="http://schemas.microsoft.com/office/drawing/2014/main" id="{83699947-957D-1ACA-F9B4-6DFBDA0CDD1B}"/>
              </a:ext>
            </a:extLst>
          </p:cNvPr>
          <p:cNvSpPr/>
          <p:nvPr/>
        </p:nvSpPr>
        <p:spPr>
          <a:xfrm>
            <a:off x="638851" y="4458419"/>
            <a:ext cx="2620205" cy="2174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hlinkClick r:id="rId11"/>
              </a:rPr>
              <a:t>Following TS tutorial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9EB14835-1560-3C49-BC03-158DF4EE3BC7}"/>
              </a:ext>
            </a:extLst>
          </p:cNvPr>
          <p:cNvSpPr/>
          <p:nvPr/>
        </p:nvSpPr>
        <p:spPr>
          <a:xfrm>
            <a:off x="495607" y="4554572"/>
            <a:ext cx="52254" cy="52254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F63DCA0-A04E-874B-343C-3951F8769B15}"/>
              </a:ext>
            </a:extLst>
          </p:cNvPr>
          <p:cNvGrpSpPr/>
          <p:nvPr/>
        </p:nvGrpSpPr>
        <p:grpSpPr>
          <a:xfrm>
            <a:off x="10450194" y="241802"/>
            <a:ext cx="1349860" cy="307777"/>
            <a:chOff x="6132195" y="255446"/>
            <a:chExt cx="1349860" cy="30777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0B5804A1-01C5-DB76-C5EC-8F34D6740306}"/>
                </a:ext>
              </a:extLst>
            </p:cNvPr>
            <p:cNvSpPr/>
            <p:nvPr/>
          </p:nvSpPr>
          <p:spPr>
            <a:xfrm>
              <a:off x="6132195" y="282771"/>
              <a:ext cx="1267249" cy="237026"/>
            </a:xfrm>
            <a:prstGeom prst="roundRect">
              <a:avLst>
                <a:gd name="adj" fmla="val 50000"/>
              </a:avLst>
            </a:prstGeom>
            <a:solidFill>
              <a:srgbClr val="FCF8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451B7B3-9860-6F35-1B0F-32BB83A64429}"/>
                </a:ext>
              </a:extLst>
            </p:cNvPr>
            <p:cNvSpPr txBox="1"/>
            <p:nvPr/>
          </p:nvSpPr>
          <p:spPr>
            <a:xfrm>
              <a:off x="6167271" y="255446"/>
              <a:ext cx="131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spc="600" dirty="0">
                  <a:ln cmpd="sng">
                    <a:solidFill>
                      <a:schemeClr val="bg1">
                        <a:alpha val="70000"/>
                      </a:schemeClr>
                    </a:solidFill>
                  </a:ln>
                  <a:solidFill>
                    <a:srgbClr val="000000"/>
                  </a:solidFill>
                  <a:effectLst>
                    <a:outerShdw blurRad="38100" dist="38100" dir="2700000" algn="tl">
                      <a:schemeClr val="bg1">
                        <a:alpha val="43000"/>
                      </a:schemeClr>
                    </a:outerShdw>
                  </a:effectLst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자체 평가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01167FA-99F8-3ABA-0E3C-C287BF744228}"/>
              </a:ext>
            </a:extLst>
          </p:cNvPr>
          <p:cNvSpPr txBox="1"/>
          <p:nvPr/>
        </p:nvSpPr>
        <p:spPr>
          <a:xfrm>
            <a:off x="6447292" y="269127"/>
            <a:ext cx="40102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spc="3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요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및 역할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및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통계 분석   </a:t>
            </a:r>
          </a:p>
        </p:txBody>
      </p:sp>
    </p:spTree>
    <p:extLst>
      <p:ext uri="{BB962C8B-B14F-4D97-AF65-F5344CB8AC3E}">
        <p14:creationId xmlns:p14="http://schemas.microsoft.com/office/powerpoint/2010/main" val="2363677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34"/>
    </mc:Choice>
    <mc:Fallback xmlns="">
      <p:transition spd="slow" advTm="22834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D420E097-2657-4A64-BB02-18807FC372C4}"/>
              </a:ext>
            </a:extLst>
          </p:cNvPr>
          <p:cNvSpPr/>
          <p:nvPr/>
        </p:nvSpPr>
        <p:spPr>
          <a:xfrm>
            <a:off x="1742990" y="1275843"/>
            <a:ext cx="9080571" cy="4306314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E5A54-9FFD-2CFD-DCC5-9877F0E7B3EC}"/>
              </a:ext>
            </a:extLst>
          </p:cNvPr>
          <p:cNvSpPr txBox="1"/>
          <p:nvPr/>
        </p:nvSpPr>
        <p:spPr>
          <a:xfrm>
            <a:off x="1696024" y="2997618"/>
            <a:ext cx="86883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i="1" dirty="0">
                <a:solidFill>
                  <a:schemeClr val="bg2">
                    <a:lumMod val="2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“ </a:t>
            </a:r>
            <a:r>
              <a:rPr lang="en-US" altLang="ko-KR" sz="3600" b="0" i="1" dirty="0">
                <a:solidFill>
                  <a:schemeClr val="bg2">
                    <a:lumMod val="25000"/>
                  </a:schemeClr>
                </a:solidFill>
                <a:effectLst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Life is </a:t>
            </a:r>
            <a:r>
              <a:rPr lang="en-US" altLang="ko-KR" sz="3300" b="0" i="1" dirty="0">
                <a:solidFill>
                  <a:schemeClr val="bg2">
                    <a:lumMod val="25000"/>
                  </a:schemeClr>
                </a:solidFill>
                <a:effectLst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too</a:t>
            </a:r>
            <a:r>
              <a:rPr lang="en-US" altLang="ko-KR" sz="3600" b="0" i="1" dirty="0">
                <a:solidFill>
                  <a:schemeClr val="bg2">
                    <a:lumMod val="25000"/>
                  </a:schemeClr>
                </a:solidFill>
                <a:effectLst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short, You need Python. </a:t>
            </a:r>
            <a:r>
              <a:rPr lang="en-US" altLang="ko-KR" sz="4400" b="0" i="1" dirty="0">
                <a:solidFill>
                  <a:schemeClr val="bg2">
                    <a:lumMod val="25000"/>
                  </a:schemeClr>
                </a:solidFill>
                <a:effectLst/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”</a:t>
            </a:r>
            <a:endParaRPr lang="ko-KR" altLang="en-US" sz="3600" i="1" dirty="0">
              <a:solidFill>
                <a:schemeClr val="bg2">
                  <a:lumMod val="25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59EB034-520C-FB9C-72A3-BC54C41ABA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016" y="1564128"/>
            <a:ext cx="946888" cy="76944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CC42E7A-584C-E280-23E9-3E48401909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5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869" y="1763275"/>
            <a:ext cx="312124" cy="31212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57007D0-D2B4-344C-A3CF-02E65FEFF1A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0" b="37998"/>
          <a:stretch/>
        </p:blipFill>
        <p:spPr>
          <a:xfrm>
            <a:off x="2031269" y="1564128"/>
            <a:ext cx="1139821" cy="102254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6030932-5373-EF0D-6B6E-E7890F2798B7}"/>
              </a:ext>
            </a:extLst>
          </p:cNvPr>
          <p:cNvSpPr txBox="1"/>
          <p:nvPr/>
        </p:nvSpPr>
        <p:spPr>
          <a:xfrm>
            <a:off x="3248867" y="1692720"/>
            <a:ext cx="272228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solidFill>
                  <a:schemeClr val="bg2">
                    <a:lumMod val="25000"/>
                  </a:schemeClr>
                </a:solidFill>
                <a:latin typeface="+mj-lt"/>
                <a:ea typeface="에스코어 드림 8 Heavy" panose="020B0903030302020204" pitchFamily="34" charset="-127"/>
              </a:rPr>
              <a:t>Guido Van Rossum</a:t>
            </a:r>
            <a:endParaRPr lang="ko-KR" altLang="en-US" sz="2200" b="1" dirty="0">
              <a:solidFill>
                <a:schemeClr val="bg2">
                  <a:lumMod val="25000"/>
                </a:schemeClr>
              </a:solidFill>
              <a:latin typeface="+mj-lt"/>
              <a:ea typeface="에스코어 드림 8 Heavy" panose="020B09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7DA9324-3EEE-1234-D801-68520D9D4490}"/>
              </a:ext>
            </a:extLst>
          </p:cNvPr>
          <p:cNvSpPr txBox="1"/>
          <p:nvPr/>
        </p:nvSpPr>
        <p:spPr>
          <a:xfrm>
            <a:off x="3218055" y="2051476"/>
            <a:ext cx="2871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@the_father_of_python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1A2FD8-1A2A-8E7A-AC0D-607BF5719BC2}"/>
              </a:ext>
            </a:extLst>
          </p:cNvPr>
          <p:cNvSpPr txBox="1"/>
          <p:nvPr/>
        </p:nvSpPr>
        <p:spPr>
          <a:xfrm>
            <a:off x="2090669" y="4215813"/>
            <a:ext cx="330571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1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10:00 AM   May 17, 2023</a:t>
            </a:r>
            <a:endParaRPr lang="ko-KR" altLang="en-US" sz="21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1099ACB5-822F-FAED-BFF1-FB631BB33653}"/>
              </a:ext>
            </a:extLst>
          </p:cNvPr>
          <p:cNvSpPr/>
          <p:nvPr/>
        </p:nvSpPr>
        <p:spPr>
          <a:xfrm flipH="1">
            <a:off x="3464739" y="4394281"/>
            <a:ext cx="58561" cy="5856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4E3A336B-01DD-5184-C176-C974A256298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15000"/>
                    </a14:imgEffect>
                    <a14:imgEffect>
                      <a14:saturation sat="200000"/>
                    </a14:imgEffect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 l="4029" t="85191" r="4354" b="8923"/>
          <a:stretch/>
        </p:blipFill>
        <p:spPr>
          <a:xfrm>
            <a:off x="2051967" y="4692820"/>
            <a:ext cx="7554049" cy="674938"/>
          </a:xfrm>
          <a:prstGeom prst="rect">
            <a:avLst/>
          </a:prstGeom>
        </p:spPr>
      </p:pic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82937635-93CA-E4B3-BC92-61C20C44F731}"/>
              </a:ext>
            </a:extLst>
          </p:cNvPr>
          <p:cNvCxnSpPr>
            <a:cxnSpLocks/>
          </p:cNvCxnSpPr>
          <p:nvPr/>
        </p:nvCxnSpPr>
        <p:spPr>
          <a:xfrm flipH="1">
            <a:off x="2083067" y="4738063"/>
            <a:ext cx="8348224" cy="0"/>
          </a:xfrm>
          <a:prstGeom prst="line">
            <a:avLst/>
          </a:prstGeom>
          <a:ln w="19050">
            <a:headEnd type="none" w="med" len="med"/>
            <a:tailEnd type="none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96606655-4F01-F671-2C3C-E2C99BEEBE26}"/>
              </a:ext>
            </a:extLst>
          </p:cNvPr>
          <p:cNvGrpSpPr/>
          <p:nvPr/>
        </p:nvGrpSpPr>
        <p:grpSpPr>
          <a:xfrm>
            <a:off x="2616796" y="4827577"/>
            <a:ext cx="3748107" cy="489818"/>
            <a:chOff x="2602591" y="4960411"/>
            <a:chExt cx="3748107" cy="489818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581A9E5D-2E6B-1148-5FDA-FF05F51E6775}"/>
                </a:ext>
              </a:extLst>
            </p:cNvPr>
            <p:cNvSpPr/>
            <p:nvPr/>
          </p:nvSpPr>
          <p:spPr>
            <a:xfrm>
              <a:off x="2602591" y="4960411"/>
              <a:ext cx="827314" cy="47479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4C896F7B-6288-96C1-7B93-B548550AD47A}"/>
                </a:ext>
              </a:extLst>
            </p:cNvPr>
            <p:cNvSpPr/>
            <p:nvPr/>
          </p:nvSpPr>
          <p:spPr>
            <a:xfrm>
              <a:off x="4059264" y="4975433"/>
              <a:ext cx="827314" cy="47479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E7F0839E-C354-E70D-5D48-BE7E16CD357D}"/>
                </a:ext>
              </a:extLst>
            </p:cNvPr>
            <p:cNvSpPr/>
            <p:nvPr/>
          </p:nvSpPr>
          <p:spPr>
            <a:xfrm>
              <a:off x="5523384" y="4975433"/>
              <a:ext cx="827314" cy="47479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DE7A97B-2CB0-711F-CAF6-A8528B350627}"/>
              </a:ext>
            </a:extLst>
          </p:cNvPr>
          <p:cNvSpPr txBox="1"/>
          <p:nvPr/>
        </p:nvSpPr>
        <p:spPr>
          <a:xfrm>
            <a:off x="2564945" y="4875263"/>
            <a:ext cx="68800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00" b="1" dirty="0">
                <a:solidFill>
                  <a:schemeClr val="bg2">
                    <a:lumMod val="25000"/>
                  </a:schemeClr>
                </a:solidFill>
                <a:latin typeface="+mj-lt"/>
                <a:ea typeface="에스코어 드림 8 Heavy" panose="020B0903030302020204" pitchFamily="34" charset="-127"/>
              </a:rPr>
              <a:t>1.1K</a:t>
            </a:r>
            <a:endParaRPr lang="ko-KR" altLang="en-US" sz="1900" b="1" dirty="0">
              <a:solidFill>
                <a:schemeClr val="bg2">
                  <a:lumMod val="25000"/>
                </a:schemeClr>
              </a:solidFill>
              <a:latin typeface="+mj-lt"/>
              <a:ea typeface="에스코어 드림 8 Heavy" panose="020B0903030302020204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85D6F73-0D71-B862-4687-D82128611B09}"/>
              </a:ext>
            </a:extLst>
          </p:cNvPr>
          <p:cNvSpPr txBox="1"/>
          <p:nvPr/>
        </p:nvSpPr>
        <p:spPr>
          <a:xfrm>
            <a:off x="4079981" y="4875263"/>
            <a:ext cx="82080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00" b="1" dirty="0">
                <a:solidFill>
                  <a:schemeClr val="bg2">
                    <a:lumMod val="25000"/>
                  </a:schemeClr>
                </a:solidFill>
                <a:latin typeface="+mj-lt"/>
                <a:ea typeface="에스코어 드림 8 Heavy" panose="020B0903030302020204" pitchFamily="34" charset="-127"/>
              </a:rPr>
              <a:t>Reply</a:t>
            </a:r>
            <a:endParaRPr lang="ko-KR" altLang="en-US" sz="1900" b="1" dirty="0">
              <a:solidFill>
                <a:schemeClr val="bg2">
                  <a:lumMod val="25000"/>
                </a:schemeClr>
              </a:solidFill>
              <a:latin typeface="+mj-lt"/>
              <a:ea typeface="에스코어 드림 8 Heavy" panose="020B0903030302020204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C36C79-7FE9-6E59-3E52-598AE7840312}"/>
              </a:ext>
            </a:extLst>
          </p:cNvPr>
          <p:cNvSpPr txBox="1"/>
          <p:nvPr/>
        </p:nvSpPr>
        <p:spPr>
          <a:xfrm>
            <a:off x="5623843" y="4887636"/>
            <a:ext cx="832664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00" b="1" dirty="0">
                <a:solidFill>
                  <a:schemeClr val="bg2">
                    <a:lumMod val="25000"/>
                  </a:schemeClr>
                </a:solidFill>
                <a:latin typeface="+mj-lt"/>
                <a:ea typeface="에스코어 드림 8 Heavy" panose="020B0903030302020204" pitchFamily="34" charset="-127"/>
              </a:rPr>
              <a:t>Share</a:t>
            </a:r>
            <a:endParaRPr lang="ko-KR" altLang="en-US" sz="1900" b="1" dirty="0">
              <a:solidFill>
                <a:schemeClr val="bg2">
                  <a:lumMod val="25000"/>
                </a:schemeClr>
              </a:solidFill>
              <a:latin typeface="+mj-lt"/>
              <a:ea typeface="에스코어 드림 8 Heavy" panose="020B09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7499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37343578-9E20-E601-7A58-49F2BDBEE13B}"/>
              </a:ext>
            </a:extLst>
          </p:cNvPr>
          <p:cNvSpPr txBox="1"/>
          <p:nvPr/>
        </p:nvSpPr>
        <p:spPr>
          <a:xfrm>
            <a:off x="7564666" y="266439"/>
            <a:ext cx="44696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및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통계 분석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9406EF1-5ABA-86B7-3A6F-ABE2F9962BE9}"/>
              </a:ext>
            </a:extLst>
          </p:cNvPr>
          <p:cNvSpPr/>
          <p:nvPr/>
        </p:nvSpPr>
        <p:spPr>
          <a:xfrm>
            <a:off x="6132195" y="282771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693086B-0284-5080-B088-972B687749F5}"/>
              </a:ext>
            </a:extLst>
          </p:cNvPr>
          <p:cNvCxnSpPr>
            <a:cxnSpLocks/>
          </p:cNvCxnSpPr>
          <p:nvPr/>
        </p:nvCxnSpPr>
        <p:spPr>
          <a:xfrm>
            <a:off x="6820644" y="5488758"/>
            <a:ext cx="568264" cy="0"/>
          </a:xfrm>
          <a:prstGeom prst="straightConnector1">
            <a:avLst/>
          </a:prstGeom>
          <a:ln w="31750">
            <a:solidFill>
              <a:schemeClr val="bg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34849BD-6ADC-0262-B09A-36D39083892E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대회 소개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ACF99C-E5BC-ABC1-B37E-45F891DC1269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1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CA7A85-B18A-497E-218B-3ECB871D8E2B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1B9A58-EA63-AB1E-9B92-8C8B8B8171F5}"/>
              </a:ext>
            </a:extLst>
          </p:cNvPr>
          <p:cNvSpPr txBox="1"/>
          <p:nvPr/>
        </p:nvSpPr>
        <p:spPr>
          <a:xfrm>
            <a:off x="7865222" y="1808633"/>
            <a:ext cx="1809791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err="1">
                <a:ln w="6350">
                  <a:noFill/>
                </a:ln>
                <a:solidFill>
                  <a:schemeClr val="accent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캐글</a:t>
            </a:r>
            <a:r>
              <a:rPr lang="ko-KR" altLang="en-US" sz="3600" spc="-150" dirty="0">
                <a:ln w="6350">
                  <a:noFill/>
                </a:ln>
                <a:solidFill>
                  <a:schemeClr val="accent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대회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DC43508-4715-836B-E94C-8C734D87D449}"/>
              </a:ext>
            </a:extLst>
          </p:cNvPr>
          <p:cNvGrpSpPr/>
          <p:nvPr/>
        </p:nvGrpSpPr>
        <p:grpSpPr>
          <a:xfrm>
            <a:off x="1245128" y="843179"/>
            <a:ext cx="4283121" cy="5133148"/>
            <a:chOff x="3357448" y="-1"/>
            <a:chExt cx="5486400" cy="6575229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B9449499-007D-D2C4-E10F-6D49F8F9D2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13" t="1438" r="413" b="2685"/>
            <a:stretch/>
          </p:blipFill>
          <p:spPr>
            <a:xfrm>
              <a:off x="3357448" y="-1"/>
              <a:ext cx="5486400" cy="6575229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619A90D-E716-41BB-D1AA-962B04F11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8232" y="105702"/>
              <a:ext cx="3213087" cy="1160467"/>
            </a:xfrm>
            <a:prstGeom prst="rect">
              <a:avLst/>
            </a:prstGeom>
          </p:spPr>
        </p:pic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D5050D65-FE77-E085-73D7-BB5B6012F82E}"/>
              </a:ext>
            </a:extLst>
          </p:cNvPr>
          <p:cNvGrpSpPr/>
          <p:nvPr/>
        </p:nvGrpSpPr>
        <p:grpSpPr>
          <a:xfrm>
            <a:off x="6413320" y="2686019"/>
            <a:ext cx="4909935" cy="1049031"/>
            <a:chOff x="6652028" y="2636207"/>
            <a:chExt cx="4909935" cy="1049031"/>
          </a:xfrm>
        </p:grpSpPr>
        <p:sp>
          <p:nvSpPr>
            <p:cNvPr id="4" name="순서도: 대체 처리 3">
              <a:extLst>
                <a:ext uri="{FF2B5EF4-FFF2-40B4-BE49-F238E27FC236}">
                  <a16:creationId xmlns:a16="http://schemas.microsoft.com/office/drawing/2014/main" id="{C977C65A-7773-3CCB-5530-2DF65CCB492A}"/>
                </a:ext>
              </a:extLst>
            </p:cNvPr>
            <p:cNvSpPr/>
            <p:nvPr/>
          </p:nvSpPr>
          <p:spPr>
            <a:xfrm>
              <a:off x="6652028" y="2636207"/>
              <a:ext cx="4909935" cy="1049031"/>
            </a:xfrm>
            <a:prstGeom prst="flowChartAlternateProcess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30FEB84B-EC2C-2668-8B0D-D96BDA2103FB}"/>
                </a:ext>
              </a:extLst>
            </p:cNvPr>
            <p:cNvGrpSpPr/>
            <p:nvPr/>
          </p:nvGrpSpPr>
          <p:grpSpPr>
            <a:xfrm>
              <a:off x="7579221" y="2842151"/>
              <a:ext cx="694101" cy="586849"/>
              <a:chOff x="7211242" y="2842151"/>
              <a:chExt cx="694101" cy="586849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825B4F9-0240-004B-3523-2264AE5ABCB8}"/>
                  </a:ext>
                </a:extLst>
              </p:cNvPr>
              <p:cNvSpPr txBox="1"/>
              <p:nvPr/>
            </p:nvSpPr>
            <p:spPr>
              <a:xfrm>
                <a:off x="7211242" y="3213556"/>
                <a:ext cx="694101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ko-KR" altLang="en-US" sz="1400" spc="-8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대회</a:t>
                </a:r>
                <a:r>
                  <a:rPr lang="en-US" altLang="ko-KR" sz="1400" spc="-8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 </a:t>
                </a:r>
                <a:r>
                  <a:rPr lang="ko-KR" altLang="en-US" sz="1400" spc="-8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목표</a:t>
                </a:r>
              </a:p>
            </p:txBody>
          </p:sp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F911202D-2A5A-0490-C16B-823EA2D13B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85887" b="75"/>
              <a:stretch/>
            </p:blipFill>
            <p:spPr>
              <a:xfrm>
                <a:off x="7388908" y="2842151"/>
                <a:ext cx="338768" cy="366442"/>
              </a:xfrm>
              <a:prstGeom prst="rect">
                <a:avLst/>
              </a:prstGeom>
            </p:spPr>
          </p:pic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F0D76D6D-30DA-7299-EF01-B6EBB23FB882}"/>
                </a:ext>
              </a:extLst>
            </p:cNvPr>
            <p:cNvGrpSpPr/>
            <p:nvPr/>
          </p:nvGrpSpPr>
          <p:grpSpPr>
            <a:xfrm>
              <a:off x="8998693" y="2733536"/>
              <a:ext cx="2428337" cy="843965"/>
              <a:chOff x="8643854" y="2713373"/>
              <a:chExt cx="2428337" cy="843965"/>
            </a:xfrm>
          </p:grpSpPr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1BC0611E-859B-F870-874A-BC4942DD62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397" t="8816" r="21495" b="75476"/>
              <a:stretch/>
            </p:blipFill>
            <p:spPr>
              <a:xfrm>
                <a:off x="8649003" y="2723782"/>
                <a:ext cx="216607" cy="216000"/>
              </a:xfrm>
              <a:prstGeom prst="rect">
                <a:avLst/>
              </a:prstGeom>
            </p:spPr>
          </p:pic>
          <p:sp>
            <p:nvSpPr>
              <p:cNvPr id="32" name="Rectangle 5">
                <a:extLst>
                  <a:ext uri="{FF2B5EF4-FFF2-40B4-BE49-F238E27FC236}">
                    <a16:creationId xmlns:a16="http://schemas.microsoft.com/office/drawing/2014/main" id="{7329F6CE-6284-E700-13BE-6611C37420D6}"/>
                  </a:ext>
                </a:extLst>
              </p:cNvPr>
              <p:cNvSpPr/>
              <p:nvPr/>
            </p:nvSpPr>
            <p:spPr>
              <a:xfrm>
                <a:off x="8947600" y="2713373"/>
                <a:ext cx="2119944" cy="21845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latinLnBrk="0">
                  <a:lnSpc>
                    <a:spcPct val="130000"/>
                  </a:lnSpc>
                  <a:defRPr/>
                </a:pPr>
                <a:r>
                  <a:rPr lang="ko-KR" altLang="en-US" sz="1200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Pretendard" panose="02000503000000020004" pitchFamily="2" charset="-127"/>
                  </a:rPr>
                  <a:t>시계열 알고리즘 사용</a:t>
                </a:r>
                <a:endPara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33" name="Rectangle 5">
                <a:extLst>
                  <a:ext uri="{FF2B5EF4-FFF2-40B4-BE49-F238E27FC236}">
                    <a16:creationId xmlns:a16="http://schemas.microsoft.com/office/drawing/2014/main" id="{CE31507C-A1A4-47F0-BADF-F166C3AE2DFA}"/>
                  </a:ext>
                </a:extLst>
              </p:cNvPr>
              <p:cNvSpPr/>
              <p:nvPr/>
            </p:nvSpPr>
            <p:spPr>
              <a:xfrm>
                <a:off x="8947032" y="3014180"/>
                <a:ext cx="2119944" cy="21845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latinLnBrk="0">
                  <a:lnSpc>
                    <a:spcPct val="130000"/>
                  </a:lnSpc>
                  <a:defRPr/>
                </a:pPr>
                <a:r>
                  <a:rPr lang="ko-KR" altLang="en-US" sz="1200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Pretendard" panose="02000503000000020004" pitchFamily="2" charset="-127"/>
                  </a:rPr>
                  <a:t>매출 변화 추이 분석</a:t>
                </a:r>
                <a:endPara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34" name="Rectangle 5">
                <a:extLst>
                  <a:ext uri="{FF2B5EF4-FFF2-40B4-BE49-F238E27FC236}">
                    <a16:creationId xmlns:a16="http://schemas.microsoft.com/office/drawing/2014/main" id="{679C5DBA-6DC2-D6FB-2B7B-2373B2BF7CB6}"/>
                  </a:ext>
                </a:extLst>
              </p:cNvPr>
              <p:cNvSpPr/>
              <p:nvPr/>
            </p:nvSpPr>
            <p:spPr>
              <a:xfrm>
                <a:off x="8952247" y="3314987"/>
                <a:ext cx="2119944" cy="21845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latinLnBrk="0">
                  <a:lnSpc>
                    <a:spcPct val="130000"/>
                  </a:lnSpc>
                  <a:defRPr/>
                </a:pPr>
                <a:r>
                  <a:rPr lang="ko-KR" altLang="en-US" sz="1200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Pretendard" panose="02000503000000020004" pitchFamily="2" charset="-127"/>
                  </a:rPr>
                  <a:t>수요 예측 판매 모델링</a:t>
                </a:r>
                <a:endParaRPr lang="en-US" altLang="ko-KR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endParaRPr>
              </a:p>
            </p:txBody>
          </p:sp>
          <p:pic>
            <p:nvPicPr>
              <p:cNvPr id="35" name="그림 34">
                <a:extLst>
                  <a:ext uri="{FF2B5EF4-FFF2-40B4-BE49-F238E27FC236}">
                    <a16:creationId xmlns:a16="http://schemas.microsoft.com/office/drawing/2014/main" id="{A6772A94-8092-4D3A-3028-6A8B7097172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397" t="8816" r="21495" b="75476"/>
              <a:stretch/>
            </p:blipFill>
            <p:spPr>
              <a:xfrm>
                <a:off x="8643854" y="3032560"/>
                <a:ext cx="216607" cy="216000"/>
              </a:xfrm>
              <a:prstGeom prst="rect">
                <a:avLst/>
              </a:prstGeom>
            </p:spPr>
          </p:pic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F38A5E92-7513-53BC-0611-C178AACE5B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397" t="8816" r="21495" b="75476"/>
              <a:stretch/>
            </p:blipFill>
            <p:spPr>
              <a:xfrm>
                <a:off x="8643854" y="3341338"/>
                <a:ext cx="216607" cy="216000"/>
              </a:xfrm>
              <a:prstGeom prst="rect">
                <a:avLst/>
              </a:prstGeom>
            </p:spPr>
          </p:pic>
        </p:grp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3A21746-1F45-51DE-1E30-5708F5F47423}"/>
              </a:ext>
            </a:extLst>
          </p:cNvPr>
          <p:cNvSpPr/>
          <p:nvPr/>
        </p:nvSpPr>
        <p:spPr>
          <a:xfrm>
            <a:off x="6413320" y="3907373"/>
            <a:ext cx="4909935" cy="857556"/>
          </a:xfrm>
          <a:prstGeom prst="rect">
            <a:avLst/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D2D1A4B0-25E1-3B1A-8C13-4D651EF89A6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3" t="-13073" r="71414" b="1481"/>
          <a:stretch/>
        </p:blipFill>
        <p:spPr>
          <a:xfrm>
            <a:off x="10491197" y="4235385"/>
            <a:ext cx="311721" cy="36720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83CCEAB2-1463-C96B-A86D-98E046B0B408}"/>
              </a:ext>
            </a:extLst>
          </p:cNvPr>
          <p:cNvSpPr txBox="1"/>
          <p:nvPr/>
        </p:nvSpPr>
        <p:spPr>
          <a:xfrm>
            <a:off x="8521236" y="4071337"/>
            <a:ext cx="69410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기대 효과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AC4080-65F6-9BF6-8BC4-A9C6F86C6F85}"/>
              </a:ext>
            </a:extLst>
          </p:cNvPr>
          <p:cNvSpPr txBox="1"/>
          <p:nvPr/>
        </p:nvSpPr>
        <p:spPr>
          <a:xfrm>
            <a:off x="6413320" y="255446"/>
            <a:ext cx="8146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6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200182A-08DB-38CF-1CDC-0922B2AFD085}"/>
              </a:ext>
            </a:extLst>
          </p:cNvPr>
          <p:cNvSpPr txBox="1"/>
          <p:nvPr/>
        </p:nvSpPr>
        <p:spPr>
          <a:xfrm>
            <a:off x="7035154" y="4312399"/>
            <a:ext cx="344966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최적의</a:t>
            </a:r>
            <a:r>
              <a:rPr lang="en-US" altLang="ko-KR" spc="-8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ko-KR" altLang="en-US" spc="-8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모델을 찾아 매출 이익 극대화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4687A75E-E3EB-A5C0-ECFB-C3572FC69999}"/>
              </a:ext>
            </a:extLst>
          </p:cNvPr>
          <p:cNvSpPr/>
          <p:nvPr/>
        </p:nvSpPr>
        <p:spPr>
          <a:xfrm>
            <a:off x="3270289" y="1687356"/>
            <a:ext cx="2508392" cy="2666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300" b="0" i="0" dirty="0"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에콰도르의 대형 식료품 소매업체</a:t>
            </a:r>
            <a:endParaRPr lang="en-US" altLang="ko-KR" sz="1300" b="0" i="0" dirty="0"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3A3FA02D-32B3-31EA-406F-3A380BFFA5A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72" t="-8329" r="29115" b="8404"/>
          <a:stretch/>
        </p:blipFill>
        <p:spPr>
          <a:xfrm>
            <a:off x="3217304" y="1320914"/>
            <a:ext cx="338768" cy="36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442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Straight Connector 75">
            <a:extLst>
              <a:ext uri="{FF2B5EF4-FFF2-40B4-BE49-F238E27FC236}">
                <a16:creationId xmlns:a16="http://schemas.microsoft.com/office/drawing/2014/main" id="{35054297-385F-37D5-126A-5A826119CFBF}"/>
              </a:ext>
            </a:extLst>
          </p:cNvPr>
          <p:cNvCxnSpPr>
            <a:cxnSpLocks/>
          </p:cNvCxnSpPr>
          <p:nvPr/>
        </p:nvCxnSpPr>
        <p:spPr>
          <a:xfrm>
            <a:off x="3932076" y="3611056"/>
            <a:ext cx="1289101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9">
            <a:extLst>
              <a:ext uri="{FF2B5EF4-FFF2-40B4-BE49-F238E27FC236}">
                <a16:creationId xmlns:a16="http://schemas.microsoft.com/office/drawing/2014/main" id="{45772A07-E049-0239-E104-FE56E1483FD1}"/>
              </a:ext>
            </a:extLst>
          </p:cNvPr>
          <p:cNvCxnSpPr>
            <a:cxnSpLocks/>
          </p:cNvCxnSpPr>
          <p:nvPr/>
        </p:nvCxnSpPr>
        <p:spPr>
          <a:xfrm>
            <a:off x="5221177" y="1788589"/>
            <a:ext cx="0" cy="364493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71">
            <a:extLst>
              <a:ext uri="{FF2B5EF4-FFF2-40B4-BE49-F238E27FC236}">
                <a16:creationId xmlns:a16="http://schemas.microsoft.com/office/drawing/2014/main" id="{550AA539-AE5A-3799-3C86-66107EF200E1}"/>
              </a:ext>
            </a:extLst>
          </p:cNvPr>
          <p:cNvCxnSpPr>
            <a:cxnSpLocks/>
          </p:cNvCxnSpPr>
          <p:nvPr/>
        </p:nvCxnSpPr>
        <p:spPr>
          <a:xfrm>
            <a:off x="5221177" y="1788589"/>
            <a:ext cx="1292174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BFB40529-56BF-688A-6C9B-074665EEC722}"/>
              </a:ext>
            </a:extLst>
          </p:cNvPr>
          <p:cNvSpPr/>
          <p:nvPr/>
        </p:nvSpPr>
        <p:spPr>
          <a:xfrm>
            <a:off x="560158" y="3016908"/>
            <a:ext cx="4155370" cy="1214976"/>
          </a:xfrm>
          <a:prstGeom prst="roundRect">
            <a:avLst>
              <a:gd name="adj" fmla="val 570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7" name="Straight Connector 72">
            <a:extLst>
              <a:ext uri="{FF2B5EF4-FFF2-40B4-BE49-F238E27FC236}">
                <a16:creationId xmlns:a16="http://schemas.microsoft.com/office/drawing/2014/main" id="{673FDE62-A3CE-0D0C-1E00-171149E87069}"/>
              </a:ext>
            </a:extLst>
          </p:cNvPr>
          <p:cNvCxnSpPr>
            <a:cxnSpLocks/>
          </p:cNvCxnSpPr>
          <p:nvPr/>
        </p:nvCxnSpPr>
        <p:spPr>
          <a:xfrm>
            <a:off x="5221177" y="3003567"/>
            <a:ext cx="1282649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73">
            <a:extLst>
              <a:ext uri="{FF2B5EF4-FFF2-40B4-BE49-F238E27FC236}">
                <a16:creationId xmlns:a16="http://schemas.microsoft.com/office/drawing/2014/main" id="{9A856E16-1627-7701-A077-0906D083C8EB}"/>
              </a:ext>
            </a:extLst>
          </p:cNvPr>
          <p:cNvCxnSpPr>
            <a:cxnSpLocks/>
          </p:cNvCxnSpPr>
          <p:nvPr/>
        </p:nvCxnSpPr>
        <p:spPr>
          <a:xfrm>
            <a:off x="5221177" y="4218545"/>
            <a:ext cx="1492199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74">
            <a:extLst>
              <a:ext uri="{FF2B5EF4-FFF2-40B4-BE49-F238E27FC236}">
                <a16:creationId xmlns:a16="http://schemas.microsoft.com/office/drawing/2014/main" id="{14D41DC3-2AD3-8F85-4D88-9FA6F59690BA}"/>
              </a:ext>
            </a:extLst>
          </p:cNvPr>
          <p:cNvCxnSpPr>
            <a:cxnSpLocks/>
          </p:cNvCxnSpPr>
          <p:nvPr/>
        </p:nvCxnSpPr>
        <p:spPr>
          <a:xfrm>
            <a:off x="5221177" y="5433523"/>
            <a:ext cx="1492199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7419BD80-768F-4F7C-EE61-F14F1A64AA84}"/>
              </a:ext>
            </a:extLst>
          </p:cNvPr>
          <p:cNvSpPr/>
          <p:nvPr/>
        </p:nvSpPr>
        <p:spPr>
          <a:xfrm>
            <a:off x="6491240" y="2515402"/>
            <a:ext cx="4438535" cy="97633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761CCA60-25DA-BB00-FB55-30C017AF14C3}"/>
              </a:ext>
            </a:extLst>
          </p:cNvPr>
          <p:cNvSpPr/>
          <p:nvPr/>
        </p:nvSpPr>
        <p:spPr>
          <a:xfrm>
            <a:off x="6431349" y="3751216"/>
            <a:ext cx="4438535" cy="97633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CEA265D7-87BB-3BE1-9DC4-6FF06310C037}"/>
              </a:ext>
            </a:extLst>
          </p:cNvPr>
          <p:cNvSpPr/>
          <p:nvPr/>
        </p:nvSpPr>
        <p:spPr>
          <a:xfrm>
            <a:off x="6491240" y="4945358"/>
            <a:ext cx="4438535" cy="97633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87E2C87A-6454-CD2D-ABDA-F0979B9830AA}"/>
              </a:ext>
            </a:extLst>
          </p:cNvPr>
          <p:cNvSpPr/>
          <p:nvPr/>
        </p:nvSpPr>
        <p:spPr>
          <a:xfrm>
            <a:off x="6491240" y="1300424"/>
            <a:ext cx="4438535" cy="976330"/>
          </a:xfrm>
          <a:prstGeom prst="roundRect">
            <a:avLst>
              <a:gd name="adj" fmla="val 8427"/>
            </a:avLst>
          </a:prstGeom>
          <a:solidFill>
            <a:schemeClr val="bg1"/>
          </a:solid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E4294AB9-2BAE-A0BB-55D6-5E52B0898AF9}"/>
              </a:ext>
            </a:extLst>
          </p:cNvPr>
          <p:cNvSpPr/>
          <p:nvPr/>
        </p:nvSpPr>
        <p:spPr>
          <a:xfrm>
            <a:off x="6732426" y="1406840"/>
            <a:ext cx="698481" cy="69848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98E359FB-9208-D971-E32D-59CC187268DC}"/>
              </a:ext>
            </a:extLst>
          </p:cNvPr>
          <p:cNvSpPr/>
          <p:nvPr/>
        </p:nvSpPr>
        <p:spPr>
          <a:xfrm>
            <a:off x="6732426" y="3869305"/>
            <a:ext cx="698481" cy="698481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D2469BF4-C6A6-206D-F9BB-63D8CE3E2015}"/>
              </a:ext>
            </a:extLst>
          </p:cNvPr>
          <p:cNvSpPr/>
          <p:nvPr/>
        </p:nvSpPr>
        <p:spPr>
          <a:xfrm>
            <a:off x="6732426" y="5084283"/>
            <a:ext cx="698481" cy="69848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Rectangle 5">
            <a:extLst>
              <a:ext uri="{FF2B5EF4-FFF2-40B4-BE49-F238E27FC236}">
                <a16:creationId xmlns:a16="http://schemas.microsoft.com/office/drawing/2014/main" id="{618FA180-BA1C-04DB-70B0-4D6F45D5DF06}"/>
              </a:ext>
            </a:extLst>
          </p:cNvPr>
          <p:cNvSpPr/>
          <p:nvPr/>
        </p:nvSpPr>
        <p:spPr>
          <a:xfrm>
            <a:off x="7633992" y="1809425"/>
            <a:ext cx="2983487" cy="2174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데이터 세트의 샘플 개수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458E0CD-F563-1DEB-8734-07B88893909C}"/>
              </a:ext>
            </a:extLst>
          </p:cNvPr>
          <p:cNvSpPr txBox="1"/>
          <p:nvPr/>
        </p:nvSpPr>
        <p:spPr>
          <a:xfrm>
            <a:off x="7633992" y="1550899"/>
            <a:ext cx="106247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총 인스턴스 수</a:t>
            </a:r>
          </a:p>
        </p:txBody>
      </p:sp>
      <p:sp>
        <p:nvSpPr>
          <p:cNvPr id="82" name="Rectangle 5">
            <a:extLst>
              <a:ext uri="{FF2B5EF4-FFF2-40B4-BE49-F238E27FC236}">
                <a16:creationId xmlns:a16="http://schemas.microsoft.com/office/drawing/2014/main" id="{D6BF3FE0-3E9F-1BCC-D057-AB6E01FF3003}"/>
              </a:ext>
            </a:extLst>
          </p:cNvPr>
          <p:cNvSpPr/>
          <p:nvPr/>
        </p:nvSpPr>
        <p:spPr>
          <a:xfrm>
            <a:off x="7633992" y="3024403"/>
            <a:ext cx="2983487" cy="2184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i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번째 샘플의 예측 값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060593E-2305-0FE7-FC7E-DAC6820E360E}"/>
              </a:ext>
            </a:extLst>
          </p:cNvPr>
          <p:cNvSpPr txBox="1"/>
          <p:nvPr/>
        </p:nvSpPr>
        <p:spPr>
          <a:xfrm>
            <a:off x="7633992" y="2765877"/>
            <a:ext cx="106247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대상의 예측 값</a:t>
            </a:r>
          </a:p>
        </p:txBody>
      </p:sp>
      <p:sp>
        <p:nvSpPr>
          <p:cNvPr id="84" name="Rectangle 5">
            <a:extLst>
              <a:ext uri="{FF2B5EF4-FFF2-40B4-BE49-F238E27FC236}">
                <a16:creationId xmlns:a16="http://schemas.microsoft.com/office/drawing/2014/main" id="{0283EA04-0D98-8C60-2690-B31514CEC461}"/>
              </a:ext>
            </a:extLst>
          </p:cNvPr>
          <p:cNvSpPr/>
          <p:nvPr/>
        </p:nvSpPr>
        <p:spPr>
          <a:xfrm>
            <a:off x="7633992" y="4239381"/>
            <a:ext cx="2983487" cy="2174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i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번째 샘플의 실제 값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BE6E5FA-1B47-79FE-4047-1F20896E097A}"/>
              </a:ext>
            </a:extLst>
          </p:cNvPr>
          <p:cNvSpPr txBox="1"/>
          <p:nvPr/>
        </p:nvSpPr>
        <p:spPr>
          <a:xfrm>
            <a:off x="7633992" y="3980855"/>
            <a:ext cx="106247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대상의 실제 값</a:t>
            </a:r>
          </a:p>
        </p:txBody>
      </p:sp>
      <p:sp>
        <p:nvSpPr>
          <p:cNvPr id="86" name="Rectangle 5">
            <a:extLst>
              <a:ext uri="{FF2B5EF4-FFF2-40B4-BE49-F238E27FC236}">
                <a16:creationId xmlns:a16="http://schemas.microsoft.com/office/drawing/2014/main" id="{F009D8F7-5E0A-FCAB-F9EC-C4DD7385767F}"/>
              </a:ext>
            </a:extLst>
          </p:cNvPr>
          <p:cNvSpPr/>
          <p:nvPr/>
        </p:nvSpPr>
        <p:spPr>
          <a:xfrm>
            <a:off x="7633992" y="5454359"/>
            <a:ext cx="2983487" cy="2174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로그의 밑이 자연상수 </a:t>
            </a:r>
            <a:r>
              <a: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e</a:t>
            </a:r>
            <a:r>
              <a:rPr lang="ko-KR" altLang="en-US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rPr>
              <a:t>인 로그</a:t>
            </a:r>
            <a:endParaRPr lang="en-US" altLang="ko-KR" sz="120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Pretendard" panose="02000503000000020004" pitchFamily="2" charset="-127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8AFB136-BA61-19F2-E92E-6DE6E99BBB8A}"/>
              </a:ext>
            </a:extLst>
          </p:cNvPr>
          <p:cNvSpPr txBox="1"/>
          <p:nvPr/>
        </p:nvSpPr>
        <p:spPr>
          <a:xfrm>
            <a:off x="7633992" y="5195833"/>
            <a:ext cx="69089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자연 로그</a:t>
            </a:r>
          </a:p>
        </p:txBody>
      </p:sp>
      <p:sp>
        <p:nvSpPr>
          <p:cNvPr id="110" name="사각형: 둥근 모서리 109">
            <a:extLst>
              <a:ext uri="{FF2B5EF4-FFF2-40B4-BE49-F238E27FC236}">
                <a16:creationId xmlns:a16="http://schemas.microsoft.com/office/drawing/2014/main" id="{412E008A-1997-97B9-992E-5D21B3F3FB82}"/>
              </a:ext>
            </a:extLst>
          </p:cNvPr>
          <p:cNvSpPr/>
          <p:nvPr/>
        </p:nvSpPr>
        <p:spPr>
          <a:xfrm>
            <a:off x="6732426" y="2654327"/>
            <a:ext cx="698481" cy="698481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4D63B769-F4FA-5EA1-5387-A72C096B7685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RMSLE</a:t>
            </a:r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는 회귀 모델에서 예측 값과 실제 값의 평균 차이를 측정한 것으로 예측 모델의 정확도를 나타냅니다</a:t>
            </a:r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.</a:t>
            </a:r>
            <a:endParaRPr lang="ko-KR" altLang="en-US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2060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3B832B0D-0A0A-E2ED-EB9F-15B62AF09669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EBAF5D-FD46-E199-F1F4-1F94272E17FF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평가 지표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328E61-D42C-6836-E4FD-0C8BFDC525E0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1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2303C8E-E5FE-F96E-3A18-512C95D3D15A}"/>
              </a:ext>
            </a:extLst>
          </p:cNvPr>
          <p:cNvSpPr/>
          <p:nvPr/>
        </p:nvSpPr>
        <p:spPr>
          <a:xfrm>
            <a:off x="6837583" y="1503947"/>
            <a:ext cx="499273" cy="504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50A9434-3C33-9AD0-1FDB-7F6EBE387296}"/>
              </a:ext>
            </a:extLst>
          </p:cNvPr>
          <p:cNvGrpSpPr/>
          <p:nvPr/>
        </p:nvGrpSpPr>
        <p:grpSpPr>
          <a:xfrm>
            <a:off x="6837584" y="5181315"/>
            <a:ext cx="499274" cy="504803"/>
            <a:chOff x="6405628" y="5170095"/>
            <a:chExt cx="499274" cy="50480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CA87B9A-ADD7-8519-FEBD-BFC52BA6F161}"/>
                </a:ext>
              </a:extLst>
            </p:cNvPr>
            <p:cNvSpPr/>
            <p:nvPr/>
          </p:nvSpPr>
          <p:spPr>
            <a:xfrm>
              <a:off x="6405628" y="5170095"/>
              <a:ext cx="499273" cy="5048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33A0486-6C0E-FE16-EA6A-4F4524E8F0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955" t="46244" r="42393" b="41044"/>
            <a:stretch/>
          </p:blipFill>
          <p:spPr>
            <a:xfrm>
              <a:off x="6481602" y="5247683"/>
              <a:ext cx="359008" cy="349240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A8D1DCE-E3B8-9D4B-0FAE-BC869DA1CECD}"/>
                </a:ext>
              </a:extLst>
            </p:cNvPr>
            <p:cNvSpPr/>
            <p:nvPr/>
          </p:nvSpPr>
          <p:spPr>
            <a:xfrm>
              <a:off x="6820700" y="5318321"/>
              <a:ext cx="84202" cy="2744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422AD31D-94A4-DCA6-07CF-FF2079E9A6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632" t="36177" r="48748" b="55895"/>
          <a:stretch/>
        </p:blipFill>
        <p:spPr>
          <a:xfrm>
            <a:off x="6911094" y="1567729"/>
            <a:ext cx="378302" cy="358253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73404E57-9114-B595-C8F3-2879A8B280E0}"/>
              </a:ext>
            </a:extLst>
          </p:cNvPr>
          <p:cNvSpPr/>
          <p:nvPr/>
        </p:nvSpPr>
        <p:spPr>
          <a:xfrm>
            <a:off x="6835273" y="2756775"/>
            <a:ext cx="499273" cy="504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AC0957E-0FF9-F35F-6DEF-965D8283019B}"/>
              </a:ext>
            </a:extLst>
          </p:cNvPr>
          <p:cNvSpPr/>
          <p:nvPr/>
        </p:nvSpPr>
        <p:spPr>
          <a:xfrm>
            <a:off x="6826364" y="3966337"/>
            <a:ext cx="499273" cy="504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37DE134-99FA-4B0F-53F2-65087FFCFE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122" t="39046" r="50402" b="14315"/>
          <a:stretch/>
        </p:blipFill>
        <p:spPr>
          <a:xfrm>
            <a:off x="6883360" y="4028913"/>
            <a:ext cx="417114" cy="36064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0BF41D0-8A7C-4181-C95F-4818950C73F8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034AB8-19B9-653C-D0B3-E19E211AC1C0}"/>
              </a:ext>
            </a:extLst>
          </p:cNvPr>
          <p:cNvSpPr txBox="1"/>
          <p:nvPr/>
        </p:nvSpPr>
        <p:spPr>
          <a:xfrm>
            <a:off x="7564666" y="266439"/>
            <a:ext cx="44696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및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통계 분석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6F5C973-8CC3-8332-FF72-FB141799E2F9}"/>
              </a:ext>
            </a:extLst>
          </p:cNvPr>
          <p:cNvSpPr/>
          <p:nvPr/>
        </p:nvSpPr>
        <p:spPr>
          <a:xfrm>
            <a:off x="6132195" y="282771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DB3918-F6FC-39A1-4E66-7D67F2CE25B1}"/>
              </a:ext>
            </a:extLst>
          </p:cNvPr>
          <p:cNvSpPr txBox="1"/>
          <p:nvPr/>
        </p:nvSpPr>
        <p:spPr>
          <a:xfrm>
            <a:off x="6413320" y="255446"/>
            <a:ext cx="8146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6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4D5ED36-BBCF-58E8-9E4C-A5A1E779EB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4840" y="3109588"/>
            <a:ext cx="3986242" cy="103347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0E6D8F8F-76F6-11B3-D09B-37A0F18F117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154" t="12820" r="82684" b="72146"/>
          <a:stretch/>
        </p:blipFill>
        <p:spPr>
          <a:xfrm>
            <a:off x="6883360" y="2850050"/>
            <a:ext cx="406036" cy="34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62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EBAF5D-FD46-E199-F1F4-1F94272E17FF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데이터 소개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328E61-D42C-6836-E4FD-0C8BFDC525E0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1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BF41D0-8A7C-4181-C95F-4818950C73F8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C2B566-2933-B3FC-B34C-1657025E8575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파일 설명 및 데이터 필드 정보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26B5D50-AF20-C97D-54E5-11B98E56977D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1391B6D-5E08-42FA-4921-18CE20D811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1528" y="292461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8CA5439-BCC1-13F3-2DF7-BC6953F94299}"/>
              </a:ext>
            </a:extLst>
          </p:cNvPr>
          <p:cNvSpPr/>
          <p:nvPr/>
        </p:nvSpPr>
        <p:spPr>
          <a:xfrm>
            <a:off x="1552505" y="1866786"/>
            <a:ext cx="2615382" cy="2969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5618BA-25B4-4105-1651-CBD390C8B8F4}"/>
              </a:ext>
            </a:extLst>
          </p:cNvPr>
          <p:cNvSpPr txBox="1"/>
          <p:nvPr/>
        </p:nvSpPr>
        <p:spPr>
          <a:xfrm>
            <a:off x="1735791" y="1856121"/>
            <a:ext cx="2325074" cy="595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i="0" dirty="0">
                <a:ln>
                  <a:solidFill>
                    <a:schemeClr val="bg1"/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Store Sales Data</a:t>
            </a:r>
          </a:p>
          <a:p>
            <a:pPr algn="ctr"/>
            <a:endParaRPr lang="ko-KR" altLang="en-US" sz="1600" b="1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106692-B4CB-6770-3CAF-AE5E285A7095}"/>
              </a:ext>
            </a:extLst>
          </p:cNvPr>
          <p:cNvSpPr txBox="1"/>
          <p:nvPr/>
        </p:nvSpPr>
        <p:spPr>
          <a:xfrm>
            <a:off x="1542103" y="2296989"/>
            <a:ext cx="2640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solidFill>
                  <a:schemeClr val="bg1">
                    <a:lumMod val="50000"/>
                  </a:schemeClr>
                </a:solidFill>
                <a:latin typeface="나눔고딕" pitchFamily="2" charset="-127"/>
                <a:ea typeface="나눔고딕" pitchFamily="2" charset="-127"/>
              </a:rPr>
              <a:t>  </a:t>
            </a:r>
            <a:r>
              <a:rPr lang="ko-KR" altLang="en-US" sz="1100" b="1" dirty="0">
                <a:solidFill>
                  <a:schemeClr val="bg1">
                    <a:lumMod val="5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에콰도르 전역 </a:t>
            </a:r>
            <a:r>
              <a:rPr lang="en-US" altLang="ko-KR" sz="1100" b="1" dirty="0">
                <a:solidFill>
                  <a:schemeClr val="bg1">
                    <a:lumMod val="5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4</a:t>
            </a:r>
            <a:r>
              <a:rPr lang="ko-KR" altLang="en-US" sz="1100" b="1" dirty="0">
                <a:solidFill>
                  <a:schemeClr val="bg1">
                    <a:lumMod val="5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년간의 매출 데이터</a:t>
            </a:r>
            <a:endParaRPr lang="en-US" altLang="ko-KR" sz="1100" b="1" dirty="0">
              <a:solidFill>
                <a:schemeClr val="bg1">
                  <a:lumMod val="50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algn="ctr"/>
            <a:endParaRPr lang="en-US" altLang="ko-KR" sz="300" b="1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9E5B5D7-924C-E9EB-1FAE-8048C837E762}"/>
              </a:ext>
            </a:extLst>
          </p:cNvPr>
          <p:cNvSpPr/>
          <p:nvPr/>
        </p:nvSpPr>
        <p:spPr>
          <a:xfrm>
            <a:off x="2305712" y="4979822"/>
            <a:ext cx="540000" cy="540000"/>
          </a:xfrm>
          <a:prstGeom prst="ellipse">
            <a:avLst/>
          </a:prstGeom>
          <a:solidFill>
            <a:srgbClr val="E2F0D9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1B99F3F-B018-1FE6-28FD-E934D9427166}"/>
              </a:ext>
            </a:extLst>
          </p:cNvPr>
          <p:cNvSpPr/>
          <p:nvPr/>
        </p:nvSpPr>
        <p:spPr>
          <a:xfrm>
            <a:off x="2680712" y="4360132"/>
            <a:ext cx="540000" cy="540000"/>
          </a:xfrm>
          <a:prstGeom prst="ellipse">
            <a:avLst/>
          </a:prstGeom>
          <a:solidFill>
            <a:srgbClr val="FFE1E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F2C1D9D-3815-4D45-AA4F-0E143D08C21A}"/>
              </a:ext>
            </a:extLst>
          </p:cNvPr>
          <p:cNvSpPr/>
          <p:nvPr/>
        </p:nvSpPr>
        <p:spPr>
          <a:xfrm>
            <a:off x="1950418" y="4360132"/>
            <a:ext cx="540000" cy="540000"/>
          </a:xfrm>
          <a:prstGeom prst="ellipse">
            <a:avLst/>
          </a:prstGeom>
          <a:solidFill>
            <a:srgbClr val="DAE3F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AD0EB451-5A2F-7541-C0E0-10AC9285D82B}"/>
              </a:ext>
            </a:extLst>
          </p:cNvPr>
          <p:cNvSpPr/>
          <p:nvPr/>
        </p:nvSpPr>
        <p:spPr>
          <a:xfrm>
            <a:off x="3041257" y="4987914"/>
            <a:ext cx="540000" cy="540000"/>
          </a:xfrm>
          <a:prstGeom prst="ellipse">
            <a:avLst/>
          </a:prstGeom>
          <a:solidFill>
            <a:srgbClr val="E7E5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B38C8B8-E677-3CB0-5945-F2E329C69F1B}"/>
              </a:ext>
            </a:extLst>
          </p:cNvPr>
          <p:cNvSpPr/>
          <p:nvPr/>
        </p:nvSpPr>
        <p:spPr>
          <a:xfrm>
            <a:off x="3411007" y="4355159"/>
            <a:ext cx="540000" cy="540000"/>
          </a:xfrm>
          <a:prstGeom prst="ellipse">
            <a:avLst/>
          </a:prstGeom>
          <a:solidFill>
            <a:srgbClr val="FBE5D6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5C1A999-BB85-5820-E870-F41617C72DB7}"/>
              </a:ext>
            </a:extLst>
          </p:cNvPr>
          <p:cNvSpPr/>
          <p:nvPr/>
        </p:nvSpPr>
        <p:spPr>
          <a:xfrm>
            <a:off x="2349734" y="2694926"/>
            <a:ext cx="1188000" cy="1188000"/>
          </a:xfrm>
          <a:prstGeom prst="ellipse">
            <a:avLst/>
          </a:prstGeom>
          <a:solidFill>
            <a:schemeClr val="bg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68BBAC-6114-555F-2E77-A80D3E5C7BDF}"/>
              </a:ext>
            </a:extLst>
          </p:cNvPr>
          <p:cNvSpPr txBox="1"/>
          <p:nvPr/>
        </p:nvSpPr>
        <p:spPr>
          <a:xfrm>
            <a:off x="2628637" y="3158121"/>
            <a:ext cx="6371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데이터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5B9145-5960-8E92-16DC-B736BA827FA0}"/>
              </a:ext>
            </a:extLst>
          </p:cNvPr>
          <p:cNvSpPr txBox="1"/>
          <p:nvPr/>
        </p:nvSpPr>
        <p:spPr>
          <a:xfrm>
            <a:off x="1905876" y="4514716"/>
            <a:ext cx="6371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train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426DDE-1D65-742D-0249-E3349198EC1D}"/>
              </a:ext>
            </a:extLst>
          </p:cNvPr>
          <p:cNvSpPr txBox="1"/>
          <p:nvPr/>
        </p:nvSpPr>
        <p:spPr>
          <a:xfrm>
            <a:off x="2635285" y="4514716"/>
            <a:ext cx="6371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stores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AA6961-C71F-177B-D828-A19C7BCB956B}"/>
              </a:ext>
            </a:extLst>
          </p:cNvPr>
          <p:cNvSpPr txBox="1"/>
          <p:nvPr/>
        </p:nvSpPr>
        <p:spPr>
          <a:xfrm>
            <a:off x="3362085" y="4509743"/>
            <a:ext cx="6371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oil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4EB30327-6022-6C9E-6A60-644D71CFF914}"/>
              </a:ext>
            </a:extLst>
          </p:cNvPr>
          <p:cNvCxnSpPr/>
          <p:nvPr/>
        </p:nvCxnSpPr>
        <p:spPr>
          <a:xfrm>
            <a:off x="2949902" y="3932337"/>
            <a:ext cx="0" cy="360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3836CDE-2FAC-6D96-121D-AFD3651722D9}"/>
              </a:ext>
            </a:extLst>
          </p:cNvPr>
          <p:cNvSpPr txBox="1"/>
          <p:nvPr/>
        </p:nvSpPr>
        <p:spPr>
          <a:xfrm>
            <a:off x="2202233" y="5121666"/>
            <a:ext cx="77592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holidays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86637A3-BBCB-A6FA-28B6-180DAA25101C}"/>
              </a:ext>
            </a:extLst>
          </p:cNvPr>
          <p:cNvSpPr txBox="1"/>
          <p:nvPr/>
        </p:nvSpPr>
        <p:spPr>
          <a:xfrm>
            <a:off x="2831590" y="5121666"/>
            <a:ext cx="10011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transactions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5EBF6C4-1A75-4357-A0B8-E213E4EF8D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52" b="4682"/>
          <a:stretch/>
        </p:blipFill>
        <p:spPr>
          <a:xfrm>
            <a:off x="5048235" y="1554929"/>
            <a:ext cx="6165804" cy="429715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AD4519C-A2A0-C631-2CC7-E9C607AAB6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00959" y="1418316"/>
            <a:ext cx="918474" cy="35267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0982C69-17D2-A16D-6A28-1820CC5DA9AE}"/>
              </a:ext>
            </a:extLst>
          </p:cNvPr>
          <p:cNvSpPr txBox="1"/>
          <p:nvPr/>
        </p:nvSpPr>
        <p:spPr>
          <a:xfrm>
            <a:off x="7564666" y="266439"/>
            <a:ext cx="44696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및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통계 분석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96A8A379-32CA-1DCD-3116-1AF6BF5A2A8A}"/>
              </a:ext>
            </a:extLst>
          </p:cNvPr>
          <p:cNvSpPr/>
          <p:nvPr/>
        </p:nvSpPr>
        <p:spPr>
          <a:xfrm>
            <a:off x="6132195" y="282771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20D39D4-C7E3-000D-01D8-9232B826F3C2}"/>
              </a:ext>
            </a:extLst>
          </p:cNvPr>
          <p:cNvSpPr txBox="1"/>
          <p:nvPr/>
        </p:nvSpPr>
        <p:spPr>
          <a:xfrm>
            <a:off x="6413320" y="255446"/>
            <a:ext cx="8146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6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5E77290-A849-636D-6511-D8947EE84B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948" y="2839047"/>
            <a:ext cx="295277" cy="20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19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EBAF5D-FD46-E199-F1F4-1F94272E17FF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스트림릿</a:t>
            </a:r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대시보드 소개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328E61-D42C-6836-E4FD-0C8BFDC525E0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1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BF41D0-8A7C-4181-C95F-4818950C73F8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BA1309-593C-F0E6-AC26-6F583410C2C2}"/>
              </a:ext>
            </a:extLst>
          </p:cNvPr>
          <p:cNvSpPr txBox="1"/>
          <p:nvPr/>
        </p:nvSpPr>
        <p:spPr>
          <a:xfrm>
            <a:off x="568960" y="870942"/>
            <a:ext cx="107983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웹 서비스 구현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1164D32-79F5-A18E-0B7A-AF90F7056341}"/>
              </a:ext>
            </a:extLst>
          </p:cNvPr>
          <p:cNvSpPr/>
          <p:nvPr/>
        </p:nvSpPr>
        <p:spPr>
          <a:xfrm>
            <a:off x="319205" y="800310"/>
            <a:ext cx="92597" cy="418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74DBFC6-C433-6778-C11F-9BF7C10E2A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80" b="13542"/>
          <a:stretch/>
        </p:blipFill>
        <p:spPr>
          <a:xfrm>
            <a:off x="501558" y="1421764"/>
            <a:ext cx="8767750" cy="3362515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809A7078-709C-FAB4-5581-A4672C9F21FB}"/>
              </a:ext>
            </a:extLst>
          </p:cNvPr>
          <p:cNvGrpSpPr/>
          <p:nvPr/>
        </p:nvGrpSpPr>
        <p:grpSpPr>
          <a:xfrm>
            <a:off x="6928747" y="5044079"/>
            <a:ext cx="4438535" cy="976330"/>
            <a:chOff x="471907" y="1431253"/>
            <a:chExt cx="4438535" cy="976330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116D2FF9-02EA-906B-D492-55E7608D5C1B}"/>
                </a:ext>
              </a:extLst>
            </p:cNvPr>
            <p:cNvSpPr/>
            <p:nvPr/>
          </p:nvSpPr>
          <p:spPr>
            <a:xfrm>
              <a:off x="471907" y="1431253"/>
              <a:ext cx="4438535" cy="976330"/>
            </a:xfrm>
            <a:prstGeom prst="roundRect">
              <a:avLst>
                <a:gd name="adj" fmla="val 8427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2DF1C8B1-065B-5252-9D60-E533D588CA3F}"/>
                </a:ext>
              </a:extLst>
            </p:cNvPr>
            <p:cNvSpPr/>
            <p:nvPr/>
          </p:nvSpPr>
          <p:spPr>
            <a:xfrm>
              <a:off x="642840" y="1807493"/>
              <a:ext cx="3581351" cy="45852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파이썬을</a:t>
              </a: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 사용해 데이터를 활용해 빠르게 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  <a:p>
              <a:pPr latinLnBrk="0">
                <a:lnSpc>
                  <a:spcPct val="130000"/>
                </a:lnSpc>
                <a:defRPr/>
              </a:pPr>
              <a:r>
                <a:rPr lang="ko-KR" altLang="en-US" sz="1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Pretendard" panose="02000503000000020004" pitchFamily="2" charset="-127"/>
                </a:rPr>
                <a:t>프로토타입 형태의 웹 앱을 구현할 수 있는 도구</a:t>
              </a:r>
              <a:endParaRPr lang="en-US" altLang="ko-KR" sz="12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Pretendard" panose="020005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F11D7A6-1FA1-AAFF-0C6F-DDE49C3F1B84}"/>
                </a:ext>
              </a:extLst>
            </p:cNvPr>
            <p:cNvSpPr txBox="1"/>
            <p:nvPr/>
          </p:nvSpPr>
          <p:spPr>
            <a:xfrm>
              <a:off x="642840" y="1548968"/>
              <a:ext cx="186608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ko-KR" altLang="en-US" sz="1400" spc="-8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스트림릿</a:t>
              </a:r>
              <a:r>
                <a:rPr lang="en-US" altLang="ko-KR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(</a:t>
              </a:r>
              <a:r>
                <a:rPr lang="en-US" altLang="ko-KR" sz="1400" spc="-8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Streamlit</a:t>
              </a:r>
              <a:r>
                <a:rPr lang="en-US" altLang="ko-KR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)</a:t>
              </a:r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이란</a:t>
              </a:r>
              <a:r>
                <a:rPr lang="en-US" altLang="ko-KR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?</a:t>
              </a:r>
              <a:endPara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sp>
        <p:nvSpPr>
          <p:cNvPr id="8" name="Oval 44">
            <a:extLst>
              <a:ext uri="{FF2B5EF4-FFF2-40B4-BE49-F238E27FC236}">
                <a16:creationId xmlns:a16="http://schemas.microsoft.com/office/drawing/2014/main" id="{206E596E-C3CA-729A-4C57-7AEE2050E3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51964" y="4338629"/>
            <a:ext cx="1265620" cy="1267837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" name="Oval 59">
            <a:extLst>
              <a:ext uri="{FF2B5EF4-FFF2-40B4-BE49-F238E27FC236}">
                <a16:creationId xmlns:a16="http://schemas.microsoft.com/office/drawing/2014/main" id="{7C10BCDD-8B8C-F09D-02B4-B2D80F228B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68254" y="3833243"/>
            <a:ext cx="1477665" cy="1480621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  <a:effectLst>
            <a:outerShdw blurRad="127000" dist="635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68967E-AD58-AB65-5788-335480E37CCC}"/>
              </a:ext>
            </a:extLst>
          </p:cNvPr>
          <p:cNvSpPr txBox="1"/>
          <p:nvPr/>
        </p:nvSpPr>
        <p:spPr>
          <a:xfrm>
            <a:off x="7564666" y="266439"/>
            <a:ext cx="44696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 및 역할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및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통계 분석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D1B9422-FF1E-9F23-1F8E-06DC1A8E1552}"/>
              </a:ext>
            </a:extLst>
          </p:cNvPr>
          <p:cNvSpPr/>
          <p:nvPr/>
        </p:nvSpPr>
        <p:spPr>
          <a:xfrm>
            <a:off x="6132195" y="282771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FD435C-5487-A91F-EE56-D3D99E81DB95}"/>
              </a:ext>
            </a:extLst>
          </p:cNvPr>
          <p:cNvSpPr txBox="1"/>
          <p:nvPr/>
        </p:nvSpPr>
        <p:spPr>
          <a:xfrm>
            <a:off x="6413320" y="255446"/>
            <a:ext cx="8146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6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C21F5D8-8FC6-2FF2-5918-F3BDC64262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152" b="5208"/>
          <a:stretch/>
        </p:blipFill>
        <p:spPr>
          <a:xfrm>
            <a:off x="501558" y="4424649"/>
            <a:ext cx="8767750" cy="39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94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825713" y="2290820"/>
            <a:ext cx="8883905" cy="3207647"/>
            <a:chOff x="1736978" y="2480912"/>
            <a:chExt cx="9788748" cy="3534354"/>
          </a:xfrm>
        </p:grpSpPr>
        <p:pic>
          <p:nvPicPr>
            <p:cNvPr id="3" name="object 3"/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9824" y="2480912"/>
              <a:ext cx="4385843" cy="156812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736978" y="4641126"/>
              <a:ext cx="9788748" cy="1374140"/>
            </a:xfrm>
            <a:custGeom>
              <a:avLst/>
              <a:gdLst/>
              <a:ahLst/>
              <a:cxnLst/>
              <a:rect l="l" t="t" r="r" b="b"/>
              <a:pathLst>
                <a:path w="8943975" h="1374139">
                  <a:moveTo>
                    <a:pt x="8943721" y="0"/>
                  </a:moveTo>
                  <a:lnTo>
                    <a:pt x="0" y="0"/>
                  </a:lnTo>
                  <a:lnTo>
                    <a:pt x="0" y="1373911"/>
                  </a:lnTo>
                  <a:lnTo>
                    <a:pt x="8943721" y="1373911"/>
                  </a:lnTo>
                  <a:lnTo>
                    <a:pt x="8943721" y="0"/>
                  </a:lnTo>
                  <a:close/>
                </a:path>
              </a:pathLst>
            </a:custGeom>
            <a:solidFill>
              <a:srgbClr val="8BCDCD"/>
            </a:solidFill>
          </p:spPr>
          <p:txBody>
            <a:bodyPr wrap="square" lIns="0" tIns="0" rIns="0" bIns="0" rtlCol="0"/>
            <a:lstStyle/>
            <a:p>
              <a:endParaRPr sz="1634" dirty="0">
                <a:latin typeface="에스코어 드림 4 Regular" panose="020B0503030302020204" pitchFamily="34" charset="-127"/>
              </a:endParaRPr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3127881" y="3456039"/>
            <a:ext cx="8445549" cy="899710"/>
          </a:xfrm>
          <a:prstGeom prst="rect">
            <a:avLst/>
          </a:prstGeom>
        </p:spPr>
        <p:txBody>
          <a:bodyPr vert="horz" wrap="square" lIns="0" tIns="164823" rIns="0" bIns="0" rtlCol="0">
            <a:spAutoFit/>
          </a:bodyPr>
          <a:lstStyle/>
          <a:p>
            <a:pPr marL="24206">
              <a:spcBef>
                <a:spcPts val="1298"/>
              </a:spcBef>
            </a:pPr>
            <a:r>
              <a:rPr sz="4765" b="1" spc="-100" dirty="0">
                <a:solidFill>
                  <a:srgbClr val="8BCDCD"/>
                </a:solidFill>
                <a:latin typeface="Calibri"/>
                <a:cs typeface="Calibri"/>
              </a:rPr>
              <a:t>P</a:t>
            </a:r>
            <a:r>
              <a:rPr lang="en-US" sz="4765" b="1" spc="-5" dirty="0">
                <a:solidFill>
                  <a:srgbClr val="8BCDCD"/>
                </a:solidFill>
                <a:latin typeface="Calibri"/>
                <a:cs typeface="Calibri"/>
              </a:rPr>
              <a:t>roject</a:t>
            </a:r>
            <a:r>
              <a:rPr sz="4765" b="1" spc="9" dirty="0">
                <a:solidFill>
                  <a:srgbClr val="8BCDCD"/>
                </a:solidFill>
                <a:latin typeface="Calibri"/>
                <a:cs typeface="Calibri"/>
              </a:rPr>
              <a:t> </a:t>
            </a:r>
            <a:r>
              <a:rPr lang="en-US" sz="4765" b="1" spc="9" dirty="0">
                <a:solidFill>
                  <a:srgbClr val="8BCDCD"/>
                </a:solidFill>
                <a:latin typeface="Calibri"/>
                <a:cs typeface="Calibri"/>
              </a:rPr>
              <a:t>2 </a:t>
            </a:r>
            <a:r>
              <a:rPr lang="ko-KR" altLang="en-US" sz="4765" b="1" spc="9" dirty="0">
                <a:solidFill>
                  <a:srgbClr val="8BCDCD"/>
                </a:solidFill>
                <a:latin typeface="Calibri"/>
                <a:ea typeface="에스코어 드림 4 Regular" panose="020B0503030302020204" pitchFamily="34" charset="-127"/>
                <a:cs typeface="Calibri"/>
              </a:rPr>
              <a:t> 팀 구성 및 역할 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65371" y="647193"/>
            <a:ext cx="2364469" cy="148974"/>
          </a:xfrm>
          <a:prstGeom prst="rect">
            <a:avLst/>
          </a:prstGeom>
        </p:spPr>
        <p:txBody>
          <a:bodyPr vert="horz" wrap="square" lIns="0" tIns="10373" rIns="0" bIns="0" rtlCol="0">
            <a:spAutoFit/>
          </a:bodyPr>
          <a:lstStyle/>
          <a:p>
            <a:pPr marL="11527">
              <a:spcBef>
                <a:spcPts val="82"/>
              </a:spcBef>
            </a:pPr>
            <a:r>
              <a:rPr lang="en-US" altLang="ko-KR" sz="900" b="1" spc="600" dirty="0">
                <a:solidFill>
                  <a:schemeClr val="bg2">
                    <a:lumMod val="1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K-Digital </a:t>
            </a:r>
            <a:r>
              <a:rPr lang="en-US" altLang="ko-KR" sz="9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Training</a:t>
            </a:r>
            <a:endParaRPr lang="ko-KR" altLang="en-US" sz="900" b="1" spc="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F9003F-51EC-B6DF-BF44-EE8C170FB3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71" y="222860"/>
            <a:ext cx="1549307" cy="31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798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37343578-9E20-E601-7A58-49F2BDBEE13B}"/>
              </a:ext>
            </a:extLst>
          </p:cNvPr>
          <p:cNvSpPr txBox="1"/>
          <p:nvPr/>
        </p:nvSpPr>
        <p:spPr>
          <a:xfrm>
            <a:off x="8810499" y="266439"/>
            <a:ext cx="30153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수행 절차 및 방법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수행 결과   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|   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자체 평가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9406EF1-5ABA-86B7-3A6F-ABE2F9962BE9}"/>
              </a:ext>
            </a:extLst>
          </p:cNvPr>
          <p:cNvSpPr/>
          <p:nvPr/>
        </p:nvSpPr>
        <p:spPr>
          <a:xfrm>
            <a:off x="7460439" y="282771"/>
            <a:ext cx="1267249" cy="237026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2FA8A9-4A08-F008-04E8-175242C20022}"/>
              </a:ext>
            </a:extLst>
          </p:cNvPr>
          <p:cNvSpPr txBox="1"/>
          <p:nvPr/>
        </p:nvSpPr>
        <p:spPr>
          <a:xfrm>
            <a:off x="7413875" y="250541"/>
            <a:ext cx="13821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 구성 및 역할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ADE163-BE8E-05A3-6FD4-6FD29559D3EF}"/>
              </a:ext>
            </a:extLst>
          </p:cNvPr>
          <p:cNvSpPr txBox="1"/>
          <p:nvPr/>
        </p:nvSpPr>
        <p:spPr>
          <a:xfrm>
            <a:off x="6396695" y="283487"/>
            <a:ext cx="13698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spc="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 요   </a:t>
            </a:r>
            <a:r>
              <a:rPr lang="en-US" altLang="ko-KR" sz="1100" spc="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</a:t>
            </a:r>
            <a:endParaRPr lang="ko-KR" altLang="en-US" sz="1100" spc="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E861CB-BA02-08B0-194A-0445F11E451A}"/>
              </a:ext>
            </a:extLst>
          </p:cNvPr>
          <p:cNvSpPr txBox="1"/>
          <p:nvPr/>
        </p:nvSpPr>
        <p:spPr>
          <a:xfrm>
            <a:off x="560158" y="121875"/>
            <a:ext cx="37765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프로젝트 팀 구성 및 역할</a:t>
            </a:r>
            <a:endParaRPr lang="ko-KR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ADC084F-1FBD-42C8-DC77-5C145F3BE5E8}"/>
              </a:ext>
            </a:extLst>
          </p:cNvPr>
          <p:cNvSpPr txBox="1"/>
          <p:nvPr/>
        </p:nvSpPr>
        <p:spPr>
          <a:xfrm>
            <a:off x="107917" y="75710"/>
            <a:ext cx="5349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2</a:t>
            </a:r>
            <a:endParaRPr lang="ko-KR" altLang="en-US" sz="32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8F299F-AB4C-6722-428A-817AE762CA1E}"/>
              </a:ext>
            </a:extLst>
          </p:cNvPr>
          <p:cNvSpPr txBox="1"/>
          <p:nvPr/>
        </p:nvSpPr>
        <p:spPr>
          <a:xfrm>
            <a:off x="107917" y="6259070"/>
            <a:ext cx="4308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미니 프로젝트 </a:t>
            </a:r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</a:p>
          <a:p>
            <a:r>
              <a:rPr lang="en-US" altLang="ko-KR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Python</a:t>
            </a:r>
            <a:r>
              <a:rPr lang="ko-KR" altLang="en-US" sz="1400" b="0" i="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활용한 통계 분석 및 웹서비스 구현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7" name="Oval 24">
            <a:extLst>
              <a:ext uri="{FF2B5EF4-FFF2-40B4-BE49-F238E27FC236}">
                <a16:creationId xmlns:a16="http://schemas.microsoft.com/office/drawing/2014/main" id="{3D445882-57DF-871D-20D5-1D4AD1186F07}"/>
              </a:ext>
            </a:extLst>
          </p:cNvPr>
          <p:cNvSpPr/>
          <p:nvPr/>
        </p:nvSpPr>
        <p:spPr>
          <a:xfrm>
            <a:off x="5379538" y="1374155"/>
            <a:ext cx="1331324" cy="1331324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에스코어 드림 4 Regular" panose="020B0503030302020204" pitchFamily="34" charset="-127"/>
            </a:endParaRPr>
          </a:p>
        </p:txBody>
      </p:sp>
      <p:sp>
        <p:nvSpPr>
          <p:cNvPr id="41" name="Oval 26">
            <a:extLst>
              <a:ext uri="{FF2B5EF4-FFF2-40B4-BE49-F238E27FC236}">
                <a16:creationId xmlns:a16="http://schemas.microsoft.com/office/drawing/2014/main" id="{ACFF303C-83D9-7D38-166B-593CDC258240}"/>
              </a:ext>
            </a:extLst>
          </p:cNvPr>
          <p:cNvSpPr/>
          <p:nvPr/>
        </p:nvSpPr>
        <p:spPr>
          <a:xfrm>
            <a:off x="7928932" y="3786680"/>
            <a:ext cx="1331324" cy="1331324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에스코어 드림 4 Regular" panose="020B0503030302020204" pitchFamily="34" charset="-127"/>
            </a:endParaRPr>
          </a:p>
        </p:txBody>
      </p:sp>
      <p:sp>
        <p:nvSpPr>
          <p:cNvPr id="42" name="Oval 27">
            <a:extLst>
              <a:ext uri="{FF2B5EF4-FFF2-40B4-BE49-F238E27FC236}">
                <a16:creationId xmlns:a16="http://schemas.microsoft.com/office/drawing/2014/main" id="{D877E82C-06D8-3D9A-2A3C-815D2A3392F7}"/>
              </a:ext>
            </a:extLst>
          </p:cNvPr>
          <p:cNvSpPr/>
          <p:nvPr/>
        </p:nvSpPr>
        <p:spPr>
          <a:xfrm>
            <a:off x="3140328" y="3803932"/>
            <a:ext cx="1331324" cy="1331324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에스코어 드림 4 Regular" panose="020B0503030302020204" pitchFamily="34" charset="-127"/>
            </a:endParaRPr>
          </a:p>
        </p:txBody>
      </p:sp>
      <p:sp>
        <p:nvSpPr>
          <p:cNvPr id="45" name="Oval 20">
            <a:extLst>
              <a:ext uri="{FF2B5EF4-FFF2-40B4-BE49-F238E27FC236}">
                <a16:creationId xmlns:a16="http://schemas.microsoft.com/office/drawing/2014/main" id="{748D0E1A-F1CE-7F85-5907-3E7A0AE264F1}"/>
              </a:ext>
            </a:extLst>
          </p:cNvPr>
          <p:cNvSpPr/>
          <p:nvPr/>
        </p:nvSpPr>
        <p:spPr>
          <a:xfrm>
            <a:off x="7864390" y="3718706"/>
            <a:ext cx="1463040" cy="1463040"/>
          </a:xfrm>
          <a:prstGeom prst="ellipse">
            <a:avLst/>
          </a:pr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에스코어 드림 4 Regular" panose="020B0503030302020204" pitchFamily="34" charset="-127"/>
            </a:endParaRPr>
          </a:p>
        </p:txBody>
      </p:sp>
      <p:sp>
        <p:nvSpPr>
          <p:cNvPr id="46" name="Oval 21">
            <a:extLst>
              <a:ext uri="{FF2B5EF4-FFF2-40B4-BE49-F238E27FC236}">
                <a16:creationId xmlns:a16="http://schemas.microsoft.com/office/drawing/2014/main" id="{68888779-F851-215B-DDB6-2E4C6277E6AB}"/>
              </a:ext>
            </a:extLst>
          </p:cNvPr>
          <p:cNvSpPr/>
          <p:nvPr/>
        </p:nvSpPr>
        <p:spPr>
          <a:xfrm>
            <a:off x="3073828" y="3735958"/>
            <a:ext cx="1463040" cy="1463040"/>
          </a:xfrm>
          <a:prstGeom prst="ellipse">
            <a:avLst/>
          </a:pr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에스코어 드림 4 Regular" panose="020B0503030302020204" pitchFamily="34" charset="-127"/>
            </a:endParaRPr>
          </a:p>
        </p:txBody>
      </p:sp>
      <p:sp>
        <p:nvSpPr>
          <p:cNvPr id="47" name="Oval 3">
            <a:extLst>
              <a:ext uri="{FF2B5EF4-FFF2-40B4-BE49-F238E27FC236}">
                <a16:creationId xmlns:a16="http://schemas.microsoft.com/office/drawing/2014/main" id="{A5E56823-EB3D-C6B0-4F0D-0666141604E2}"/>
              </a:ext>
            </a:extLst>
          </p:cNvPr>
          <p:cNvSpPr/>
          <p:nvPr/>
        </p:nvSpPr>
        <p:spPr>
          <a:xfrm>
            <a:off x="5304979" y="1306535"/>
            <a:ext cx="1463040" cy="1463040"/>
          </a:xfrm>
          <a:prstGeom prst="ellipse">
            <a:avLst/>
          </a:pr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에스코어 드림 4 Regular" panose="020B0503030302020204" pitchFamily="34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342F009-78B8-15A5-784B-4C256BFDB29E}"/>
              </a:ext>
            </a:extLst>
          </p:cNvPr>
          <p:cNvSpPr txBox="1"/>
          <p:nvPr/>
        </p:nvSpPr>
        <p:spPr>
          <a:xfrm>
            <a:off x="5421472" y="2794875"/>
            <a:ext cx="1247457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300" dirty="0" err="1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최정안</a:t>
            </a:r>
            <a:r>
              <a:rPr lang="ko-KR" altLang="en-US" sz="1400" b="1" dirty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팀장</a:t>
            </a:r>
            <a:endParaRPr lang="en-US" altLang="ko-KR" sz="1400" b="1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accent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/>
            <a:r>
              <a:rPr lang="ko-KR" altLang="en-US" sz="1400" b="1" dirty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분석 </a:t>
            </a:r>
            <a:r>
              <a:rPr lang="en-US" altLang="ko-KR" sz="1400" b="1" dirty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 </a:t>
            </a:r>
            <a:r>
              <a:rPr lang="ko-KR" altLang="en-US" sz="1400" b="1" dirty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기획</a:t>
            </a:r>
            <a:endParaRPr lang="en-US" altLang="ko-KR" sz="1400" b="1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accent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1451C94-F1A1-B4E7-EB90-5EF7B464B01F}"/>
              </a:ext>
            </a:extLst>
          </p:cNvPr>
          <p:cNvSpPr txBox="1"/>
          <p:nvPr/>
        </p:nvSpPr>
        <p:spPr>
          <a:xfrm>
            <a:off x="3194598" y="5220850"/>
            <a:ext cx="1220206" cy="49244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300" dirty="0" err="1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쵀최재명</a:t>
            </a:r>
            <a:endParaRPr lang="en-US" altLang="ko-KR" sz="1400" b="1" spc="300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tx1">
                  <a:lumMod val="60000"/>
                  <a:lumOff val="4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/>
            <a:r>
              <a:rPr lang="ko-KR" altLang="en-US" sz="1200" dirty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분석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/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대시보드</a:t>
            </a:r>
            <a:endParaRPr lang="id-ID" altLang="ko-KR" sz="1050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tx1">
                  <a:lumMod val="60000"/>
                  <a:lumOff val="40000"/>
                </a:schemeClr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D36930-EBE6-7143-B7AF-ABC07E9A24E8}"/>
              </a:ext>
            </a:extLst>
          </p:cNvPr>
          <p:cNvSpPr txBox="1"/>
          <p:nvPr/>
        </p:nvSpPr>
        <p:spPr>
          <a:xfrm>
            <a:off x="8013975" y="5203598"/>
            <a:ext cx="1162562" cy="49244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300" dirty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윤용준</a:t>
            </a:r>
            <a:endParaRPr lang="en-US" altLang="ko-KR" sz="1400" b="1" spc="300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tx1">
                  <a:lumMod val="60000"/>
                  <a:lumOff val="4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/>
            <a:r>
              <a:rPr lang="ko-KR" altLang="en-US" sz="1200" dirty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대시보드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/ ppt</a:t>
            </a:r>
            <a:endParaRPr lang="id-ID" altLang="ko-KR" sz="1050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tx1">
                  <a:lumMod val="60000"/>
                  <a:lumOff val="40000"/>
                </a:schemeClr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cxnSp>
        <p:nvCxnSpPr>
          <p:cNvPr id="53" name="Straight Connector 61">
            <a:extLst>
              <a:ext uri="{FF2B5EF4-FFF2-40B4-BE49-F238E27FC236}">
                <a16:creationId xmlns:a16="http://schemas.microsoft.com/office/drawing/2014/main" id="{B5171835-C664-FCEB-E801-0AE5FAAC7439}"/>
              </a:ext>
            </a:extLst>
          </p:cNvPr>
          <p:cNvCxnSpPr>
            <a:cxnSpLocks/>
            <a:stCxn id="48" idx="2"/>
          </p:cNvCxnSpPr>
          <p:nvPr/>
        </p:nvCxnSpPr>
        <p:spPr>
          <a:xfrm>
            <a:off x="6045201" y="3318095"/>
            <a:ext cx="1" cy="198139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67">
            <a:extLst>
              <a:ext uri="{FF2B5EF4-FFF2-40B4-BE49-F238E27FC236}">
                <a16:creationId xmlns:a16="http://schemas.microsoft.com/office/drawing/2014/main" id="{77A1487B-A0F3-3305-459E-4B2CDE234038}"/>
              </a:ext>
            </a:extLst>
          </p:cNvPr>
          <p:cNvCxnSpPr/>
          <p:nvPr/>
        </p:nvCxnSpPr>
        <p:spPr>
          <a:xfrm flipH="1" flipV="1">
            <a:off x="8593581" y="3492394"/>
            <a:ext cx="2218" cy="12673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70">
            <a:extLst>
              <a:ext uri="{FF2B5EF4-FFF2-40B4-BE49-F238E27FC236}">
                <a16:creationId xmlns:a16="http://schemas.microsoft.com/office/drawing/2014/main" id="{5BF88837-2C7A-7E7D-22BF-EDC23CF01006}"/>
              </a:ext>
            </a:extLst>
          </p:cNvPr>
          <p:cNvCxnSpPr>
            <a:cxnSpLocks/>
          </p:cNvCxnSpPr>
          <p:nvPr/>
        </p:nvCxnSpPr>
        <p:spPr>
          <a:xfrm>
            <a:off x="3802908" y="3516234"/>
            <a:ext cx="4790673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73">
            <a:extLst>
              <a:ext uri="{FF2B5EF4-FFF2-40B4-BE49-F238E27FC236}">
                <a16:creationId xmlns:a16="http://schemas.microsoft.com/office/drawing/2014/main" id="{DD840B18-6912-3B57-8D7B-96BFF5D0D96C}"/>
              </a:ext>
            </a:extLst>
          </p:cNvPr>
          <p:cNvCxnSpPr/>
          <p:nvPr/>
        </p:nvCxnSpPr>
        <p:spPr>
          <a:xfrm flipH="1" flipV="1">
            <a:off x="3802908" y="3516234"/>
            <a:ext cx="2440" cy="12673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9BF5602F-D173-2898-9ADF-7B5C62C4C292}"/>
              </a:ext>
            </a:extLst>
          </p:cNvPr>
          <p:cNvSpPr/>
          <p:nvPr/>
        </p:nvSpPr>
        <p:spPr>
          <a:xfrm>
            <a:off x="5654149" y="925332"/>
            <a:ext cx="782101" cy="203681"/>
          </a:xfrm>
          <a:prstGeom prst="roundRect">
            <a:avLst>
              <a:gd name="adj" fmla="val 50000"/>
            </a:avLst>
          </a:prstGeom>
          <a:solidFill>
            <a:srgbClr val="FCF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ECAB441-D9F1-DB05-B01F-78495A67AD2B}"/>
              </a:ext>
            </a:extLst>
          </p:cNvPr>
          <p:cNvSpPr txBox="1"/>
          <p:nvPr/>
        </p:nvSpPr>
        <p:spPr>
          <a:xfrm>
            <a:off x="5686304" y="862881"/>
            <a:ext cx="1518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202</a:t>
            </a:r>
            <a:r>
              <a:rPr lang="ko-KR" altLang="en-US" sz="1600" dirty="0">
                <a:ln cmpd="sng">
                  <a:solidFill>
                    <a:schemeClr val="bg1">
                      <a:alpha val="70000"/>
                    </a:schemeClr>
                  </a:solidFill>
                </a:ln>
                <a:solidFill>
                  <a:srgbClr val="000000"/>
                </a:solidFill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</a:t>
            </a:r>
          </a:p>
        </p:txBody>
      </p:sp>
    </p:spTree>
    <p:extLst>
      <p:ext uri="{BB962C8B-B14F-4D97-AF65-F5344CB8AC3E}">
        <p14:creationId xmlns:p14="http://schemas.microsoft.com/office/powerpoint/2010/main" val="2836705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8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2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3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5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6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41" grpId="0" animBg="1"/>
          <p:bldP spid="42" grpId="0" animBg="1"/>
          <p:bldP spid="45" grpId="0" animBg="1"/>
          <p:bldP spid="46" grpId="0" animBg="1"/>
          <p:bldP spid="47" grpId="0" animBg="1"/>
          <p:bldP spid="48" grpId="0"/>
          <p:bldP spid="49" grpId="0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8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2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7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7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0" dur="7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7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4" dur="7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75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8" dur="75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 animBg="1"/>
          <p:bldP spid="37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/>
          <p:bldP spid="49" grpId="0"/>
          <p:bldP spid="50" grpId="0"/>
          <p:bldP spid="51" grpId="0"/>
          <p:bldP spid="52" grpId="0"/>
          <p:bldP spid="62" grpId="0"/>
          <p:bldP spid="63" grpId="0" animBg="1"/>
          <p:bldP spid="64" grpId="0" animBg="1"/>
        </p:bldLst>
      </p:timing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5296</TotalTime>
  <Words>3657</Words>
  <Application>Microsoft Office PowerPoint</Application>
  <PresentationFormat>와이드스크린</PresentationFormat>
  <Paragraphs>685</Paragraphs>
  <Slides>38</Slides>
  <Notes>25</Notes>
  <HiddenSlides>0</HiddenSlides>
  <MMClips>1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53" baseType="lpstr">
      <vt:lpstr>에스코어 드림 6 Bold</vt:lpstr>
      <vt:lpstr>에스코어 드림 7 ExtraBold</vt:lpstr>
      <vt:lpstr>에스코어 드림 2 ExtraLight</vt:lpstr>
      <vt:lpstr>Lato</vt:lpstr>
      <vt:lpstr>Calibri</vt:lpstr>
      <vt:lpstr>에스코어 드림 8 Heavy</vt:lpstr>
      <vt:lpstr>에스코어 드림 9 Black</vt:lpstr>
      <vt:lpstr>에스코어 드림 3 Light</vt:lpstr>
      <vt:lpstr>에스코어 드림 4 Regular</vt:lpstr>
      <vt:lpstr>맑은 고딕</vt:lpstr>
      <vt:lpstr>나눔고딕</vt:lpstr>
      <vt:lpstr>맑은 고딕</vt:lpstr>
      <vt:lpstr>Arial</vt:lpstr>
      <vt:lpstr>에스코어 드림 5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 용준;최정안</dc:creator>
  <cp:lastModifiedBy>CHOI JEONG AN</cp:lastModifiedBy>
  <cp:revision>130</cp:revision>
  <dcterms:created xsi:type="dcterms:W3CDTF">2023-05-07T17:24:31Z</dcterms:created>
  <dcterms:modified xsi:type="dcterms:W3CDTF">2023-05-18T02:10:54Z</dcterms:modified>
</cp:coreProperties>
</file>

<file path=docProps/thumbnail.jpeg>
</file>